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34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38" r:id="rId32"/>
    <p:sldId id="339" r:id="rId33"/>
    <p:sldId id="449" r:id="rId34"/>
    <p:sldId id="452" r:id="rId35"/>
    <p:sldId id="389" r:id="rId36"/>
    <p:sldId id="454" r:id="rId37"/>
    <p:sldId id="378" r:id="rId38"/>
    <p:sldId id="390" r:id="rId39"/>
    <p:sldId id="324" r:id="rId40"/>
    <p:sldId id="456" r:id="rId41"/>
    <p:sldId id="458" r:id="rId42"/>
    <p:sldId id="450" r:id="rId43"/>
    <p:sldId id="455" r:id="rId44"/>
    <p:sldId id="457" r:id="rId45"/>
    <p:sldId id="303" r:id="rId46"/>
    <p:sldId id="306" r:id="rId47"/>
    <p:sldId id="304" r:id="rId48"/>
    <p:sldId id="447" r:id="rId49"/>
    <p:sldId id="305" r:id="rId50"/>
    <p:sldId id="342" r:id="rId51"/>
    <p:sldId id="448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74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99218-BC24-4590-AF90-4D16E136A2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cs-CZ"/>
        </a:p>
      </dgm:t>
    </dgm:pt>
    <dgm:pt modelId="{4CA61F74-CFB0-4FE7-BD61-F98AE1DBC265}">
      <dgm:prSet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Dobrovolnictví v předškolním vzdělávání </a:t>
          </a:r>
        </a:p>
      </dgm:t>
    </dgm:pt>
    <dgm:pt modelId="{5B939529-9D80-4C53-94C3-6C0D219D8318}" type="parTrans" cxnId="{0A2B952A-1F17-4E74-ABDA-5C5DB8FC02F0}">
      <dgm:prSet/>
      <dgm:spPr/>
      <dgm:t>
        <a:bodyPr/>
        <a:lstStyle/>
        <a:p>
          <a:endParaRPr lang="cs-CZ"/>
        </a:p>
      </dgm:t>
    </dgm:pt>
    <dgm:pt modelId="{C6E81F20-4453-48B6-BBFE-2BC10D2FD7D4}" type="sibTrans" cxnId="{0A2B952A-1F17-4E74-ABDA-5C5DB8FC02F0}">
      <dgm:prSet/>
      <dgm:spPr/>
      <dgm:t>
        <a:bodyPr/>
        <a:lstStyle/>
        <a:p>
          <a:endParaRPr lang="cs-CZ"/>
        </a:p>
      </dgm:t>
    </dgm:pt>
    <dgm:pt modelId="{E05CAB9D-CA52-40C7-9D6D-3C4630814751}">
      <dgm:prSet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příležitost pro mladé lidi podílet se na solidární činnosti v rámci dobrovolnictví v česko-německých školkách</a:t>
          </a:r>
        </a:p>
      </dgm:t>
    </dgm:pt>
    <dgm:pt modelId="{AD31D56E-8F72-407E-B8BE-3F4A5F385A89}" type="parTrans" cxnId="{AABCFDD0-BCB3-4FDB-9F4C-1202E157C738}">
      <dgm:prSet/>
      <dgm:spPr/>
      <dgm:t>
        <a:bodyPr/>
        <a:lstStyle/>
        <a:p>
          <a:endParaRPr lang="cs-CZ"/>
        </a:p>
      </dgm:t>
    </dgm:pt>
    <dgm:pt modelId="{ED3238AB-5930-46A3-A599-C48703A50AD9}" type="sibTrans" cxnId="{AABCFDD0-BCB3-4FDB-9F4C-1202E157C738}">
      <dgm:prSet/>
      <dgm:spPr/>
      <dgm:t>
        <a:bodyPr/>
        <a:lstStyle/>
        <a:p>
          <a:endParaRPr lang="cs-CZ"/>
        </a:p>
      </dgm:t>
    </dgm:pt>
    <dgm:pt modelId="{2CFB54DA-C5B9-4F2C-8897-68F53A67DF7C}">
      <dgm:prSet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českým dětem je zprostředkována interkulturní zkušenost v raném věku</a:t>
          </a:r>
        </a:p>
      </dgm:t>
    </dgm:pt>
    <dgm:pt modelId="{C0C47B86-CFEA-4E0B-8DA2-358E0DBCF12C}" type="parTrans" cxnId="{EE45C6B8-890C-48C3-B0B8-863FF7FD1318}">
      <dgm:prSet/>
      <dgm:spPr/>
      <dgm:t>
        <a:bodyPr/>
        <a:lstStyle/>
        <a:p>
          <a:endParaRPr lang="cs-CZ"/>
        </a:p>
      </dgm:t>
    </dgm:pt>
    <dgm:pt modelId="{A7EC5419-AC8D-4A4B-811A-448E26AA3436}" type="sibTrans" cxnId="{EE45C6B8-890C-48C3-B0B8-863FF7FD1318}">
      <dgm:prSet/>
      <dgm:spPr/>
      <dgm:t>
        <a:bodyPr/>
        <a:lstStyle/>
        <a:p>
          <a:endParaRPr lang="cs-CZ"/>
        </a:p>
      </dgm:t>
    </dgm:pt>
    <dgm:pt modelId="{7FCE901D-D079-4100-9D0D-79177D2EB7FE}">
      <dgm:prSet/>
      <dgm:spPr/>
      <dgm:t>
        <a:bodyPr/>
        <a:lstStyle/>
        <a:p>
          <a:r>
            <a:rPr lang="cs-CZ" sz="2100" dirty="0">
              <a:solidFill>
                <a:srgbClr val="002060"/>
              </a:solidFill>
            </a:rPr>
            <a:t>Učení životem </a:t>
          </a:r>
        </a:p>
      </dgm:t>
    </dgm:pt>
    <dgm:pt modelId="{7AEFC77A-BFB5-4C1E-871A-1467572F91C2}" type="parTrans" cxnId="{445F26BA-19B8-4576-8C20-0DF9D4A850BF}">
      <dgm:prSet/>
      <dgm:spPr/>
      <dgm:t>
        <a:bodyPr/>
        <a:lstStyle/>
        <a:p>
          <a:endParaRPr lang="cs-CZ"/>
        </a:p>
      </dgm:t>
    </dgm:pt>
    <dgm:pt modelId="{8CD09986-7D84-41D5-A218-6EA4CE95AC3B}" type="sibTrans" cxnId="{445F26BA-19B8-4576-8C20-0DF9D4A850BF}">
      <dgm:prSet/>
      <dgm:spPr/>
      <dgm:t>
        <a:bodyPr/>
        <a:lstStyle/>
        <a:p>
          <a:endParaRPr lang="cs-CZ"/>
        </a:p>
      </dgm:t>
    </dgm:pt>
    <dgm:pt modelId="{267D7B52-151B-40A1-9C69-F1914DB9190E}">
      <dgm:prSet custT="1"/>
      <dgm:spPr/>
      <dgm:t>
        <a:bodyPr/>
        <a:lstStyle/>
        <a:p>
          <a:r>
            <a:rPr lang="cs-CZ" sz="1600" dirty="0">
              <a:solidFill>
                <a:srgbClr val="002060"/>
              </a:solidFill>
            </a:rPr>
            <a:t>cílem projektu je pomoci postiženým a znevýhodněným osobám žít každodenní běžný život a prostřednictvím zahraničního, cizím jazykem mluvícího rodilého mluvčího, zlepšení komunikačních dovedností</a:t>
          </a:r>
        </a:p>
      </dgm:t>
    </dgm:pt>
    <dgm:pt modelId="{D4F774C4-9D88-40C1-A7A8-6D84375FFFE4}" type="parTrans" cxnId="{7D764320-D90F-423E-9180-97F4FFC8B89E}">
      <dgm:prSet/>
      <dgm:spPr/>
      <dgm:t>
        <a:bodyPr/>
        <a:lstStyle/>
        <a:p>
          <a:endParaRPr lang="cs-CZ"/>
        </a:p>
      </dgm:t>
    </dgm:pt>
    <dgm:pt modelId="{FA784686-27A6-4D40-8D11-29373B043963}" type="sibTrans" cxnId="{7D764320-D90F-423E-9180-97F4FFC8B89E}">
      <dgm:prSet/>
      <dgm:spPr/>
      <dgm:t>
        <a:bodyPr/>
        <a:lstStyle/>
        <a:p>
          <a:endParaRPr lang="cs-CZ"/>
        </a:p>
      </dgm:t>
    </dgm:pt>
    <dgm:pt modelId="{7B478CD9-F96F-447D-944B-D093160DD6CB}" type="pres">
      <dgm:prSet presAssocID="{00E99218-BC24-4590-AF90-4D16E136A28C}" presName="Name0" presStyleCnt="0">
        <dgm:presLayoutVars>
          <dgm:chMax val="7"/>
          <dgm:chPref val="7"/>
          <dgm:dir/>
        </dgm:presLayoutVars>
      </dgm:prSet>
      <dgm:spPr/>
    </dgm:pt>
    <dgm:pt modelId="{0DFFE0CB-E6BB-4087-AB47-CDCAC66FB9BD}" type="pres">
      <dgm:prSet presAssocID="{00E99218-BC24-4590-AF90-4D16E136A28C}" presName="Name1" presStyleCnt="0"/>
      <dgm:spPr/>
    </dgm:pt>
    <dgm:pt modelId="{4D304DFF-1DD9-4A51-BB45-CED8ED531724}" type="pres">
      <dgm:prSet presAssocID="{00E99218-BC24-4590-AF90-4D16E136A28C}" presName="cycle" presStyleCnt="0"/>
      <dgm:spPr/>
    </dgm:pt>
    <dgm:pt modelId="{1E27AF60-CDDF-45DE-BB55-633AB02D1DF1}" type="pres">
      <dgm:prSet presAssocID="{00E99218-BC24-4590-AF90-4D16E136A28C}" presName="srcNode" presStyleLbl="node1" presStyleIdx="0" presStyleCnt="2"/>
      <dgm:spPr/>
    </dgm:pt>
    <dgm:pt modelId="{1E567B62-F4F2-47A7-9150-6875D50ACB0B}" type="pres">
      <dgm:prSet presAssocID="{00E99218-BC24-4590-AF90-4D16E136A28C}" presName="conn" presStyleLbl="parChTrans1D2" presStyleIdx="0" presStyleCnt="1"/>
      <dgm:spPr/>
    </dgm:pt>
    <dgm:pt modelId="{CB62A114-88D2-4DBF-986F-FB0590381136}" type="pres">
      <dgm:prSet presAssocID="{00E99218-BC24-4590-AF90-4D16E136A28C}" presName="extraNode" presStyleLbl="node1" presStyleIdx="0" presStyleCnt="2"/>
      <dgm:spPr/>
    </dgm:pt>
    <dgm:pt modelId="{D05B4508-FEB5-44CE-94DB-10EF4CB95656}" type="pres">
      <dgm:prSet presAssocID="{00E99218-BC24-4590-AF90-4D16E136A28C}" presName="dstNode" presStyleLbl="node1" presStyleIdx="0" presStyleCnt="2"/>
      <dgm:spPr/>
    </dgm:pt>
    <dgm:pt modelId="{8AE50251-E409-4766-B75E-C6B2D73343A0}" type="pres">
      <dgm:prSet presAssocID="{4CA61F74-CFB0-4FE7-BD61-F98AE1DBC265}" presName="text_1" presStyleLbl="node1" presStyleIdx="0" presStyleCnt="2">
        <dgm:presLayoutVars>
          <dgm:bulletEnabled val="1"/>
        </dgm:presLayoutVars>
      </dgm:prSet>
      <dgm:spPr/>
    </dgm:pt>
    <dgm:pt modelId="{284BCC40-9B16-4443-8784-8919109DE126}" type="pres">
      <dgm:prSet presAssocID="{4CA61F74-CFB0-4FE7-BD61-F98AE1DBC265}" presName="accent_1" presStyleCnt="0"/>
      <dgm:spPr/>
    </dgm:pt>
    <dgm:pt modelId="{BB1DEFDE-55A8-4D85-8946-3C9613C97289}" type="pres">
      <dgm:prSet presAssocID="{4CA61F74-CFB0-4FE7-BD61-F98AE1DBC265}" presName="accentRepeatNode" presStyleLbl="solidFgAcc1" presStyleIdx="0" presStyleCnt="2"/>
      <dgm:spPr/>
    </dgm:pt>
    <dgm:pt modelId="{26B79B9A-F87D-4E5C-93EC-3576BA047A8B}" type="pres">
      <dgm:prSet presAssocID="{7FCE901D-D079-4100-9D0D-79177D2EB7FE}" presName="text_2" presStyleLbl="node1" presStyleIdx="1" presStyleCnt="2">
        <dgm:presLayoutVars>
          <dgm:bulletEnabled val="1"/>
        </dgm:presLayoutVars>
      </dgm:prSet>
      <dgm:spPr/>
    </dgm:pt>
    <dgm:pt modelId="{604D3A14-FD63-4A15-A02A-BBB5E566152F}" type="pres">
      <dgm:prSet presAssocID="{7FCE901D-D079-4100-9D0D-79177D2EB7FE}" presName="accent_2" presStyleCnt="0"/>
      <dgm:spPr/>
    </dgm:pt>
    <dgm:pt modelId="{CCE16F84-2CD7-4441-9E7A-56B3805DF2F8}" type="pres">
      <dgm:prSet presAssocID="{7FCE901D-D079-4100-9D0D-79177D2EB7FE}" presName="accentRepeatNode" presStyleLbl="solidFgAcc1" presStyleIdx="1" presStyleCnt="2"/>
      <dgm:spPr/>
    </dgm:pt>
  </dgm:ptLst>
  <dgm:cxnLst>
    <dgm:cxn modelId="{11CC1502-5D4F-48E2-BB2D-642180DEBD79}" type="presOf" srcId="{7FCE901D-D079-4100-9D0D-79177D2EB7FE}" destId="{26B79B9A-F87D-4E5C-93EC-3576BA047A8B}" srcOrd="0" destOrd="0" presId="urn:microsoft.com/office/officeart/2008/layout/VerticalCurvedList"/>
    <dgm:cxn modelId="{19CC3109-4D42-42A5-BDF0-A8DD9989A98A}" type="presOf" srcId="{E05CAB9D-CA52-40C7-9D6D-3C4630814751}" destId="{8AE50251-E409-4766-B75E-C6B2D73343A0}" srcOrd="0" destOrd="1" presId="urn:microsoft.com/office/officeart/2008/layout/VerticalCurvedList"/>
    <dgm:cxn modelId="{7D764320-D90F-423E-9180-97F4FFC8B89E}" srcId="{7FCE901D-D079-4100-9D0D-79177D2EB7FE}" destId="{267D7B52-151B-40A1-9C69-F1914DB9190E}" srcOrd="0" destOrd="0" parTransId="{D4F774C4-9D88-40C1-A7A8-6D84375FFFE4}" sibTransId="{FA784686-27A6-4D40-8D11-29373B043963}"/>
    <dgm:cxn modelId="{0A2B952A-1F17-4E74-ABDA-5C5DB8FC02F0}" srcId="{00E99218-BC24-4590-AF90-4D16E136A28C}" destId="{4CA61F74-CFB0-4FE7-BD61-F98AE1DBC265}" srcOrd="0" destOrd="0" parTransId="{5B939529-9D80-4C53-94C3-6C0D219D8318}" sibTransId="{C6E81F20-4453-48B6-BBFE-2BC10D2FD7D4}"/>
    <dgm:cxn modelId="{65310645-5144-4624-9F91-7FCC91DB7F07}" type="presOf" srcId="{267D7B52-151B-40A1-9C69-F1914DB9190E}" destId="{26B79B9A-F87D-4E5C-93EC-3576BA047A8B}" srcOrd="0" destOrd="1" presId="urn:microsoft.com/office/officeart/2008/layout/VerticalCurvedList"/>
    <dgm:cxn modelId="{8BDE0D6E-6398-4E09-AD30-A3B60115F6C0}" type="presOf" srcId="{00E99218-BC24-4590-AF90-4D16E136A28C}" destId="{7B478CD9-F96F-447D-944B-D093160DD6CB}" srcOrd="0" destOrd="0" presId="urn:microsoft.com/office/officeart/2008/layout/VerticalCurvedList"/>
    <dgm:cxn modelId="{54370BA3-52DE-416F-AE6B-CF13330D2180}" type="presOf" srcId="{ED3238AB-5930-46A3-A599-C48703A50AD9}" destId="{1E567B62-F4F2-47A7-9150-6875D50ACB0B}" srcOrd="0" destOrd="0" presId="urn:microsoft.com/office/officeart/2008/layout/VerticalCurvedList"/>
    <dgm:cxn modelId="{EE45C6B8-890C-48C3-B0B8-863FF7FD1318}" srcId="{4CA61F74-CFB0-4FE7-BD61-F98AE1DBC265}" destId="{2CFB54DA-C5B9-4F2C-8897-68F53A67DF7C}" srcOrd="1" destOrd="0" parTransId="{C0C47B86-CFEA-4E0B-8DA2-358E0DBCF12C}" sibTransId="{A7EC5419-AC8D-4A4B-811A-448E26AA3436}"/>
    <dgm:cxn modelId="{445F26BA-19B8-4576-8C20-0DF9D4A850BF}" srcId="{00E99218-BC24-4590-AF90-4D16E136A28C}" destId="{7FCE901D-D079-4100-9D0D-79177D2EB7FE}" srcOrd="1" destOrd="0" parTransId="{7AEFC77A-BFB5-4C1E-871A-1467572F91C2}" sibTransId="{8CD09986-7D84-41D5-A218-6EA4CE95AC3B}"/>
    <dgm:cxn modelId="{AABCFDD0-BCB3-4FDB-9F4C-1202E157C738}" srcId="{4CA61F74-CFB0-4FE7-BD61-F98AE1DBC265}" destId="{E05CAB9D-CA52-40C7-9D6D-3C4630814751}" srcOrd="0" destOrd="0" parTransId="{AD31D56E-8F72-407E-B8BE-3F4A5F385A89}" sibTransId="{ED3238AB-5930-46A3-A599-C48703A50AD9}"/>
    <dgm:cxn modelId="{F1DB35FC-9CB3-490D-A8AF-6D5913885E98}" type="presOf" srcId="{4CA61F74-CFB0-4FE7-BD61-F98AE1DBC265}" destId="{8AE50251-E409-4766-B75E-C6B2D73343A0}" srcOrd="0" destOrd="0" presId="urn:microsoft.com/office/officeart/2008/layout/VerticalCurvedList"/>
    <dgm:cxn modelId="{944887FF-C44A-47E0-BBC8-9CDC1DAAD93C}" type="presOf" srcId="{2CFB54DA-C5B9-4F2C-8897-68F53A67DF7C}" destId="{8AE50251-E409-4766-B75E-C6B2D73343A0}" srcOrd="0" destOrd="2" presId="urn:microsoft.com/office/officeart/2008/layout/VerticalCurvedList"/>
    <dgm:cxn modelId="{6E5D2448-7CDB-449F-BB19-C9D95C7E05BF}" type="presParOf" srcId="{7B478CD9-F96F-447D-944B-D093160DD6CB}" destId="{0DFFE0CB-E6BB-4087-AB47-CDCAC66FB9BD}" srcOrd="0" destOrd="0" presId="urn:microsoft.com/office/officeart/2008/layout/VerticalCurvedList"/>
    <dgm:cxn modelId="{1D9BBDE3-2B89-4F70-8AE1-D94D6E015697}" type="presParOf" srcId="{0DFFE0CB-E6BB-4087-AB47-CDCAC66FB9BD}" destId="{4D304DFF-1DD9-4A51-BB45-CED8ED531724}" srcOrd="0" destOrd="0" presId="urn:microsoft.com/office/officeart/2008/layout/VerticalCurvedList"/>
    <dgm:cxn modelId="{904B0473-C909-4241-83E6-A924E6C43140}" type="presParOf" srcId="{4D304DFF-1DD9-4A51-BB45-CED8ED531724}" destId="{1E27AF60-CDDF-45DE-BB55-633AB02D1DF1}" srcOrd="0" destOrd="0" presId="urn:microsoft.com/office/officeart/2008/layout/VerticalCurvedList"/>
    <dgm:cxn modelId="{9E3D9662-83CC-4C52-B960-9E987866BA24}" type="presParOf" srcId="{4D304DFF-1DD9-4A51-BB45-CED8ED531724}" destId="{1E567B62-F4F2-47A7-9150-6875D50ACB0B}" srcOrd="1" destOrd="0" presId="urn:microsoft.com/office/officeart/2008/layout/VerticalCurvedList"/>
    <dgm:cxn modelId="{EDB5D8DC-9C46-4A35-ADD1-7B3ED91CDAD2}" type="presParOf" srcId="{4D304DFF-1DD9-4A51-BB45-CED8ED531724}" destId="{CB62A114-88D2-4DBF-986F-FB0590381136}" srcOrd="2" destOrd="0" presId="urn:microsoft.com/office/officeart/2008/layout/VerticalCurvedList"/>
    <dgm:cxn modelId="{40CB0759-F9F1-4F18-BFA1-2043F39BB207}" type="presParOf" srcId="{4D304DFF-1DD9-4A51-BB45-CED8ED531724}" destId="{D05B4508-FEB5-44CE-94DB-10EF4CB95656}" srcOrd="3" destOrd="0" presId="urn:microsoft.com/office/officeart/2008/layout/VerticalCurvedList"/>
    <dgm:cxn modelId="{8E5B6521-78EE-4D3E-AB40-6056B2A047FF}" type="presParOf" srcId="{0DFFE0CB-E6BB-4087-AB47-CDCAC66FB9BD}" destId="{8AE50251-E409-4766-B75E-C6B2D73343A0}" srcOrd="1" destOrd="0" presId="urn:microsoft.com/office/officeart/2008/layout/VerticalCurvedList"/>
    <dgm:cxn modelId="{CF25A882-CD3E-4A17-A6CC-F553F3CEDC0D}" type="presParOf" srcId="{0DFFE0CB-E6BB-4087-AB47-CDCAC66FB9BD}" destId="{284BCC40-9B16-4443-8784-8919109DE126}" srcOrd="2" destOrd="0" presId="urn:microsoft.com/office/officeart/2008/layout/VerticalCurvedList"/>
    <dgm:cxn modelId="{4DCE5602-E6B1-4B40-A9D5-1C3F976920E4}" type="presParOf" srcId="{284BCC40-9B16-4443-8784-8919109DE126}" destId="{BB1DEFDE-55A8-4D85-8946-3C9613C97289}" srcOrd="0" destOrd="0" presId="urn:microsoft.com/office/officeart/2008/layout/VerticalCurvedList"/>
    <dgm:cxn modelId="{2D4D47D2-D28F-462B-8C95-C73A076EF11C}" type="presParOf" srcId="{0DFFE0CB-E6BB-4087-AB47-CDCAC66FB9BD}" destId="{26B79B9A-F87D-4E5C-93EC-3576BA047A8B}" srcOrd="3" destOrd="0" presId="urn:microsoft.com/office/officeart/2008/layout/VerticalCurvedList"/>
    <dgm:cxn modelId="{7FACBB2A-231A-4DEE-97C8-085BA19300C8}" type="presParOf" srcId="{0DFFE0CB-E6BB-4087-AB47-CDCAC66FB9BD}" destId="{604D3A14-FD63-4A15-A02A-BBB5E566152F}" srcOrd="4" destOrd="0" presId="urn:microsoft.com/office/officeart/2008/layout/VerticalCurvedList"/>
    <dgm:cxn modelId="{39901358-C968-4F56-9554-C8051246F44C}" type="presParOf" srcId="{604D3A14-FD63-4A15-A02A-BBB5E566152F}" destId="{CCE16F84-2CD7-4441-9E7A-56B3805DF2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8A481-FD84-4BFB-B77B-E81D425892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BEB47C3A-2C39-4464-866D-6D591211A6D1}">
      <dgm:prSet custT="1"/>
      <dgm:spPr/>
      <dgm:t>
        <a:bodyPr/>
        <a:lstStyle/>
        <a:p>
          <a:r>
            <a:rPr lang="cs-CZ" sz="2000" b="1" dirty="0"/>
            <a:t>Tradiční recepty našich babiček</a:t>
          </a:r>
        </a:p>
      </dgm:t>
    </dgm:pt>
    <dgm:pt modelId="{E8DB3719-A6DE-4665-94CA-857189110507}" type="parTrans" cxnId="{CFA5F33F-C7EB-4C0A-B7F2-946EE2BAFF7A}">
      <dgm:prSet/>
      <dgm:spPr/>
      <dgm:t>
        <a:bodyPr/>
        <a:lstStyle/>
        <a:p>
          <a:endParaRPr lang="cs-CZ"/>
        </a:p>
      </dgm:t>
    </dgm:pt>
    <dgm:pt modelId="{6A92CC5E-C69E-43A1-892F-97055CB58B9B}" type="sibTrans" cxnId="{CFA5F33F-C7EB-4C0A-B7F2-946EE2BAFF7A}">
      <dgm:prSet/>
      <dgm:spPr/>
      <dgm:t>
        <a:bodyPr/>
        <a:lstStyle/>
        <a:p>
          <a:endParaRPr lang="cs-CZ"/>
        </a:p>
      </dgm:t>
    </dgm:pt>
    <dgm:pt modelId="{21011AD3-433C-4C8A-919B-63100687FB28}">
      <dgm:prSet custT="1"/>
      <dgm:spPr/>
      <dgm:t>
        <a:bodyPr/>
        <a:lstStyle/>
        <a:p>
          <a:r>
            <a:rPr lang="cs-CZ" sz="1600" dirty="0"/>
            <a:t>zapojení seniorů do aktivního komunitního života pravidelnými workshopy vaření a pečení, daný senior (vlastník receptu) bude předvádět a vysvětlovat přípravu tohoto jídla</a:t>
          </a:r>
        </a:p>
      </dgm:t>
    </dgm:pt>
    <dgm:pt modelId="{A2F55930-9CD2-4DC3-9529-38C163D60F66}" type="parTrans" cxnId="{98C03CA1-7987-4B43-89BD-F960CD044709}">
      <dgm:prSet/>
      <dgm:spPr/>
      <dgm:t>
        <a:bodyPr/>
        <a:lstStyle/>
        <a:p>
          <a:endParaRPr lang="cs-CZ"/>
        </a:p>
      </dgm:t>
    </dgm:pt>
    <dgm:pt modelId="{84722CCA-030F-4DF2-8283-2BD7B4128ABF}" type="sibTrans" cxnId="{98C03CA1-7987-4B43-89BD-F960CD044709}">
      <dgm:prSet/>
      <dgm:spPr/>
      <dgm:t>
        <a:bodyPr/>
        <a:lstStyle/>
        <a:p>
          <a:endParaRPr lang="cs-CZ"/>
        </a:p>
      </dgm:t>
    </dgm:pt>
    <dgm:pt modelId="{C077A219-5AB9-40E2-BC3F-0509D80D2D7E}">
      <dgm:prSet custT="1"/>
      <dgm:spPr/>
      <dgm:t>
        <a:bodyPr/>
        <a:lstStyle/>
        <a:p>
          <a:r>
            <a:rPr lang="cs-CZ" sz="1600" dirty="0"/>
            <a:t>výstup projektu: kuchařka s informacemi a fotografiemi tvůrce</a:t>
          </a:r>
        </a:p>
      </dgm:t>
    </dgm:pt>
    <dgm:pt modelId="{879E8B54-4F3D-4C7B-B20F-E6DC985245AC}" type="parTrans" cxnId="{3A967941-EC74-41AB-89D4-8C036170265D}">
      <dgm:prSet/>
      <dgm:spPr/>
      <dgm:t>
        <a:bodyPr/>
        <a:lstStyle/>
        <a:p>
          <a:endParaRPr lang="cs-CZ"/>
        </a:p>
      </dgm:t>
    </dgm:pt>
    <dgm:pt modelId="{EEA20632-E47D-4315-96B9-E227459623B3}" type="sibTrans" cxnId="{3A967941-EC74-41AB-89D4-8C036170265D}">
      <dgm:prSet/>
      <dgm:spPr/>
      <dgm:t>
        <a:bodyPr/>
        <a:lstStyle/>
        <a:p>
          <a:endParaRPr lang="cs-CZ"/>
        </a:p>
      </dgm:t>
    </dgm:pt>
    <dgm:pt modelId="{094E1528-38C2-4BE4-960C-D3864D042B20}">
      <dgm:prSet custT="1"/>
      <dgm:spPr/>
      <dgm:t>
        <a:bodyPr/>
        <a:lstStyle/>
        <a:p>
          <a:r>
            <a:rPr lang="cs-CZ" sz="2000" b="1" dirty="0"/>
            <a:t>Autismus není vidět </a:t>
          </a:r>
        </a:p>
      </dgm:t>
    </dgm:pt>
    <dgm:pt modelId="{4545E0C6-D0E1-4BC4-9FA7-197F48C51148}" type="parTrans" cxnId="{2A335A4D-4D05-45D0-A342-659FF1BE65A9}">
      <dgm:prSet/>
      <dgm:spPr/>
      <dgm:t>
        <a:bodyPr/>
        <a:lstStyle/>
        <a:p>
          <a:endParaRPr lang="cs-CZ"/>
        </a:p>
      </dgm:t>
    </dgm:pt>
    <dgm:pt modelId="{71C7AA68-0244-4907-A795-8EBAAAA7A524}" type="sibTrans" cxnId="{2A335A4D-4D05-45D0-A342-659FF1BE65A9}">
      <dgm:prSet/>
      <dgm:spPr/>
      <dgm:t>
        <a:bodyPr/>
        <a:lstStyle/>
        <a:p>
          <a:endParaRPr lang="cs-CZ"/>
        </a:p>
      </dgm:t>
    </dgm:pt>
    <dgm:pt modelId="{A7D6F241-0072-4777-82A5-0C135A945FA5}">
      <dgm:prSet custT="1"/>
      <dgm:spPr/>
      <dgm:t>
        <a:bodyPr/>
        <a:lstStyle/>
        <a:p>
          <a:r>
            <a:rPr lang="cs-CZ" sz="1600" dirty="0"/>
            <a:t>projekt vytvořen lidmi na spektru autismu</a:t>
          </a:r>
        </a:p>
      </dgm:t>
    </dgm:pt>
    <dgm:pt modelId="{2F5F2D1D-C862-44D5-A499-D9BC3EF31FC1}" type="parTrans" cxnId="{DE24461B-B05C-4005-8A12-4774F269F335}">
      <dgm:prSet/>
      <dgm:spPr/>
      <dgm:t>
        <a:bodyPr/>
        <a:lstStyle/>
        <a:p>
          <a:endParaRPr lang="cs-CZ"/>
        </a:p>
      </dgm:t>
    </dgm:pt>
    <dgm:pt modelId="{E8B7B55E-EE06-4CB5-9DD1-5342C709BCA6}" type="sibTrans" cxnId="{DE24461B-B05C-4005-8A12-4774F269F335}">
      <dgm:prSet/>
      <dgm:spPr/>
      <dgm:t>
        <a:bodyPr/>
        <a:lstStyle/>
        <a:p>
          <a:endParaRPr lang="cs-CZ"/>
        </a:p>
      </dgm:t>
    </dgm:pt>
    <dgm:pt modelId="{F2BC4892-76A7-416B-92F3-58FE0976754B}">
      <dgm:prSet custT="1"/>
      <dgm:spPr/>
      <dgm:t>
        <a:bodyPr/>
        <a:lstStyle/>
        <a:p>
          <a:r>
            <a:rPr lang="cs-CZ" sz="1600" dirty="0"/>
            <a:t>cíl projektu: destigmatizace lidí s autismem</a:t>
          </a:r>
        </a:p>
      </dgm:t>
    </dgm:pt>
    <dgm:pt modelId="{F523AF49-DCFD-44D2-80E5-F06B9F2D9E2C}" type="parTrans" cxnId="{B85BE0D1-EC6B-4DAE-B7C5-1054575C52D5}">
      <dgm:prSet/>
      <dgm:spPr/>
      <dgm:t>
        <a:bodyPr/>
        <a:lstStyle/>
        <a:p>
          <a:endParaRPr lang="cs-CZ"/>
        </a:p>
      </dgm:t>
    </dgm:pt>
    <dgm:pt modelId="{54B7A9FE-105A-4CDC-B508-0850458DE5AF}" type="sibTrans" cxnId="{B85BE0D1-EC6B-4DAE-B7C5-1054575C52D5}">
      <dgm:prSet/>
      <dgm:spPr/>
      <dgm:t>
        <a:bodyPr/>
        <a:lstStyle/>
        <a:p>
          <a:endParaRPr lang="cs-CZ"/>
        </a:p>
      </dgm:t>
    </dgm:pt>
    <dgm:pt modelId="{E2C82BCD-18B0-4BB7-B7D4-893533284B64}">
      <dgm:prSet custT="1"/>
      <dgm:spPr/>
      <dgm:t>
        <a:bodyPr/>
        <a:lstStyle/>
        <a:p>
          <a:r>
            <a:rPr lang="cs-CZ" sz="1600" dirty="0"/>
            <a:t>výuka komunikace, sociální interakce, diplomacie, která pomůže lidem s autismem při hledání zaměstnání a poté v pracovním kolektivu</a:t>
          </a:r>
        </a:p>
      </dgm:t>
    </dgm:pt>
    <dgm:pt modelId="{2B66E893-B92D-46DD-ACDB-A51C0AF0D0CD}" type="parTrans" cxnId="{E8CB6FD2-4C74-4861-B0B7-ED16B0444EAD}">
      <dgm:prSet/>
      <dgm:spPr/>
      <dgm:t>
        <a:bodyPr/>
        <a:lstStyle/>
        <a:p>
          <a:endParaRPr lang="cs-CZ"/>
        </a:p>
      </dgm:t>
    </dgm:pt>
    <dgm:pt modelId="{7A3D01F4-1F62-4BF8-A5E3-B7B4B73026A6}" type="sibTrans" cxnId="{E8CB6FD2-4C74-4861-B0B7-ED16B0444EAD}">
      <dgm:prSet/>
      <dgm:spPr/>
      <dgm:t>
        <a:bodyPr/>
        <a:lstStyle/>
        <a:p>
          <a:endParaRPr lang="cs-CZ"/>
        </a:p>
      </dgm:t>
    </dgm:pt>
    <dgm:pt modelId="{D9E5D117-9DF4-4F6C-A0CD-78CC62D843DF}" type="pres">
      <dgm:prSet presAssocID="{0468A481-FD84-4BFB-B77B-E81D425892A3}" presName="Name0" presStyleCnt="0">
        <dgm:presLayoutVars>
          <dgm:chMax val="7"/>
          <dgm:chPref val="7"/>
          <dgm:dir/>
        </dgm:presLayoutVars>
      </dgm:prSet>
      <dgm:spPr/>
    </dgm:pt>
    <dgm:pt modelId="{3027C4B6-1FEB-4E75-BFF2-3790FAAB41CF}" type="pres">
      <dgm:prSet presAssocID="{0468A481-FD84-4BFB-B77B-E81D425892A3}" presName="Name1" presStyleCnt="0"/>
      <dgm:spPr/>
    </dgm:pt>
    <dgm:pt modelId="{E9F20484-C8BC-4084-AA7E-03F5A4C861A2}" type="pres">
      <dgm:prSet presAssocID="{0468A481-FD84-4BFB-B77B-E81D425892A3}" presName="cycle" presStyleCnt="0"/>
      <dgm:spPr/>
    </dgm:pt>
    <dgm:pt modelId="{AA28B643-09BA-4B70-ADA2-F28B334AE708}" type="pres">
      <dgm:prSet presAssocID="{0468A481-FD84-4BFB-B77B-E81D425892A3}" presName="srcNode" presStyleLbl="node1" presStyleIdx="0" presStyleCnt="2"/>
      <dgm:spPr/>
    </dgm:pt>
    <dgm:pt modelId="{C7A064D4-A553-4B3C-B2C4-E02F5C0AB3C0}" type="pres">
      <dgm:prSet presAssocID="{0468A481-FD84-4BFB-B77B-E81D425892A3}" presName="conn" presStyleLbl="parChTrans1D2" presStyleIdx="0" presStyleCnt="1"/>
      <dgm:spPr/>
    </dgm:pt>
    <dgm:pt modelId="{F672040F-3D3A-4DF7-BE90-22AB83FD1F1B}" type="pres">
      <dgm:prSet presAssocID="{0468A481-FD84-4BFB-B77B-E81D425892A3}" presName="extraNode" presStyleLbl="node1" presStyleIdx="0" presStyleCnt="2"/>
      <dgm:spPr/>
    </dgm:pt>
    <dgm:pt modelId="{4EEFE427-5E14-47DD-B47F-2F0114DF4C28}" type="pres">
      <dgm:prSet presAssocID="{0468A481-FD84-4BFB-B77B-E81D425892A3}" presName="dstNode" presStyleLbl="node1" presStyleIdx="0" presStyleCnt="2"/>
      <dgm:spPr/>
    </dgm:pt>
    <dgm:pt modelId="{A59C5EA8-6186-4692-9926-825061939AF1}" type="pres">
      <dgm:prSet presAssocID="{BEB47C3A-2C39-4464-866D-6D591211A6D1}" presName="text_1" presStyleLbl="node1" presStyleIdx="0" presStyleCnt="2" custScaleY="171715" custLinFactNeighborX="133" custLinFactNeighborY="-25823">
        <dgm:presLayoutVars>
          <dgm:bulletEnabled val="1"/>
        </dgm:presLayoutVars>
      </dgm:prSet>
      <dgm:spPr/>
    </dgm:pt>
    <dgm:pt modelId="{065704A8-53FF-4FEB-9685-FDD75B93B28A}" type="pres">
      <dgm:prSet presAssocID="{BEB47C3A-2C39-4464-866D-6D591211A6D1}" presName="accent_1" presStyleCnt="0"/>
      <dgm:spPr/>
    </dgm:pt>
    <dgm:pt modelId="{6639E261-29C4-42B5-BF87-394A02AC940B}" type="pres">
      <dgm:prSet presAssocID="{BEB47C3A-2C39-4464-866D-6D591211A6D1}" presName="accentRepeatNode" presStyleLbl="solidFgAcc1" presStyleIdx="0" presStyleCnt="2" custLinFactNeighborX="-431" custLinFactNeighborY="-7290"/>
      <dgm:spPr/>
    </dgm:pt>
    <dgm:pt modelId="{5BC2A886-3CA2-41F3-84F7-45A0F61F16C3}" type="pres">
      <dgm:prSet presAssocID="{094E1528-38C2-4BE4-960C-D3864D042B20}" presName="text_2" presStyleLbl="node1" presStyleIdx="1" presStyleCnt="2" custScaleX="100474" custScaleY="175709">
        <dgm:presLayoutVars>
          <dgm:bulletEnabled val="1"/>
        </dgm:presLayoutVars>
      </dgm:prSet>
      <dgm:spPr/>
    </dgm:pt>
    <dgm:pt modelId="{ED62BBDF-BDD9-4050-8950-904FEECB436E}" type="pres">
      <dgm:prSet presAssocID="{094E1528-38C2-4BE4-960C-D3864D042B20}" presName="accent_2" presStyleCnt="0"/>
      <dgm:spPr/>
    </dgm:pt>
    <dgm:pt modelId="{9ABE7219-2959-4D2F-9D34-9AF0EF4C5813}" type="pres">
      <dgm:prSet presAssocID="{094E1528-38C2-4BE4-960C-D3864D042B20}" presName="accentRepeatNode" presStyleLbl="solidFgAcc1" presStyleIdx="1" presStyleCnt="2"/>
      <dgm:spPr/>
    </dgm:pt>
  </dgm:ptLst>
  <dgm:cxnLst>
    <dgm:cxn modelId="{DE24461B-B05C-4005-8A12-4774F269F335}" srcId="{094E1528-38C2-4BE4-960C-D3864D042B20}" destId="{A7D6F241-0072-4777-82A5-0C135A945FA5}" srcOrd="0" destOrd="0" parTransId="{2F5F2D1D-C862-44D5-A499-D9BC3EF31FC1}" sibTransId="{E8B7B55E-EE06-4CB5-9DD1-5342C709BCA6}"/>
    <dgm:cxn modelId="{CBE6293B-8060-4FCC-AC64-85DB665B3A22}" type="presOf" srcId="{A7D6F241-0072-4777-82A5-0C135A945FA5}" destId="{5BC2A886-3CA2-41F3-84F7-45A0F61F16C3}" srcOrd="0" destOrd="1" presId="urn:microsoft.com/office/officeart/2008/layout/VerticalCurvedList"/>
    <dgm:cxn modelId="{C25E943D-6840-4026-A69B-AEA4D74589CA}" type="presOf" srcId="{E2C82BCD-18B0-4BB7-B7D4-893533284B64}" destId="{5BC2A886-3CA2-41F3-84F7-45A0F61F16C3}" srcOrd="0" destOrd="3" presId="urn:microsoft.com/office/officeart/2008/layout/VerticalCurvedList"/>
    <dgm:cxn modelId="{CFA5F33F-C7EB-4C0A-B7F2-946EE2BAFF7A}" srcId="{0468A481-FD84-4BFB-B77B-E81D425892A3}" destId="{BEB47C3A-2C39-4464-866D-6D591211A6D1}" srcOrd="0" destOrd="0" parTransId="{E8DB3719-A6DE-4665-94CA-857189110507}" sibTransId="{6A92CC5E-C69E-43A1-892F-97055CB58B9B}"/>
    <dgm:cxn modelId="{3A967941-EC74-41AB-89D4-8C036170265D}" srcId="{BEB47C3A-2C39-4464-866D-6D591211A6D1}" destId="{C077A219-5AB9-40E2-BC3F-0509D80D2D7E}" srcOrd="1" destOrd="0" parTransId="{879E8B54-4F3D-4C7B-B20F-E6DC985245AC}" sibTransId="{EEA20632-E47D-4315-96B9-E227459623B3}"/>
    <dgm:cxn modelId="{600F1368-DD88-4453-9525-F060FE5B0241}" type="presOf" srcId="{0468A481-FD84-4BFB-B77B-E81D425892A3}" destId="{D9E5D117-9DF4-4F6C-A0CD-78CC62D843DF}" srcOrd="0" destOrd="0" presId="urn:microsoft.com/office/officeart/2008/layout/VerticalCurvedList"/>
    <dgm:cxn modelId="{2A335A4D-4D05-45D0-A342-659FF1BE65A9}" srcId="{0468A481-FD84-4BFB-B77B-E81D425892A3}" destId="{094E1528-38C2-4BE4-960C-D3864D042B20}" srcOrd="1" destOrd="0" parTransId="{4545E0C6-D0E1-4BC4-9FA7-197F48C51148}" sibTransId="{71C7AA68-0244-4907-A795-8EBAAAA7A524}"/>
    <dgm:cxn modelId="{E559238C-44E2-4293-905D-9756764CB4BC}" type="presOf" srcId="{F2BC4892-76A7-416B-92F3-58FE0976754B}" destId="{5BC2A886-3CA2-41F3-84F7-45A0F61F16C3}" srcOrd="0" destOrd="2" presId="urn:microsoft.com/office/officeart/2008/layout/VerticalCurvedList"/>
    <dgm:cxn modelId="{98C03CA1-7987-4B43-89BD-F960CD044709}" srcId="{BEB47C3A-2C39-4464-866D-6D591211A6D1}" destId="{21011AD3-433C-4C8A-919B-63100687FB28}" srcOrd="0" destOrd="0" parTransId="{A2F55930-9CD2-4DC3-9529-38C163D60F66}" sibTransId="{84722CCA-030F-4DF2-8283-2BD7B4128ABF}"/>
    <dgm:cxn modelId="{FE9912B0-BF57-4B2E-B5DA-A9DFB76F216C}" type="presOf" srcId="{094E1528-38C2-4BE4-960C-D3864D042B20}" destId="{5BC2A886-3CA2-41F3-84F7-45A0F61F16C3}" srcOrd="0" destOrd="0" presId="urn:microsoft.com/office/officeart/2008/layout/VerticalCurvedList"/>
    <dgm:cxn modelId="{4DAB4ABD-ED8C-4933-9946-6400C77218B8}" type="presOf" srcId="{84722CCA-030F-4DF2-8283-2BD7B4128ABF}" destId="{C7A064D4-A553-4B3C-B2C4-E02F5C0AB3C0}" srcOrd="0" destOrd="0" presId="urn:microsoft.com/office/officeart/2008/layout/VerticalCurvedList"/>
    <dgm:cxn modelId="{F26CEACE-4E27-4EEE-93D8-897E0729CEBA}" type="presOf" srcId="{21011AD3-433C-4C8A-919B-63100687FB28}" destId="{A59C5EA8-6186-4692-9926-825061939AF1}" srcOrd="0" destOrd="1" presId="urn:microsoft.com/office/officeart/2008/layout/VerticalCurvedList"/>
    <dgm:cxn modelId="{B85BE0D1-EC6B-4DAE-B7C5-1054575C52D5}" srcId="{094E1528-38C2-4BE4-960C-D3864D042B20}" destId="{F2BC4892-76A7-416B-92F3-58FE0976754B}" srcOrd="1" destOrd="0" parTransId="{F523AF49-DCFD-44D2-80E5-F06B9F2D9E2C}" sibTransId="{54B7A9FE-105A-4CDC-B508-0850458DE5AF}"/>
    <dgm:cxn modelId="{CE6210D2-68B9-4D72-B576-123B93881404}" type="presOf" srcId="{C077A219-5AB9-40E2-BC3F-0509D80D2D7E}" destId="{A59C5EA8-6186-4692-9926-825061939AF1}" srcOrd="0" destOrd="2" presId="urn:microsoft.com/office/officeart/2008/layout/VerticalCurvedList"/>
    <dgm:cxn modelId="{E8CB6FD2-4C74-4861-B0B7-ED16B0444EAD}" srcId="{094E1528-38C2-4BE4-960C-D3864D042B20}" destId="{E2C82BCD-18B0-4BB7-B7D4-893533284B64}" srcOrd="2" destOrd="0" parTransId="{2B66E893-B92D-46DD-ACDB-A51C0AF0D0CD}" sibTransId="{7A3D01F4-1F62-4BF8-A5E3-B7B4B73026A6}"/>
    <dgm:cxn modelId="{26FAE0E6-2531-4F0E-B45F-87A8030CAE75}" type="presOf" srcId="{BEB47C3A-2C39-4464-866D-6D591211A6D1}" destId="{A59C5EA8-6186-4692-9926-825061939AF1}" srcOrd="0" destOrd="0" presId="urn:microsoft.com/office/officeart/2008/layout/VerticalCurvedList"/>
    <dgm:cxn modelId="{5D40DA94-39AD-4563-8A7B-0A01CDFF6A16}" type="presParOf" srcId="{D9E5D117-9DF4-4F6C-A0CD-78CC62D843DF}" destId="{3027C4B6-1FEB-4E75-BFF2-3790FAAB41CF}" srcOrd="0" destOrd="0" presId="urn:microsoft.com/office/officeart/2008/layout/VerticalCurvedList"/>
    <dgm:cxn modelId="{52E12A25-E906-4511-AE07-51199E39DDED}" type="presParOf" srcId="{3027C4B6-1FEB-4E75-BFF2-3790FAAB41CF}" destId="{E9F20484-C8BC-4084-AA7E-03F5A4C861A2}" srcOrd="0" destOrd="0" presId="urn:microsoft.com/office/officeart/2008/layout/VerticalCurvedList"/>
    <dgm:cxn modelId="{EBD4B714-41A7-4CEB-978F-F736CB39B092}" type="presParOf" srcId="{E9F20484-C8BC-4084-AA7E-03F5A4C861A2}" destId="{AA28B643-09BA-4B70-ADA2-F28B334AE708}" srcOrd="0" destOrd="0" presId="urn:microsoft.com/office/officeart/2008/layout/VerticalCurvedList"/>
    <dgm:cxn modelId="{A413383B-46B7-42A5-888F-0B6F8DE7FE0C}" type="presParOf" srcId="{E9F20484-C8BC-4084-AA7E-03F5A4C861A2}" destId="{C7A064D4-A553-4B3C-B2C4-E02F5C0AB3C0}" srcOrd="1" destOrd="0" presId="urn:microsoft.com/office/officeart/2008/layout/VerticalCurvedList"/>
    <dgm:cxn modelId="{E43BAB14-D1C3-4188-99FB-F4B685348179}" type="presParOf" srcId="{E9F20484-C8BC-4084-AA7E-03F5A4C861A2}" destId="{F672040F-3D3A-4DF7-BE90-22AB83FD1F1B}" srcOrd="2" destOrd="0" presId="urn:microsoft.com/office/officeart/2008/layout/VerticalCurvedList"/>
    <dgm:cxn modelId="{794418D1-EA7B-42C7-BA21-458274D233E5}" type="presParOf" srcId="{E9F20484-C8BC-4084-AA7E-03F5A4C861A2}" destId="{4EEFE427-5E14-47DD-B47F-2F0114DF4C28}" srcOrd="3" destOrd="0" presId="urn:microsoft.com/office/officeart/2008/layout/VerticalCurvedList"/>
    <dgm:cxn modelId="{AEC33DB7-2DEB-4E59-A1DA-532D80A6E62A}" type="presParOf" srcId="{3027C4B6-1FEB-4E75-BFF2-3790FAAB41CF}" destId="{A59C5EA8-6186-4692-9926-825061939AF1}" srcOrd="1" destOrd="0" presId="urn:microsoft.com/office/officeart/2008/layout/VerticalCurvedList"/>
    <dgm:cxn modelId="{4D347994-1A4B-42EE-B3D4-1D4EB29A2583}" type="presParOf" srcId="{3027C4B6-1FEB-4E75-BFF2-3790FAAB41CF}" destId="{065704A8-53FF-4FEB-9685-FDD75B93B28A}" srcOrd="2" destOrd="0" presId="urn:microsoft.com/office/officeart/2008/layout/VerticalCurvedList"/>
    <dgm:cxn modelId="{E1426EF2-9828-430D-8FA1-65116664013A}" type="presParOf" srcId="{065704A8-53FF-4FEB-9685-FDD75B93B28A}" destId="{6639E261-29C4-42B5-BF87-394A02AC940B}" srcOrd="0" destOrd="0" presId="urn:microsoft.com/office/officeart/2008/layout/VerticalCurvedList"/>
    <dgm:cxn modelId="{D6FEEB7B-6264-4114-9DD6-EE281F113216}" type="presParOf" srcId="{3027C4B6-1FEB-4E75-BFF2-3790FAAB41CF}" destId="{5BC2A886-3CA2-41F3-84F7-45A0F61F16C3}" srcOrd="3" destOrd="0" presId="urn:microsoft.com/office/officeart/2008/layout/VerticalCurvedList"/>
    <dgm:cxn modelId="{E410E5A3-D387-48B5-8B8E-C2E2A2ED7958}" type="presParOf" srcId="{3027C4B6-1FEB-4E75-BFF2-3790FAAB41CF}" destId="{ED62BBDF-BDD9-4050-8950-904FEECB436E}" srcOrd="4" destOrd="0" presId="urn:microsoft.com/office/officeart/2008/layout/VerticalCurvedList"/>
    <dgm:cxn modelId="{1F177FA8-48F7-4303-83CF-CD827B5402A9}" type="presParOf" srcId="{ED62BBDF-BDD9-4050-8950-904FEECB436E}" destId="{9ABE7219-2959-4D2F-9D34-9AF0EF4C58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67B62-F4F2-47A7-9150-6875D50ACB0B}">
      <dsp:nvSpPr>
        <dsp:cNvPr id="0" name=""/>
        <dsp:cNvSpPr/>
      </dsp:nvSpPr>
      <dsp:spPr>
        <a:xfrm>
          <a:off x="-3663340" y="-566722"/>
          <a:ext cx="4396949" cy="4396949"/>
        </a:xfrm>
        <a:prstGeom prst="blockArc">
          <a:avLst>
            <a:gd name="adj1" fmla="val 18900000"/>
            <a:gd name="adj2" fmla="val 2700000"/>
            <a:gd name="adj3" fmla="val 491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50251-E409-4766-B75E-C6B2D73343A0}">
      <dsp:nvSpPr>
        <dsp:cNvPr id="0" name=""/>
        <dsp:cNvSpPr/>
      </dsp:nvSpPr>
      <dsp:spPr>
        <a:xfrm>
          <a:off x="599913" y="466224"/>
          <a:ext cx="7269571" cy="932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27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002060"/>
              </a:solidFill>
            </a:rPr>
            <a:t>Dobrovolnictví v předškolním vzdělávání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002060"/>
              </a:solidFill>
            </a:rPr>
            <a:t>příležitost pro mladé lidi podílet se na solidární činnosti v rámci dobrovolnictví v česko-německých školkách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rgbClr val="002060"/>
              </a:solidFill>
            </a:rPr>
            <a:t>českým dětem je zprostředkována interkulturní zkušenost v raném věku</a:t>
          </a:r>
        </a:p>
      </dsp:txBody>
      <dsp:txXfrm>
        <a:off x="599913" y="466224"/>
        <a:ext cx="7269571" cy="932317"/>
      </dsp:txXfrm>
    </dsp:sp>
    <dsp:sp modelId="{BB1DEFDE-55A8-4D85-8946-3C9613C97289}">
      <dsp:nvSpPr>
        <dsp:cNvPr id="0" name=""/>
        <dsp:cNvSpPr/>
      </dsp:nvSpPr>
      <dsp:spPr>
        <a:xfrm>
          <a:off x="17214" y="349684"/>
          <a:ext cx="1165397" cy="116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79B9A-F87D-4E5C-93EC-3576BA047A8B}">
      <dsp:nvSpPr>
        <dsp:cNvPr id="0" name=""/>
        <dsp:cNvSpPr/>
      </dsp:nvSpPr>
      <dsp:spPr>
        <a:xfrm>
          <a:off x="599913" y="1864961"/>
          <a:ext cx="7269571" cy="9323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027" tIns="40640" rIns="40640" bIns="4064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rgbClr val="002060"/>
              </a:solidFill>
            </a:rPr>
            <a:t>Učení životem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>
              <a:solidFill>
                <a:srgbClr val="002060"/>
              </a:solidFill>
            </a:rPr>
            <a:t>cílem projektu je pomoci postiženým a znevýhodněným osobám žít každodenní běžný život a prostřednictvím zahraničního, cizím jazykem mluvícího rodilého mluvčího, zlepšení komunikačních dovedností</a:t>
          </a:r>
        </a:p>
      </dsp:txBody>
      <dsp:txXfrm>
        <a:off x="599913" y="1864961"/>
        <a:ext cx="7269571" cy="932317"/>
      </dsp:txXfrm>
    </dsp:sp>
    <dsp:sp modelId="{CCE16F84-2CD7-4441-9E7A-56B3805DF2F8}">
      <dsp:nvSpPr>
        <dsp:cNvPr id="0" name=""/>
        <dsp:cNvSpPr/>
      </dsp:nvSpPr>
      <dsp:spPr>
        <a:xfrm>
          <a:off x="17214" y="1748422"/>
          <a:ext cx="1165397" cy="1165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064D4-A553-4B3C-B2C4-E02F5C0AB3C0}">
      <dsp:nvSpPr>
        <dsp:cNvPr id="0" name=""/>
        <dsp:cNvSpPr/>
      </dsp:nvSpPr>
      <dsp:spPr>
        <a:xfrm>
          <a:off x="-4004291" y="-617731"/>
          <a:ext cx="4795526" cy="4795526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5EA8-6186-4692-9926-825061939AF1}">
      <dsp:nvSpPr>
        <dsp:cNvPr id="0" name=""/>
        <dsp:cNvSpPr/>
      </dsp:nvSpPr>
      <dsp:spPr>
        <a:xfrm>
          <a:off x="655474" y="0"/>
          <a:ext cx="7213491" cy="1746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275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Tradiční recepty našich babiček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zapojení seniorů do aktivního komunitního života pravidelnými workshopy vaření a pečení, daný senior (vlastník receptu) bude předvádět a vysvětlovat přípravu tohoto jídla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výstup projektu: kuchařka s informacemi a fotografiemi tvůrce</a:t>
          </a:r>
        </a:p>
      </dsp:txBody>
      <dsp:txXfrm>
        <a:off x="655474" y="0"/>
        <a:ext cx="7213491" cy="1746408"/>
      </dsp:txXfrm>
    </dsp:sp>
    <dsp:sp modelId="{6639E261-29C4-42B5-BF87-394A02AC940B}">
      <dsp:nvSpPr>
        <dsp:cNvPr id="0" name=""/>
        <dsp:cNvSpPr/>
      </dsp:nvSpPr>
      <dsp:spPr>
        <a:xfrm>
          <a:off x="4752" y="288783"/>
          <a:ext cx="1271298" cy="1271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2A886-3CA2-41F3-84F7-45A0F61F16C3}">
      <dsp:nvSpPr>
        <dsp:cNvPr id="0" name=""/>
        <dsp:cNvSpPr/>
      </dsp:nvSpPr>
      <dsp:spPr>
        <a:xfrm>
          <a:off x="628784" y="1649439"/>
          <a:ext cx="7247683" cy="1787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275" tIns="50800" rIns="50800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Autismus není vidět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projekt vytvořen lidmi na spektru autismu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cíl projektu: destigmatizace lidí s autismem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výuka komunikace, sociální interakce, diplomacie, která pomůže lidem s autismem při hledání zaměstnání a poté v pracovním kolektivu</a:t>
          </a:r>
        </a:p>
      </dsp:txBody>
      <dsp:txXfrm>
        <a:off x="628784" y="1649439"/>
        <a:ext cx="7247683" cy="1787029"/>
      </dsp:txXfrm>
    </dsp:sp>
    <dsp:sp modelId="{9ABE7219-2959-4D2F-9D34-9AF0EF4C5813}">
      <dsp:nvSpPr>
        <dsp:cNvPr id="0" name=""/>
        <dsp:cNvSpPr/>
      </dsp:nvSpPr>
      <dsp:spPr>
        <a:xfrm>
          <a:off x="10231" y="1907304"/>
          <a:ext cx="1271298" cy="12712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114A9-10D2-4A01-8880-0E16CF4CF961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53307-6900-4E26-8C37-3995D7534D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23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436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7" name="Google Shape;1527;p7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7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362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7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291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4818D-2870-4BB6-8171-7FF82914B1C9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767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80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4" name="Google Shape;1134;p4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13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49f2aeecc6_0_7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g49f2aeecc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218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49f2aeecc6_0_7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g49f2aeecc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770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49f2aeecc6_0_8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5" name="Google Shape;1125;g49f2aeecc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9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495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115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4" name="Google Shape;1274;p57:notes"/>
          <p:cNvSpPr txBox="1">
            <a:spLocks noGrp="1"/>
          </p:cNvSpPr>
          <p:nvPr>
            <p:ph type="body" idx="1"/>
          </p:nvPr>
        </p:nvSpPr>
        <p:spPr>
          <a:xfrm>
            <a:off x="673788" y="5186905"/>
            <a:ext cx="5390305" cy="4243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57:notes"/>
          <p:cNvSpPr txBox="1">
            <a:spLocks noGrp="1"/>
          </p:cNvSpPr>
          <p:nvPr>
            <p:ph type="sldNum" idx="12"/>
          </p:nvPr>
        </p:nvSpPr>
        <p:spPr>
          <a:xfrm>
            <a:off x="3816574" y="10237217"/>
            <a:ext cx="2919748" cy="54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0631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4" name="Google Shape;1554;p7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7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5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1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47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29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7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8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03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24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46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89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6308-D9CB-4FE0-9639-8B3CA9222904}" type="datetimeFigureOut">
              <a:rPr lang="cs-CZ" smtClean="0"/>
              <a:t>15.01.2020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6EC5-FDB7-4795-B16D-47633947F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dzs.us17.list-manage.com/subscribe?u=db670f11352f820f1cfd08fd7&amp;id=b0acb908c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naerasmusplu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adub.cz/o-nas/uskutecnene-projekty-1/" TargetMode="External"/><Relationship Id="rId2" Type="http://schemas.openxmlformats.org/officeDocument/2006/relationships/hyperlink" Target="http://www.zsbukovec.cz/index.php?p=erasmu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scvrch.cz/node/272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erasmusplus.cz/cz/o-programu/kontaktni-seminar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ing.net/" TargetMode="External"/><Relationship Id="rId2" Type="http://schemas.openxmlformats.org/officeDocument/2006/relationships/hyperlink" Target="http://www.etwinning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space.etwinning.net/12090/home" TargetMode="External"/><Relationship Id="rId2" Type="http://schemas.openxmlformats.org/officeDocument/2006/relationships/hyperlink" Target="https://twinspace.etwinning.net/59541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hyperlink" Target="http://www.etwinning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vla.sabatkova@dzs.cz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8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cz/evropsky-sbor-solidarity/organizace/" TargetMode="External"/><Relationship Id="rId2" Type="http://schemas.openxmlformats.org/officeDocument/2006/relationships/hyperlink" Target="https://webgate.ec.europa.eu/web-esc/screen/home?ticket=ST-3251379-AUSsvDZAd94TTpFNQRfIKNncFoNbuLRBnU3zbMnrgcwwhBcVseLzj0rGBAfIRiUkGQIIAn1jl69fLs7o1ScyL8-PHslUMVSXYCheXpJ5N72hO-2H1naqAY0CnJZGEtO4BLVGLOmN79wQd6Ywx30RIsdw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va@hodinah.cz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udmila.vavrova@dzs.cz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zensky-kraj.cz/fondy-ehp-2014-2021-program-vzdelavani" TargetMode="Externa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1385387" y="420879"/>
            <a:ext cx="7030064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i="0" u="none" strike="noStrike" cap="none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Dům zahraniční spolupráce</a:t>
            </a:r>
            <a:endParaRPr sz="2800" dirty="0">
              <a:solidFill>
                <a:schemeClr val="tx1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F6DB41B-FBCD-6E4F-8A02-D31045F6B2C3}"/>
              </a:ext>
            </a:extLst>
          </p:cNvPr>
          <p:cNvGrpSpPr/>
          <p:nvPr/>
        </p:nvGrpSpPr>
        <p:grpSpPr>
          <a:xfrm>
            <a:off x="438567" y="1580512"/>
            <a:ext cx="8266865" cy="4455405"/>
            <a:chOff x="438567" y="1381808"/>
            <a:chExt cx="8266865" cy="4455405"/>
          </a:xfrm>
        </p:grpSpPr>
        <p:sp>
          <p:nvSpPr>
            <p:cNvPr id="6" name="object 367">
              <a:extLst>
                <a:ext uri="{FF2B5EF4-FFF2-40B4-BE49-F238E27FC236}">
                  <a16:creationId xmlns:a16="http://schemas.microsoft.com/office/drawing/2014/main" id="{36727EAD-C232-E049-AD78-42B1BEA5F2D0}"/>
                </a:ext>
              </a:extLst>
            </p:cNvPr>
            <p:cNvSpPr/>
            <p:nvPr/>
          </p:nvSpPr>
          <p:spPr>
            <a:xfrm>
              <a:off x="2726288" y="3179443"/>
              <a:ext cx="701885" cy="703834"/>
            </a:xfrm>
            <a:custGeom>
              <a:avLst/>
              <a:gdLst/>
              <a:ahLst/>
              <a:cxnLst/>
              <a:rect l="l" t="t" r="r" b="b"/>
              <a:pathLst>
                <a:path w="1372234" h="1376045">
                  <a:moveTo>
                    <a:pt x="0" y="1375601"/>
                  </a:moveTo>
                  <a:lnTo>
                    <a:pt x="1371945" y="1375601"/>
                  </a:lnTo>
                  <a:lnTo>
                    <a:pt x="1371945" y="0"/>
                  </a:lnTo>
                  <a:lnTo>
                    <a:pt x="0" y="0"/>
                  </a:lnTo>
                  <a:lnTo>
                    <a:pt x="0" y="1375601"/>
                  </a:lnTo>
                  <a:close/>
                </a:path>
              </a:pathLst>
            </a:custGeom>
            <a:solidFill>
              <a:srgbClr val="61A2D8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" name="object 369">
              <a:extLst>
                <a:ext uri="{FF2B5EF4-FFF2-40B4-BE49-F238E27FC236}">
                  <a16:creationId xmlns:a16="http://schemas.microsoft.com/office/drawing/2014/main" id="{06792134-8EA9-ED47-B162-74125475C2D2}"/>
                </a:ext>
              </a:extLst>
            </p:cNvPr>
            <p:cNvSpPr/>
            <p:nvPr/>
          </p:nvSpPr>
          <p:spPr>
            <a:xfrm>
              <a:off x="4614733" y="4360375"/>
              <a:ext cx="849018" cy="849018"/>
            </a:xfrm>
            <a:custGeom>
              <a:avLst/>
              <a:gdLst/>
              <a:ahLst/>
              <a:cxnLst/>
              <a:rect l="l" t="t" r="r" b="b"/>
              <a:pathLst>
                <a:path w="1659890" h="1659890">
                  <a:moveTo>
                    <a:pt x="0" y="1659449"/>
                  </a:moveTo>
                  <a:lnTo>
                    <a:pt x="1659446" y="1659449"/>
                  </a:lnTo>
                  <a:lnTo>
                    <a:pt x="1659446" y="0"/>
                  </a:lnTo>
                  <a:lnTo>
                    <a:pt x="0" y="0"/>
                  </a:lnTo>
                  <a:lnTo>
                    <a:pt x="0" y="1659449"/>
                  </a:lnTo>
                  <a:close/>
                </a:path>
              </a:pathLst>
            </a:custGeom>
            <a:solidFill>
              <a:srgbClr val="F1666F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" name="object 371">
              <a:extLst>
                <a:ext uri="{FF2B5EF4-FFF2-40B4-BE49-F238E27FC236}">
                  <a16:creationId xmlns:a16="http://schemas.microsoft.com/office/drawing/2014/main" id="{63F774E1-E450-6547-888A-99DCFFFE9664}"/>
                </a:ext>
              </a:extLst>
            </p:cNvPr>
            <p:cNvSpPr/>
            <p:nvPr/>
          </p:nvSpPr>
          <p:spPr>
            <a:xfrm>
              <a:off x="8176014" y="3531841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11"/>
                  </a:moveTo>
                  <a:lnTo>
                    <a:pt x="1035008" y="1035011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11"/>
                  </a:lnTo>
                  <a:close/>
                </a:path>
              </a:pathLst>
            </a:custGeom>
            <a:solidFill>
              <a:srgbClr val="7492CB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" name="object 373">
              <a:extLst>
                <a:ext uri="{FF2B5EF4-FFF2-40B4-BE49-F238E27FC236}">
                  <a16:creationId xmlns:a16="http://schemas.microsoft.com/office/drawing/2014/main" id="{8BA0AF1F-2E9B-804F-BDB6-F98FF7B5BB2E}"/>
                </a:ext>
              </a:extLst>
            </p:cNvPr>
            <p:cNvSpPr/>
            <p:nvPr/>
          </p:nvSpPr>
          <p:spPr>
            <a:xfrm>
              <a:off x="4614733" y="3179443"/>
              <a:ext cx="1186157" cy="1179986"/>
            </a:xfrm>
            <a:custGeom>
              <a:avLst/>
              <a:gdLst/>
              <a:ahLst/>
              <a:cxnLst/>
              <a:rect l="l" t="t" r="r" b="b"/>
              <a:pathLst>
                <a:path w="2319020" h="2306954">
                  <a:moveTo>
                    <a:pt x="0" y="2306478"/>
                  </a:moveTo>
                  <a:lnTo>
                    <a:pt x="2318894" y="2306478"/>
                  </a:lnTo>
                  <a:lnTo>
                    <a:pt x="2318894" y="0"/>
                  </a:lnTo>
                  <a:lnTo>
                    <a:pt x="0" y="0"/>
                  </a:lnTo>
                  <a:lnTo>
                    <a:pt x="0" y="2306478"/>
                  </a:lnTo>
                  <a:close/>
                </a:path>
              </a:pathLst>
            </a:custGeom>
            <a:solidFill>
              <a:srgbClr val="61A1D7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" name="object 377">
              <a:extLst>
                <a:ext uri="{FF2B5EF4-FFF2-40B4-BE49-F238E27FC236}">
                  <a16:creationId xmlns:a16="http://schemas.microsoft.com/office/drawing/2014/main" id="{A1F0D5E8-112B-494D-9393-7EEFED77EB83}"/>
                </a:ext>
              </a:extLst>
            </p:cNvPr>
            <p:cNvSpPr/>
            <p:nvPr/>
          </p:nvSpPr>
          <p:spPr>
            <a:xfrm>
              <a:off x="3427008" y="2248505"/>
              <a:ext cx="928268" cy="928593"/>
            </a:xfrm>
            <a:custGeom>
              <a:avLst/>
              <a:gdLst/>
              <a:ahLst/>
              <a:cxnLst/>
              <a:rect l="l" t="t" r="r" b="b"/>
              <a:pathLst>
                <a:path w="1814829" h="1815465">
                  <a:moveTo>
                    <a:pt x="0" y="1814978"/>
                  </a:moveTo>
                  <a:lnTo>
                    <a:pt x="1814391" y="1814978"/>
                  </a:lnTo>
                  <a:lnTo>
                    <a:pt x="1814391" y="0"/>
                  </a:lnTo>
                  <a:lnTo>
                    <a:pt x="0" y="0"/>
                  </a:lnTo>
                  <a:lnTo>
                    <a:pt x="0" y="1814978"/>
                  </a:lnTo>
                  <a:close/>
                </a:path>
              </a:pathLst>
            </a:custGeom>
            <a:solidFill>
              <a:srgbClr val="9380BC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" name="object 381">
              <a:extLst>
                <a:ext uri="{FF2B5EF4-FFF2-40B4-BE49-F238E27FC236}">
                  <a16:creationId xmlns:a16="http://schemas.microsoft.com/office/drawing/2014/main" id="{2778F0E4-807D-414E-AC93-B3F22D9A8E00}"/>
                </a:ext>
              </a:extLst>
            </p:cNvPr>
            <p:cNvSpPr/>
            <p:nvPr/>
          </p:nvSpPr>
          <p:spPr>
            <a:xfrm>
              <a:off x="6477001" y="2153061"/>
              <a:ext cx="850317" cy="849343"/>
            </a:xfrm>
            <a:custGeom>
              <a:avLst/>
              <a:gdLst/>
              <a:ahLst/>
              <a:cxnLst/>
              <a:rect l="l" t="t" r="r" b="b"/>
              <a:pathLst>
                <a:path w="1662430" h="1660525">
                  <a:moveTo>
                    <a:pt x="0" y="1660441"/>
                  </a:moveTo>
                  <a:lnTo>
                    <a:pt x="1662242" y="1660441"/>
                  </a:lnTo>
                  <a:lnTo>
                    <a:pt x="1662242" y="0"/>
                  </a:lnTo>
                  <a:lnTo>
                    <a:pt x="0" y="0"/>
                  </a:lnTo>
                  <a:lnTo>
                    <a:pt x="0" y="1660441"/>
                  </a:lnTo>
                  <a:close/>
                </a:path>
              </a:pathLst>
            </a:custGeom>
            <a:solidFill>
              <a:srgbClr val="B3D457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" name="object 383">
              <a:extLst>
                <a:ext uri="{FF2B5EF4-FFF2-40B4-BE49-F238E27FC236}">
                  <a16:creationId xmlns:a16="http://schemas.microsoft.com/office/drawing/2014/main" id="{BE73B1A9-5BE7-3144-AA38-34BA3DDBBEE3}"/>
                </a:ext>
              </a:extLst>
            </p:cNvPr>
            <p:cNvSpPr/>
            <p:nvPr/>
          </p:nvSpPr>
          <p:spPr>
            <a:xfrm>
              <a:off x="4355053" y="1608702"/>
              <a:ext cx="785033" cy="784708"/>
            </a:xfrm>
            <a:custGeom>
              <a:avLst/>
              <a:gdLst/>
              <a:ahLst/>
              <a:cxnLst/>
              <a:rect l="l" t="t" r="r" b="b"/>
              <a:pathLst>
                <a:path w="1534795" h="1534159">
                  <a:moveTo>
                    <a:pt x="0" y="1533546"/>
                  </a:moveTo>
                  <a:lnTo>
                    <a:pt x="1534319" y="1533546"/>
                  </a:lnTo>
                  <a:lnTo>
                    <a:pt x="1534319" y="0"/>
                  </a:lnTo>
                  <a:lnTo>
                    <a:pt x="0" y="0"/>
                  </a:lnTo>
                  <a:lnTo>
                    <a:pt x="0" y="1533546"/>
                  </a:lnTo>
                  <a:close/>
                </a:path>
              </a:pathLst>
            </a:custGeom>
            <a:solidFill>
              <a:srgbClr val="FEC735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" name="object 385">
              <a:extLst>
                <a:ext uri="{FF2B5EF4-FFF2-40B4-BE49-F238E27FC236}">
                  <a16:creationId xmlns:a16="http://schemas.microsoft.com/office/drawing/2014/main" id="{DFAF6E44-B6B7-1C43-AA49-4C034A0ACB11}"/>
                </a:ext>
              </a:extLst>
            </p:cNvPr>
            <p:cNvSpPr/>
            <p:nvPr/>
          </p:nvSpPr>
          <p:spPr>
            <a:xfrm>
              <a:off x="1845479" y="1381808"/>
              <a:ext cx="681748" cy="681748"/>
            </a:xfrm>
            <a:custGeom>
              <a:avLst/>
              <a:gdLst/>
              <a:ahLst/>
              <a:cxnLst/>
              <a:rect l="l" t="t" r="r" b="b"/>
              <a:pathLst>
                <a:path w="1332864" h="1332864">
                  <a:moveTo>
                    <a:pt x="0" y="1332789"/>
                  </a:moveTo>
                  <a:lnTo>
                    <a:pt x="1332795" y="1332789"/>
                  </a:lnTo>
                  <a:lnTo>
                    <a:pt x="1332795" y="0"/>
                  </a:lnTo>
                  <a:lnTo>
                    <a:pt x="0" y="0"/>
                  </a:lnTo>
                  <a:lnTo>
                    <a:pt x="0" y="1332789"/>
                  </a:lnTo>
                  <a:close/>
                </a:path>
              </a:pathLst>
            </a:custGeom>
            <a:solidFill>
              <a:srgbClr val="F68A55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" name="object 389">
              <a:extLst>
                <a:ext uri="{FF2B5EF4-FFF2-40B4-BE49-F238E27FC236}">
                  <a16:creationId xmlns:a16="http://schemas.microsoft.com/office/drawing/2014/main" id="{32C661C5-DC68-9441-926D-E6C700B7A229}"/>
                </a:ext>
              </a:extLst>
            </p:cNvPr>
            <p:cNvSpPr/>
            <p:nvPr/>
          </p:nvSpPr>
          <p:spPr>
            <a:xfrm>
              <a:off x="4084351" y="4356685"/>
              <a:ext cx="530067" cy="530067"/>
            </a:xfrm>
            <a:custGeom>
              <a:avLst/>
              <a:gdLst/>
              <a:ahLst/>
              <a:cxnLst/>
              <a:rect l="l" t="t" r="r" b="b"/>
              <a:pathLst>
                <a:path w="1036320" h="1036320">
                  <a:moveTo>
                    <a:pt x="0" y="1035729"/>
                  </a:moveTo>
                  <a:lnTo>
                    <a:pt x="1035729" y="1035729"/>
                  </a:lnTo>
                  <a:lnTo>
                    <a:pt x="1035729" y="0"/>
                  </a:lnTo>
                  <a:lnTo>
                    <a:pt x="0" y="0"/>
                  </a:lnTo>
                  <a:lnTo>
                    <a:pt x="0" y="1035729"/>
                  </a:lnTo>
                  <a:close/>
                </a:path>
              </a:pathLst>
            </a:custGeom>
            <a:solidFill>
              <a:srgbClr val="7492CB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" name="object 391">
              <a:extLst>
                <a:ext uri="{FF2B5EF4-FFF2-40B4-BE49-F238E27FC236}">
                  <a16:creationId xmlns:a16="http://schemas.microsoft.com/office/drawing/2014/main" id="{638D5BA2-309D-1E43-AD2C-59E6D80E48F1}"/>
                </a:ext>
              </a:extLst>
            </p:cNvPr>
            <p:cNvSpPr/>
            <p:nvPr/>
          </p:nvSpPr>
          <p:spPr>
            <a:xfrm>
              <a:off x="2959923" y="2712298"/>
              <a:ext cx="467057" cy="467057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0" y="912869"/>
                  </a:moveTo>
                  <a:lnTo>
                    <a:pt x="912878" y="912869"/>
                  </a:lnTo>
                  <a:lnTo>
                    <a:pt x="912878" y="0"/>
                  </a:lnTo>
                  <a:lnTo>
                    <a:pt x="0" y="0"/>
                  </a:lnTo>
                  <a:lnTo>
                    <a:pt x="0" y="912869"/>
                  </a:lnTo>
                  <a:close/>
                </a:path>
              </a:pathLst>
            </a:custGeom>
            <a:solidFill>
              <a:srgbClr val="FFC838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" name="object 394">
              <a:extLst>
                <a:ext uri="{FF2B5EF4-FFF2-40B4-BE49-F238E27FC236}">
                  <a16:creationId xmlns:a16="http://schemas.microsoft.com/office/drawing/2014/main" id="{1B78DFB0-9395-3B4A-A18F-4009D72C3694}"/>
                </a:ext>
              </a:extLst>
            </p:cNvPr>
            <p:cNvSpPr/>
            <p:nvPr/>
          </p:nvSpPr>
          <p:spPr>
            <a:xfrm>
              <a:off x="1498469" y="3190928"/>
              <a:ext cx="529418" cy="532017"/>
            </a:xfrm>
            <a:custGeom>
              <a:avLst/>
              <a:gdLst/>
              <a:ahLst/>
              <a:cxnLst/>
              <a:rect l="l" t="t" r="r" b="b"/>
              <a:pathLst>
                <a:path w="1035050" h="1040129">
                  <a:moveTo>
                    <a:pt x="0" y="1039890"/>
                  </a:moveTo>
                  <a:lnTo>
                    <a:pt x="1035008" y="1039890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989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" name="object 396">
              <a:extLst>
                <a:ext uri="{FF2B5EF4-FFF2-40B4-BE49-F238E27FC236}">
                  <a16:creationId xmlns:a16="http://schemas.microsoft.com/office/drawing/2014/main" id="{55143833-0CA1-6E4E-BED5-B4AB6C3048D9}"/>
                </a:ext>
              </a:extLst>
            </p:cNvPr>
            <p:cNvSpPr/>
            <p:nvPr/>
          </p:nvSpPr>
          <p:spPr>
            <a:xfrm>
              <a:off x="6938518" y="3851756"/>
              <a:ext cx="388781" cy="388781"/>
            </a:xfrm>
            <a:custGeom>
              <a:avLst/>
              <a:gdLst/>
              <a:ahLst/>
              <a:cxnLst/>
              <a:rect l="l" t="t" r="r" b="b"/>
              <a:pathLst>
                <a:path w="760094" h="760095">
                  <a:moveTo>
                    <a:pt x="0" y="759938"/>
                  </a:moveTo>
                  <a:lnTo>
                    <a:pt x="759940" y="759938"/>
                  </a:lnTo>
                  <a:lnTo>
                    <a:pt x="759940" y="0"/>
                  </a:lnTo>
                  <a:lnTo>
                    <a:pt x="0" y="0"/>
                  </a:lnTo>
                  <a:lnTo>
                    <a:pt x="0" y="759938"/>
                  </a:lnTo>
                  <a:close/>
                </a:path>
              </a:pathLst>
            </a:custGeom>
            <a:solidFill>
              <a:srgbClr val="61A2D8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" name="object 398">
              <a:extLst>
                <a:ext uri="{FF2B5EF4-FFF2-40B4-BE49-F238E27FC236}">
                  <a16:creationId xmlns:a16="http://schemas.microsoft.com/office/drawing/2014/main" id="{F561D9B6-23BB-0D44-82FD-183F94B62B18}"/>
                </a:ext>
              </a:extLst>
            </p:cNvPr>
            <p:cNvSpPr/>
            <p:nvPr/>
          </p:nvSpPr>
          <p:spPr>
            <a:xfrm>
              <a:off x="3428024" y="4356690"/>
              <a:ext cx="656414" cy="656414"/>
            </a:xfrm>
            <a:custGeom>
              <a:avLst/>
              <a:gdLst/>
              <a:ahLst/>
              <a:cxnLst/>
              <a:rect l="l" t="t" r="r" b="b"/>
              <a:pathLst>
                <a:path w="1283334" h="1283334">
                  <a:moveTo>
                    <a:pt x="0" y="1283161"/>
                  </a:moveTo>
                  <a:lnTo>
                    <a:pt x="1283161" y="1283161"/>
                  </a:lnTo>
                  <a:lnTo>
                    <a:pt x="1283161" y="0"/>
                  </a:lnTo>
                  <a:lnTo>
                    <a:pt x="0" y="0"/>
                  </a:lnTo>
                  <a:lnTo>
                    <a:pt x="0" y="1283161"/>
                  </a:lnTo>
                  <a:close/>
                </a:path>
              </a:pathLst>
            </a:custGeom>
            <a:solidFill>
              <a:srgbClr val="FEC735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" name="object 400">
              <a:extLst>
                <a:ext uri="{FF2B5EF4-FFF2-40B4-BE49-F238E27FC236}">
                  <a16:creationId xmlns:a16="http://schemas.microsoft.com/office/drawing/2014/main" id="{8AF717EF-6EFB-774F-8AA8-68F58239008E}"/>
                </a:ext>
              </a:extLst>
            </p:cNvPr>
            <p:cNvSpPr/>
            <p:nvPr/>
          </p:nvSpPr>
          <p:spPr>
            <a:xfrm>
              <a:off x="5801151" y="3851755"/>
              <a:ext cx="509931" cy="509931"/>
            </a:xfrm>
            <a:custGeom>
              <a:avLst/>
              <a:gdLst/>
              <a:ahLst/>
              <a:cxnLst/>
              <a:rect l="l" t="t" r="r" b="b"/>
              <a:pathLst>
                <a:path w="996950" h="996950">
                  <a:moveTo>
                    <a:pt x="0" y="996451"/>
                  </a:moveTo>
                  <a:lnTo>
                    <a:pt x="996454" y="996451"/>
                  </a:lnTo>
                  <a:lnTo>
                    <a:pt x="996454" y="0"/>
                  </a:lnTo>
                  <a:lnTo>
                    <a:pt x="0" y="0"/>
                  </a:lnTo>
                  <a:lnTo>
                    <a:pt x="0" y="996451"/>
                  </a:lnTo>
                  <a:close/>
                </a:path>
              </a:pathLst>
            </a:custGeom>
            <a:solidFill>
              <a:srgbClr val="F1666F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" name="object 403">
              <a:extLst>
                <a:ext uri="{FF2B5EF4-FFF2-40B4-BE49-F238E27FC236}">
                  <a16:creationId xmlns:a16="http://schemas.microsoft.com/office/drawing/2014/main" id="{E201DB27-7B7E-944A-886A-5BB66E5CCBC9}"/>
                </a:ext>
              </a:extLst>
            </p:cNvPr>
            <p:cNvSpPr/>
            <p:nvPr/>
          </p:nvSpPr>
          <p:spPr>
            <a:xfrm>
              <a:off x="982265" y="2063279"/>
              <a:ext cx="431330" cy="431330"/>
            </a:xfrm>
            <a:custGeom>
              <a:avLst/>
              <a:gdLst/>
              <a:ahLst/>
              <a:cxnLst/>
              <a:rect l="l" t="t" r="r" b="b"/>
              <a:pathLst>
                <a:path w="843279" h="843279">
                  <a:moveTo>
                    <a:pt x="0" y="842757"/>
                  </a:moveTo>
                  <a:lnTo>
                    <a:pt x="842740" y="842757"/>
                  </a:lnTo>
                  <a:lnTo>
                    <a:pt x="842740" y="0"/>
                  </a:lnTo>
                  <a:lnTo>
                    <a:pt x="0" y="0"/>
                  </a:lnTo>
                  <a:lnTo>
                    <a:pt x="0" y="842757"/>
                  </a:lnTo>
                  <a:close/>
                </a:path>
              </a:pathLst>
            </a:custGeom>
            <a:solidFill>
              <a:srgbClr val="B3D457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" name="object 406">
              <a:extLst>
                <a:ext uri="{FF2B5EF4-FFF2-40B4-BE49-F238E27FC236}">
                  <a16:creationId xmlns:a16="http://schemas.microsoft.com/office/drawing/2014/main" id="{D6BAD58B-38E7-EE45-87F4-B1068464BDB5}"/>
                </a:ext>
              </a:extLst>
            </p:cNvPr>
            <p:cNvSpPr/>
            <p:nvPr/>
          </p:nvSpPr>
          <p:spPr>
            <a:xfrm>
              <a:off x="5463873" y="5211330"/>
              <a:ext cx="625883" cy="625883"/>
            </a:xfrm>
            <a:custGeom>
              <a:avLst/>
              <a:gdLst/>
              <a:ahLst/>
              <a:cxnLst/>
              <a:rect l="l" t="t" r="r" b="b"/>
              <a:pathLst>
                <a:path w="1223645" h="1223644">
                  <a:moveTo>
                    <a:pt x="0" y="1223594"/>
                  </a:moveTo>
                  <a:lnTo>
                    <a:pt x="1223589" y="1223594"/>
                  </a:lnTo>
                  <a:lnTo>
                    <a:pt x="1223589" y="0"/>
                  </a:lnTo>
                  <a:lnTo>
                    <a:pt x="0" y="0"/>
                  </a:lnTo>
                  <a:lnTo>
                    <a:pt x="0" y="1223594"/>
                  </a:lnTo>
                  <a:close/>
                </a:path>
              </a:pathLst>
            </a:custGeom>
            <a:solidFill>
              <a:srgbClr val="F68A55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" name="object 411">
              <a:extLst>
                <a:ext uri="{FF2B5EF4-FFF2-40B4-BE49-F238E27FC236}">
                  <a16:creationId xmlns:a16="http://schemas.microsoft.com/office/drawing/2014/main" id="{5004444D-ECC0-994D-9A15-9A1382A1C59B}"/>
                </a:ext>
              </a:extLst>
            </p:cNvPr>
            <p:cNvSpPr/>
            <p:nvPr/>
          </p:nvSpPr>
          <p:spPr>
            <a:xfrm>
              <a:off x="1498469" y="4249033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00"/>
                  </a:moveTo>
                  <a:lnTo>
                    <a:pt x="1035008" y="1035000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00"/>
                  </a:lnTo>
                  <a:close/>
                </a:path>
              </a:pathLst>
            </a:custGeom>
            <a:solidFill>
              <a:srgbClr val="FFC838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" name="object 413">
              <a:extLst>
                <a:ext uri="{FF2B5EF4-FFF2-40B4-BE49-F238E27FC236}">
                  <a16:creationId xmlns:a16="http://schemas.microsoft.com/office/drawing/2014/main" id="{790C97D6-80BD-224B-81A1-78364386554D}"/>
                </a:ext>
              </a:extLst>
            </p:cNvPr>
            <p:cNvSpPr/>
            <p:nvPr/>
          </p:nvSpPr>
          <p:spPr>
            <a:xfrm>
              <a:off x="2027868" y="3886677"/>
              <a:ext cx="550205" cy="550205"/>
            </a:xfrm>
            <a:custGeom>
              <a:avLst/>
              <a:gdLst/>
              <a:ahLst/>
              <a:cxnLst/>
              <a:rect l="l" t="t" r="r" b="b"/>
              <a:pathLst>
                <a:path w="1075689" h="1075690">
                  <a:moveTo>
                    <a:pt x="0" y="1075349"/>
                  </a:moveTo>
                  <a:lnTo>
                    <a:pt x="1075355" y="1075349"/>
                  </a:lnTo>
                  <a:lnTo>
                    <a:pt x="1075355" y="0"/>
                  </a:lnTo>
                  <a:lnTo>
                    <a:pt x="0" y="0"/>
                  </a:lnTo>
                  <a:lnTo>
                    <a:pt x="0" y="1075349"/>
                  </a:lnTo>
                  <a:close/>
                </a:path>
              </a:pathLst>
            </a:custGeom>
            <a:solidFill>
              <a:srgbClr val="899395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" name="object 418">
              <a:extLst>
                <a:ext uri="{FF2B5EF4-FFF2-40B4-BE49-F238E27FC236}">
                  <a16:creationId xmlns:a16="http://schemas.microsoft.com/office/drawing/2014/main" id="{0CD86554-7FDD-3442-A58C-37A66FDCFFD5}"/>
                </a:ext>
              </a:extLst>
            </p:cNvPr>
            <p:cNvSpPr/>
            <p:nvPr/>
          </p:nvSpPr>
          <p:spPr>
            <a:xfrm>
              <a:off x="438567" y="3722537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11"/>
                  </a:moveTo>
                  <a:lnTo>
                    <a:pt x="1035008" y="1035011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11"/>
                  </a:lnTo>
                  <a:close/>
                </a:path>
              </a:pathLst>
            </a:custGeom>
            <a:solidFill>
              <a:srgbClr val="C65F7B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" name="object 420">
              <a:extLst>
                <a:ext uri="{FF2B5EF4-FFF2-40B4-BE49-F238E27FC236}">
                  <a16:creationId xmlns:a16="http://schemas.microsoft.com/office/drawing/2014/main" id="{C5D0BC25-BC4B-2441-B2F6-A44935E8EB42}"/>
                </a:ext>
              </a:extLst>
            </p:cNvPr>
            <p:cNvSpPr/>
            <p:nvPr/>
          </p:nvSpPr>
          <p:spPr>
            <a:xfrm>
              <a:off x="8176014" y="3002373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11"/>
                  </a:moveTo>
                  <a:lnTo>
                    <a:pt x="1035008" y="1035011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11"/>
                  </a:lnTo>
                  <a:close/>
                </a:path>
              </a:pathLst>
            </a:custGeom>
            <a:solidFill>
              <a:srgbClr val="F68A55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" name="object 423">
              <a:extLst>
                <a:ext uri="{FF2B5EF4-FFF2-40B4-BE49-F238E27FC236}">
                  <a16:creationId xmlns:a16="http://schemas.microsoft.com/office/drawing/2014/main" id="{F44384E7-42FB-0344-9099-27B80F00219A}"/>
                </a:ext>
              </a:extLst>
            </p:cNvPr>
            <p:cNvSpPr/>
            <p:nvPr/>
          </p:nvSpPr>
          <p:spPr>
            <a:xfrm>
              <a:off x="6067889" y="2770010"/>
              <a:ext cx="409568" cy="409568"/>
            </a:xfrm>
            <a:custGeom>
              <a:avLst/>
              <a:gdLst/>
              <a:ahLst/>
              <a:cxnLst/>
              <a:rect l="l" t="t" r="r" b="b"/>
              <a:pathLst>
                <a:path w="800734" h="800734">
                  <a:moveTo>
                    <a:pt x="0" y="800482"/>
                  </a:moveTo>
                  <a:lnTo>
                    <a:pt x="800476" y="800482"/>
                  </a:lnTo>
                  <a:lnTo>
                    <a:pt x="800476" y="0"/>
                  </a:lnTo>
                  <a:lnTo>
                    <a:pt x="0" y="0"/>
                  </a:lnTo>
                  <a:lnTo>
                    <a:pt x="0" y="800482"/>
                  </a:lnTo>
                  <a:close/>
                </a:path>
              </a:pathLst>
            </a:custGeom>
            <a:solidFill>
              <a:srgbClr val="5BCBF5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" name="object 430">
              <a:extLst>
                <a:ext uri="{FF2B5EF4-FFF2-40B4-BE49-F238E27FC236}">
                  <a16:creationId xmlns:a16="http://schemas.microsoft.com/office/drawing/2014/main" id="{3241E49D-5138-AC42-8EF4-C89DC55F2280}"/>
                </a:ext>
              </a:extLst>
            </p:cNvPr>
            <p:cNvSpPr/>
            <p:nvPr/>
          </p:nvSpPr>
          <p:spPr>
            <a:xfrm>
              <a:off x="6312664" y="3851755"/>
              <a:ext cx="625883" cy="625883"/>
            </a:xfrm>
            <a:custGeom>
              <a:avLst/>
              <a:gdLst/>
              <a:ahLst/>
              <a:cxnLst/>
              <a:rect l="l" t="t" r="r" b="b"/>
              <a:pathLst>
                <a:path w="1223644" h="1223645">
                  <a:moveTo>
                    <a:pt x="0" y="1223594"/>
                  </a:moveTo>
                  <a:lnTo>
                    <a:pt x="1223589" y="1223594"/>
                  </a:lnTo>
                  <a:lnTo>
                    <a:pt x="1223589" y="0"/>
                  </a:lnTo>
                  <a:lnTo>
                    <a:pt x="0" y="0"/>
                  </a:lnTo>
                  <a:lnTo>
                    <a:pt x="0" y="1223594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 sz="1000"/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6F92F65F-4FD8-814B-B414-E695F0274316}"/>
              </a:ext>
            </a:extLst>
          </p:cNvPr>
          <p:cNvGrpSpPr/>
          <p:nvPr/>
        </p:nvGrpSpPr>
        <p:grpSpPr>
          <a:xfrm>
            <a:off x="438567" y="1578583"/>
            <a:ext cx="8266865" cy="4455405"/>
            <a:chOff x="438567" y="1381808"/>
            <a:chExt cx="8266865" cy="4455405"/>
          </a:xfrm>
        </p:grpSpPr>
        <p:sp>
          <p:nvSpPr>
            <p:cNvPr id="29" name="object 366">
              <a:extLst>
                <a:ext uri="{FF2B5EF4-FFF2-40B4-BE49-F238E27FC236}">
                  <a16:creationId xmlns:a16="http://schemas.microsoft.com/office/drawing/2014/main" id="{34F23398-6D89-8040-B96D-9A20BBEE6240}"/>
                </a:ext>
              </a:extLst>
            </p:cNvPr>
            <p:cNvSpPr/>
            <p:nvPr/>
          </p:nvSpPr>
          <p:spPr>
            <a:xfrm>
              <a:off x="2027868" y="4439764"/>
              <a:ext cx="550205" cy="550205"/>
            </a:xfrm>
            <a:custGeom>
              <a:avLst/>
              <a:gdLst/>
              <a:ahLst/>
              <a:cxnLst/>
              <a:rect l="l" t="t" r="r" b="b"/>
              <a:pathLst>
                <a:path w="1075689" h="1075690">
                  <a:moveTo>
                    <a:pt x="0" y="1075349"/>
                  </a:moveTo>
                  <a:lnTo>
                    <a:pt x="1075355" y="1075349"/>
                  </a:lnTo>
                  <a:lnTo>
                    <a:pt x="1075355" y="0"/>
                  </a:lnTo>
                  <a:lnTo>
                    <a:pt x="0" y="0"/>
                  </a:lnTo>
                  <a:lnTo>
                    <a:pt x="0" y="1075349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" name="object 368">
              <a:extLst>
                <a:ext uri="{FF2B5EF4-FFF2-40B4-BE49-F238E27FC236}">
                  <a16:creationId xmlns:a16="http://schemas.microsoft.com/office/drawing/2014/main" id="{778E86AC-FD5F-0A45-B008-182799B0B116}"/>
                </a:ext>
              </a:extLst>
            </p:cNvPr>
            <p:cNvSpPr/>
            <p:nvPr/>
          </p:nvSpPr>
          <p:spPr>
            <a:xfrm>
              <a:off x="2726288" y="3179443"/>
              <a:ext cx="701885" cy="703834"/>
            </a:xfrm>
            <a:custGeom>
              <a:avLst/>
              <a:gdLst/>
              <a:ahLst/>
              <a:cxnLst/>
              <a:rect l="l" t="t" r="r" b="b"/>
              <a:pathLst>
                <a:path w="1372234" h="1376045">
                  <a:moveTo>
                    <a:pt x="0" y="1375601"/>
                  </a:moveTo>
                  <a:lnTo>
                    <a:pt x="1371945" y="1375601"/>
                  </a:lnTo>
                  <a:lnTo>
                    <a:pt x="1371945" y="0"/>
                  </a:lnTo>
                  <a:lnTo>
                    <a:pt x="0" y="0"/>
                  </a:lnTo>
                  <a:lnTo>
                    <a:pt x="0" y="137560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1" name="object 370">
              <a:extLst>
                <a:ext uri="{FF2B5EF4-FFF2-40B4-BE49-F238E27FC236}">
                  <a16:creationId xmlns:a16="http://schemas.microsoft.com/office/drawing/2014/main" id="{90138585-F199-F347-A391-20887BB98945}"/>
                </a:ext>
              </a:extLst>
            </p:cNvPr>
            <p:cNvSpPr/>
            <p:nvPr/>
          </p:nvSpPr>
          <p:spPr>
            <a:xfrm>
              <a:off x="4614733" y="4360375"/>
              <a:ext cx="849018" cy="849018"/>
            </a:xfrm>
            <a:custGeom>
              <a:avLst/>
              <a:gdLst/>
              <a:ahLst/>
              <a:cxnLst/>
              <a:rect l="l" t="t" r="r" b="b"/>
              <a:pathLst>
                <a:path w="1659890" h="1659890">
                  <a:moveTo>
                    <a:pt x="0" y="1659449"/>
                  </a:moveTo>
                  <a:lnTo>
                    <a:pt x="1659446" y="1659449"/>
                  </a:lnTo>
                  <a:lnTo>
                    <a:pt x="1659446" y="0"/>
                  </a:lnTo>
                  <a:lnTo>
                    <a:pt x="0" y="0"/>
                  </a:lnTo>
                  <a:lnTo>
                    <a:pt x="0" y="1659449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2" name="object 372">
              <a:extLst>
                <a:ext uri="{FF2B5EF4-FFF2-40B4-BE49-F238E27FC236}">
                  <a16:creationId xmlns:a16="http://schemas.microsoft.com/office/drawing/2014/main" id="{B0BFB4A0-3190-7648-AD05-953EBCA780AA}"/>
                </a:ext>
              </a:extLst>
            </p:cNvPr>
            <p:cNvSpPr/>
            <p:nvPr/>
          </p:nvSpPr>
          <p:spPr>
            <a:xfrm>
              <a:off x="8176014" y="3531841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11"/>
                  </a:moveTo>
                  <a:lnTo>
                    <a:pt x="1035008" y="1035011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1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3" name="object 375">
              <a:extLst>
                <a:ext uri="{FF2B5EF4-FFF2-40B4-BE49-F238E27FC236}">
                  <a16:creationId xmlns:a16="http://schemas.microsoft.com/office/drawing/2014/main" id="{725A43E3-6D37-7940-8E47-193350B5DD16}"/>
                </a:ext>
              </a:extLst>
            </p:cNvPr>
            <p:cNvSpPr/>
            <p:nvPr/>
          </p:nvSpPr>
          <p:spPr>
            <a:xfrm>
              <a:off x="1845479" y="2064625"/>
              <a:ext cx="1114702" cy="1114702"/>
            </a:xfrm>
            <a:custGeom>
              <a:avLst/>
              <a:gdLst/>
              <a:ahLst/>
              <a:cxnLst/>
              <a:rect l="l" t="t" r="r" b="b"/>
              <a:pathLst>
                <a:path w="2179320" h="2179320">
                  <a:moveTo>
                    <a:pt x="0" y="2178818"/>
                  </a:moveTo>
                  <a:lnTo>
                    <a:pt x="2178812" y="2178818"/>
                  </a:lnTo>
                  <a:lnTo>
                    <a:pt x="2178812" y="0"/>
                  </a:lnTo>
                  <a:lnTo>
                    <a:pt x="0" y="0"/>
                  </a:lnTo>
                  <a:lnTo>
                    <a:pt x="0" y="2178818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4" name="object 378">
              <a:extLst>
                <a:ext uri="{FF2B5EF4-FFF2-40B4-BE49-F238E27FC236}">
                  <a16:creationId xmlns:a16="http://schemas.microsoft.com/office/drawing/2014/main" id="{0E7D6716-16DB-F64F-9675-F3C8B9BE221A}"/>
                </a:ext>
              </a:extLst>
            </p:cNvPr>
            <p:cNvSpPr/>
            <p:nvPr/>
          </p:nvSpPr>
          <p:spPr>
            <a:xfrm>
              <a:off x="3427008" y="2248505"/>
              <a:ext cx="928268" cy="928593"/>
            </a:xfrm>
            <a:custGeom>
              <a:avLst/>
              <a:gdLst/>
              <a:ahLst/>
              <a:cxnLst/>
              <a:rect l="l" t="t" r="r" b="b"/>
              <a:pathLst>
                <a:path w="1814829" h="1815465">
                  <a:moveTo>
                    <a:pt x="0" y="1814978"/>
                  </a:moveTo>
                  <a:lnTo>
                    <a:pt x="1814391" y="1814978"/>
                  </a:lnTo>
                  <a:lnTo>
                    <a:pt x="1814391" y="0"/>
                  </a:lnTo>
                  <a:lnTo>
                    <a:pt x="0" y="0"/>
                  </a:lnTo>
                  <a:lnTo>
                    <a:pt x="0" y="1814978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5" name="object 380">
              <a:extLst>
                <a:ext uri="{FF2B5EF4-FFF2-40B4-BE49-F238E27FC236}">
                  <a16:creationId xmlns:a16="http://schemas.microsoft.com/office/drawing/2014/main" id="{75E62D58-0DCC-514B-94D6-31374327555A}"/>
                </a:ext>
              </a:extLst>
            </p:cNvPr>
            <p:cNvSpPr/>
            <p:nvPr/>
          </p:nvSpPr>
          <p:spPr>
            <a:xfrm>
              <a:off x="6938990" y="4241466"/>
              <a:ext cx="777563" cy="778213"/>
            </a:xfrm>
            <a:custGeom>
              <a:avLst/>
              <a:gdLst/>
              <a:ahLst/>
              <a:cxnLst/>
              <a:rect l="l" t="t" r="r" b="b"/>
              <a:pathLst>
                <a:path w="1520190" h="1521459">
                  <a:moveTo>
                    <a:pt x="0" y="1521177"/>
                  </a:moveTo>
                  <a:lnTo>
                    <a:pt x="1519776" y="1521177"/>
                  </a:lnTo>
                  <a:lnTo>
                    <a:pt x="1519776" y="0"/>
                  </a:lnTo>
                  <a:lnTo>
                    <a:pt x="0" y="0"/>
                  </a:lnTo>
                  <a:lnTo>
                    <a:pt x="0" y="1521177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6" name="object 382">
              <a:extLst>
                <a:ext uri="{FF2B5EF4-FFF2-40B4-BE49-F238E27FC236}">
                  <a16:creationId xmlns:a16="http://schemas.microsoft.com/office/drawing/2014/main" id="{67CAC879-6C0A-A64D-A45C-05EAE5EF30BC}"/>
                </a:ext>
              </a:extLst>
            </p:cNvPr>
            <p:cNvSpPr/>
            <p:nvPr/>
          </p:nvSpPr>
          <p:spPr>
            <a:xfrm>
              <a:off x="6477001" y="2153061"/>
              <a:ext cx="850317" cy="849343"/>
            </a:xfrm>
            <a:custGeom>
              <a:avLst/>
              <a:gdLst/>
              <a:ahLst/>
              <a:cxnLst/>
              <a:rect l="l" t="t" r="r" b="b"/>
              <a:pathLst>
                <a:path w="1662430" h="1660525">
                  <a:moveTo>
                    <a:pt x="0" y="1660441"/>
                  </a:moveTo>
                  <a:lnTo>
                    <a:pt x="1662242" y="1660441"/>
                  </a:lnTo>
                  <a:lnTo>
                    <a:pt x="1662242" y="0"/>
                  </a:lnTo>
                  <a:lnTo>
                    <a:pt x="0" y="0"/>
                  </a:lnTo>
                  <a:lnTo>
                    <a:pt x="0" y="166044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7" name="object 384">
              <a:extLst>
                <a:ext uri="{FF2B5EF4-FFF2-40B4-BE49-F238E27FC236}">
                  <a16:creationId xmlns:a16="http://schemas.microsoft.com/office/drawing/2014/main" id="{B6192545-2108-5C44-886A-99AB76DD71EB}"/>
                </a:ext>
              </a:extLst>
            </p:cNvPr>
            <p:cNvSpPr/>
            <p:nvPr/>
          </p:nvSpPr>
          <p:spPr>
            <a:xfrm>
              <a:off x="4355053" y="1608702"/>
              <a:ext cx="785033" cy="784708"/>
            </a:xfrm>
            <a:custGeom>
              <a:avLst/>
              <a:gdLst/>
              <a:ahLst/>
              <a:cxnLst/>
              <a:rect l="l" t="t" r="r" b="b"/>
              <a:pathLst>
                <a:path w="1534795" h="1534159">
                  <a:moveTo>
                    <a:pt x="0" y="1533546"/>
                  </a:moveTo>
                  <a:lnTo>
                    <a:pt x="1534319" y="1533546"/>
                  </a:lnTo>
                  <a:lnTo>
                    <a:pt x="1534319" y="0"/>
                  </a:lnTo>
                  <a:lnTo>
                    <a:pt x="0" y="0"/>
                  </a:lnTo>
                  <a:lnTo>
                    <a:pt x="0" y="1533546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8" name="object 386">
              <a:extLst>
                <a:ext uri="{FF2B5EF4-FFF2-40B4-BE49-F238E27FC236}">
                  <a16:creationId xmlns:a16="http://schemas.microsoft.com/office/drawing/2014/main" id="{50A313DE-D9E2-DC47-BE7E-7082FA62B887}"/>
                </a:ext>
              </a:extLst>
            </p:cNvPr>
            <p:cNvSpPr/>
            <p:nvPr/>
          </p:nvSpPr>
          <p:spPr>
            <a:xfrm>
              <a:off x="1845479" y="1381808"/>
              <a:ext cx="681748" cy="681748"/>
            </a:xfrm>
            <a:custGeom>
              <a:avLst/>
              <a:gdLst/>
              <a:ahLst/>
              <a:cxnLst/>
              <a:rect l="l" t="t" r="r" b="b"/>
              <a:pathLst>
                <a:path w="1332864" h="1332864">
                  <a:moveTo>
                    <a:pt x="0" y="1332789"/>
                  </a:moveTo>
                  <a:lnTo>
                    <a:pt x="1332795" y="1332789"/>
                  </a:lnTo>
                  <a:lnTo>
                    <a:pt x="1332795" y="0"/>
                  </a:lnTo>
                  <a:lnTo>
                    <a:pt x="0" y="0"/>
                  </a:lnTo>
                  <a:lnTo>
                    <a:pt x="0" y="1332789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9" name="object 387">
              <a:extLst>
                <a:ext uri="{FF2B5EF4-FFF2-40B4-BE49-F238E27FC236}">
                  <a16:creationId xmlns:a16="http://schemas.microsoft.com/office/drawing/2014/main" id="{F09B3EC4-C013-2E45-8E43-4B20734CE932}"/>
                </a:ext>
              </a:extLst>
            </p:cNvPr>
            <p:cNvSpPr/>
            <p:nvPr/>
          </p:nvSpPr>
          <p:spPr>
            <a:xfrm>
              <a:off x="3428467" y="5013010"/>
              <a:ext cx="656089" cy="656089"/>
            </a:xfrm>
            <a:custGeom>
              <a:avLst/>
              <a:gdLst/>
              <a:ahLst/>
              <a:cxnLst/>
              <a:rect l="l" t="t" r="r" b="b"/>
              <a:pathLst>
                <a:path w="1282700" h="1282700">
                  <a:moveTo>
                    <a:pt x="0" y="1282294"/>
                  </a:moveTo>
                  <a:lnTo>
                    <a:pt x="1282294" y="1282294"/>
                  </a:lnTo>
                  <a:lnTo>
                    <a:pt x="1282294" y="0"/>
                  </a:lnTo>
                  <a:lnTo>
                    <a:pt x="0" y="0"/>
                  </a:lnTo>
                  <a:lnTo>
                    <a:pt x="0" y="1282294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0" name="object 388">
              <a:extLst>
                <a:ext uri="{FF2B5EF4-FFF2-40B4-BE49-F238E27FC236}">
                  <a16:creationId xmlns:a16="http://schemas.microsoft.com/office/drawing/2014/main" id="{EFF604BA-B549-C240-B51A-9D28350B4931}"/>
                </a:ext>
              </a:extLst>
            </p:cNvPr>
            <p:cNvSpPr/>
            <p:nvPr/>
          </p:nvSpPr>
          <p:spPr>
            <a:xfrm>
              <a:off x="1163438" y="2495675"/>
              <a:ext cx="682073" cy="683697"/>
            </a:xfrm>
            <a:custGeom>
              <a:avLst/>
              <a:gdLst/>
              <a:ahLst/>
              <a:cxnLst/>
              <a:rect l="l" t="t" r="r" b="b"/>
              <a:pathLst>
                <a:path w="1333500" h="1336675">
                  <a:moveTo>
                    <a:pt x="0" y="1336072"/>
                  </a:moveTo>
                  <a:lnTo>
                    <a:pt x="1333437" y="1336072"/>
                  </a:lnTo>
                  <a:lnTo>
                    <a:pt x="1333437" y="0"/>
                  </a:lnTo>
                  <a:lnTo>
                    <a:pt x="0" y="0"/>
                  </a:lnTo>
                  <a:lnTo>
                    <a:pt x="0" y="1336072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1" name="object 392">
              <a:extLst>
                <a:ext uri="{FF2B5EF4-FFF2-40B4-BE49-F238E27FC236}">
                  <a16:creationId xmlns:a16="http://schemas.microsoft.com/office/drawing/2014/main" id="{CC0D524A-C163-A04B-A96F-53815EF3C0BD}"/>
                </a:ext>
              </a:extLst>
            </p:cNvPr>
            <p:cNvSpPr/>
            <p:nvPr/>
          </p:nvSpPr>
          <p:spPr>
            <a:xfrm>
              <a:off x="2959923" y="2712298"/>
              <a:ext cx="467057" cy="467057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0" y="912869"/>
                  </a:moveTo>
                  <a:lnTo>
                    <a:pt x="912878" y="912869"/>
                  </a:lnTo>
                  <a:lnTo>
                    <a:pt x="912878" y="0"/>
                  </a:lnTo>
                  <a:lnTo>
                    <a:pt x="0" y="0"/>
                  </a:lnTo>
                  <a:lnTo>
                    <a:pt x="0" y="912869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2" name="object 393">
              <a:extLst>
                <a:ext uri="{FF2B5EF4-FFF2-40B4-BE49-F238E27FC236}">
                  <a16:creationId xmlns:a16="http://schemas.microsoft.com/office/drawing/2014/main" id="{50C17EA4-4289-8648-96FF-B2DF908BB0B8}"/>
                </a:ext>
              </a:extLst>
            </p:cNvPr>
            <p:cNvSpPr/>
            <p:nvPr/>
          </p:nvSpPr>
          <p:spPr>
            <a:xfrm>
              <a:off x="2959923" y="2248499"/>
              <a:ext cx="467057" cy="467057"/>
            </a:xfrm>
            <a:custGeom>
              <a:avLst/>
              <a:gdLst/>
              <a:ahLst/>
              <a:cxnLst/>
              <a:rect l="l" t="t" r="r" b="b"/>
              <a:pathLst>
                <a:path w="913129" h="913129">
                  <a:moveTo>
                    <a:pt x="0" y="912881"/>
                  </a:moveTo>
                  <a:lnTo>
                    <a:pt x="912878" y="912881"/>
                  </a:lnTo>
                  <a:lnTo>
                    <a:pt x="912878" y="0"/>
                  </a:lnTo>
                  <a:lnTo>
                    <a:pt x="0" y="0"/>
                  </a:lnTo>
                  <a:lnTo>
                    <a:pt x="0" y="91288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3" name="object 405">
              <a:extLst>
                <a:ext uri="{FF2B5EF4-FFF2-40B4-BE49-F238E27FC236}">
                  <a16:creationId xmlns:a16="http://schemas.microsoft.com/office/drawing/2014/main" id="{1CA19F97-892B-864F-95CE-A4DD4D345CEE}"/>
                </a:ext>
              </a:extLst>
            </p:cNvPr>
            <p:cNvSpPr/>
            <p:nvPr/>
          </p:nvSpPr>
          <p:spPr>
            <a:xfrm>
              <a:off x="2577900" y="3886677"/>
              <a:ext cx="849018" cy="849018"/>
            </a:xfrm>
            <a:custGeom>
              <a:avLst/>
              <a:gdLst/>
              <a:ahLst/>
              <a:cxnLst/>
              <a:rect l="l" t="t" r="r" b="b"/>
              <a:pathLst>
                <a:path w="1659890" h="1659890">
                  <a:moveTo>
                    <a:pt x="0" y="1659449"/>
                  </a:moveTo>
                  <a:lnTo>
                    <a:pt x="1659446" y="1659449"/>
                  </a:lnTo>
                  <a:lnTo>
                    <a:pt x="1659446" y="0"/>
                  </a:lnTo>
                  <a:lnTo>
                    <a:pt x="0" y="0"/>
                  </a:lnTo>
                  <a:lnTo>
                    <a:pt x="0" y="1659449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4" name="object 407">
              <a:extLst>
                <a:ext uri="{FF2B5EF4-FFF2-40B4-BE49-F238E27FC236}">
                  <a16:creationId xmlns:a16="http://schemas.microsoft.com/office/drawing/2014/main" id="{CA31CF56-5CF2-6844-A9C1-7D0B38BC09AC}"/>
                </a:ext>
              </a:extLst>
            </p:cNvPr>
            <p:cNvSpPr/>
            <p:nvPr/>
          </p:nvSpPr>
          <p:spPr>
            <a:xfrm>
              <a:off x="5463873" y="5211330"/>
              <a:ext cx="625883" cy="625883"/>
            </a:xfrm>
            <a:custGeom>
              <a:avLst/>
              <a:gdLst/>
              <a:ahLst/>
              <a:cxnLst/>
              <a:rect l="l" t="t" r="r" b="b"/>
              <a:pathLst>
                <a:path w="1223645" h="1223644">
                  <a:moveTo>
                    <a:pt x="0" y="1223594"/>
                  </a:moveTo>
                  <a:lnTo>
                    <a:pt x="1223589" y="1223594"/>
                  </a:lnTo>
                  <a:lnTo>
                    <a:pt x="1223589" y="0"/>
                  </a:lnTo>
                  <a:lnTo>
                    <a:pt x="0" y="0"/>
                  </a:lnTo>
                  <a:lnTo>
                    <a:pt x="0" y="1223594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5" name="object 409">
              <a:extLst>
                <a:ext uri="{FF2B5EF4-FFF2-40B4-BE49-F238E27FC236}">
                  <a16:creationId xmlns:a16="http://schemas.microsoft.com/office/drawing/2014/main" id="{31B8B8FC-9C30-634E-AA4A-370CDE547290}"/>
                </a:ext>
              </a:extLst>
            </p:cNvPr>
            <p:cNvSpPr/>
            <p:nvPr/>
          </p:nvSpPr>
          <p:spPr>
            <a:xfrm>
              <a:off x="5463873" y="4361432"/>
              <a:ext cx="849018" cy="849993"/>
            </a:xfrm>
            <a:custGeom>
              <a:avLst/>
              <a:gdLst/>
              <a:ahLst/>
              <a:cxnLst/>
              <a:rect l="l" t="t" r="r" b="b"/>
              <a:pathLst>
                <a:path w="1659890" h="1661795">
                  <a:moveTo>
                    <a:pt x="0" y="1661603"/>
                  </a:moveTo>
                  <a:lnTo>
                    <a:pt x="1659446" y="1661603"/>
                  </a:lnTo>
                  <a:lnTo>
                    <a:pt x="1659446" y="0"/>
                  </a:lnTo>
                  <a:lnTo>
                    <a:pt x="0" y="0"/>
                  </a:lnTo>
                  <a:lnTo>
                    <a:pt x="0" y="1661603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6" name="object 410">
              <a:extLst>
                <a:ext uri="{FF2B5EF4-FFF2-40B4-BE49-F238E27FC236}">
                  <a16:creationId xmlns:a16="http://schemas.microsoft.com/office/drawing/2014/main" id="{1B651C98-A98B-6A42-97D8-F3C1D943E04B}"/>
                </a:ext>
              </a:extLst>
            </p:cNvPr>
            <p:cNvSpPr/>
            <p:nvPr/>
          </p:nvSpPr>
          <p:spPr>
            <a:xfrm>
              <a:off x="7327223" y="3002373"/>
              <a:ext cx="849018" cy="849018"/>
            </a:xfrm>
            <a:custGeom>
              <a:avLst/>
              <a:gdLst/>
              <a:ahLst/>
              <a:cxnLst/>
              <a:rect l="l" t="t" r="r" b="b"/>
              <a:pathLst>
                <a:path w="1659890" h="1659890">
                  <a:moveTo>
                    <a:pt x="0" y="1659437"/>
                  </a:moveTo>
                  <a:lnTo>
                    <a:pt x="1659446" y="1659437"/>
                  </a:lnTo>
                  <a:lnTo>
                    <a:pt x="1659446" y="0"/>
                  </a:lnTo>
                  <a:lnTo>
                    <a:pt x="0" y="0"/>
                  </a:lnTo>
                  <a:lnTo>
                    <a:pt x="0" y="1659437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7" name="object 412">
              <a:extLst>
                <a:ext uri="{FF2B5EF4-FFF2-40B4-BE49-F238E27FC236}">
                  <a16:creationId xmlns:a16="http://schemas.microsoft.com/office/drawing/2014/main" id="{9D9B7BFD-34A8-534D-A28F-7EB56C9069CA}"/>
                </a:ext>
              </a:extLst>
            </p:cNvPr>
            <p:cNvSpPr/>
            <p:nvPr/>
          </p:nvSpPr>
          <p:spPr>
            <a:xfrm>
              <a:off x="1498469" y="4249033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00"/>
                  </a:moveTo>
                  <a:lnTo>
                    <a:pt x="1035008" y="1035000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00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8" name="object 415">
              <a:extLst>
                <a:ext uri="{FF2B5EF4-FFF2-40B4-BE49-F238E27FC236}">
                  <a16:creationId xmlns:a16="http://schemas.microsoft.com/office/drawing/2014/main" id="{464EC465-6541-384C-BBB4-5D7A7261CD90}"/>
                </a:ext>
              </a:extLst>
            </p:cNvPr>
            <p:cNvSpPr/>
            <p:nvPr/>
          </p:nvSpPr>
          <p:spPr>
            <a:xfrm>
              <a:off x="6477001" y="1602073"/>
              <a:ext cx="551505" cy="551180"/>
            </a:xfrm>
            <a:custGeom>
              <a:avLst/>
              <a:gdLst/>
              <a:ahLst/>
              <a:cxnLst/>
              <a:rect l="l" t="t" r="r" b="b"/>
              <a:pathLst>
                <a:path w="1078230" h="1077595">
                  <a:moveTo>
                    <a:pt x="0" y="1077242"/>
                  </a:moveTo>
                  <a:lnTo>
                    <a:pt x="1077791" y="1077242"/>
                  </a:lnTo>
                  <a:lnTo>
                    <a:pt x="1077791" y="0"/>
                  </a:lnTo>
                  <a:lnTo>
                    <a:pt x="0" y="0"/>
                  </a:lnTo>
                  <a:lnTo>
                    <a:pt x="0" y="1077242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9" name="object 416">
              <a:extLst>
                <a:ext uri="{FF2B5EF4-FFF2-40B4-BE49-F238E27FC236}">
                  <a16:creationId xmlns:a16="http://schemas.microsoft.com/office/drawing/2014/main" id="{77B137E3-7383-6443-8598-E65DDCE8DDB7}"/>
                </a:ext>
              </a:extLst>
            </p:cNvPr>
            <p:cNvSpPr/>
            <p:nvPr/>
          </p:nvSpPr>
          <p:spPr>
            <a:xfrm>
              <a:off x="1498469" y="3722537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11"/>
                  </a:moveTo>
                  <a:lnTo>
                    <a:pt x="1035008" y="1035011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1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0" name="object 417">
              <a:extLst>
                <a:ext uri="{FF2B5EF4-FFF2-40B4-BE49-F238E27FC236}">
                  <a16:creationId xmlns:a16="http://schemas.microsoft.com/office/drawing/2014/main" id="{A0C99893-12E8-0D44-889B-C9B6DAA5EA10}"/>
                </a:ext>
              </a:extLst>
            </p:cNvPr>
            <p:cNvSpPr/>
            <p:nvPr/>
          </p:nvSpPr>
          <p:spPr>
            <a:xfrm>
              <a:off x="969072" y="3722537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11"/>
                  </a:moveTo>
                  <a:lnTo>
                    <a:pt x="1035011" y="1035011"/>
                  </a:lnTo>
                  <a:lnTo>
                    <a:pt x="1035011" y="0"/>
                  </a:lnTo>
                  <a:lnTo>
                    <a:pt x="0" y="0"/>
                  </a:lnTo>
                  <a:lnTo>
                    <a:pt x="0" y="103501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1" name="object 419">
              <a:extLst>
                <a:ext uri="{FF2B5EF4-FFF2-40B4-BE49-F238E27FC236}">
                  <a16:creationId xmlns:a16="http://schemas.microsoft.com/office/drawing/2014/main" id="{FD2AD1C6-3E36-BD40-98D6-89714760C476}"/>
                </a:ext>
              </a:extLst>
            </p:cNvPr>
            <p:cNvSpPr/>
            <p:nvPr/>
          </p:nvSpPr>
          <p:spPr>
            <a:xfrm>
              <a:off x="438567" y="3722537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11"/>
                  </a:moveTo>
                  <a:lnTo>
                    <a:pt x="1035008" y="1035011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1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2" name="object 421">
              <a:extLst>
                <a:ext uri="{FF2B5EF4-FFF2-40B4-BE49-F238E27FC236}">
                  <a16:creationId xmlns:a16="http://schemas.microsoft.com/office/drawing/2014/main" id="{BAABF2B5-0D28-394D-9151-3136C302B014}"/>
                </a:ext>
              </a:extLst>
            </p:cNvPr>
            <p:cNvSpPr/>
            <p:nvPr/>
          </p:nvSpPr>
          <p:spPr>
            <a:xfrm>
              <a:off x="8176014" y="3002373"/>
              <a:ext cx="529418" cy="529418"/>
            </a:xfrm>
            <a:custGeom>
              <a:avLst/>
              <a:gdLst/>
              <a:ahLst/>
              <a:cxnLst/>
              <a:rect l="l" t="t" r="r" b="b"/>
              <a:pathLst>
                <a:path w="1035050" h="1035050">
                  <a:moveTo>
                    <a:pt x="0" y="1035011"/>
                  </a:moveTo>
                  <a:lnTo>
                    <a:pt x="1035008" y="1035011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501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3" name="object 422">
              <a:extLst>
                <a:ext uri="{FF2B5EF4-FFF2-40B4-BE49-F238E27FC236}">
                  <a16:creationId xmlns:a16="http://schemas.microsoft.com/office/drawing/2014/main" id="{95554E16-0F4F-F14C-9B7C-EFB4EE0CD8CB}"/>
                </a:ext>
              </a:extLst>
            </p:cNvPr>
            <p:cNvSpPr/>
            <p:nvPr/>
          </p:nvSpPr>
          <p:spPr>
            <a:xfrm>
              <a:off x="7717705" y="3850902"/>
              <a:ext cx="458612" cy="460236"/>
            </a:xfrm>
            <a:custGeom>
              <a:avLst/>
              <a:gdLst/>
              <a:ahLst/>
              <a:cxnLst/>
              <a:rect l="l" t="t" r="r" b="b"/>
              <a:pathLst>
                <a:path w="896619" h="899795">
                  <a:moveTo>
                    <a:pt x="0" y="899511"/>
                  </a:moveTo>
                  <a:lnTo>
                    <a:pt x="896027" y="899511"/>
                  </a:lnTo>
                  <a:lnTo>
                    <a:pt x="896027" y="0"/>
                  </a:lnTo>
                  <a:lnTo>
                    <a:pt x="0" y="0"/>
                  </a:lnTo>
                  <a:lnTo>
                    <a:pt x="0" y="89951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4" name="object 424">
              <a:extLst>
                <a:ext uri="{FF2B5EF4-FFF2-40B4-BE49-F238E27FC236}">
                  <a16:creationId xmlns:a16="http://schemas.microsoft.com/office/drawing/2014/main" id="{030EC30D-C447-A041-8AB2-8B5FB0A3B8F4}"/>
                </a:ext>
              </a:extLst>
            </p:cNvPr>
            <p:cNvSpPr/>
            <p:nvPr/>
          </p:nvSpPr>
          <p:spPr>
            <a:xfrm>
              <a:off x="6067889" y="2770010"/>
              <a:ext cx="409568" cy="409568"/>
            </a:xfrm>
            <a:custGeom>
              <a:avLst/>
              <a:gdLst/>
              <a:ahLst/>
              <a:cxnLst/>
              <a:rect l="l" t="t" r="r" b="b"/>
              <a:pathLst>
                <a:path w="800734" h="800734">
                  <a:moveTo>
                    <a:pt x="0" y="800482"/>
                  </a:moveTo>
                  <a:lnTo>
                    <a:pt x="800476" y="800482"/>
                  </a:lnTo>
                  <a:lnTo>
                    <a:pt x="800476" y="0"/>
                  </a:lnTo>
                  <a:lnTo>
                    <a:pt x="0" y="0"/>
                  </a:lnTo>
                  <a:lnTo>
                    <a:pt x="0" y="800482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5" name="object 426">
              <a:extLst>
                <a:ext uri="{FF2B5EF4-FFF2-40B4-BE49-F238E27FC236}">
                  <a16:creationId xmlns:a16="http://schemas.microsoft.com/office/drawing/2014/main" id="{02C1AAA4-8DAD-564C-A5A5-2AF09CD7B05B}"/>
                </a:ext>
              </a:extLst>
            </p:cNvPr>
            <p:cNvSpPr/>
            <p:nvPr/>
          </p:nvSpPr>
          <p:spPr>
            <a:xfrm>
              <a:off x="1413529" y="2063277"/>
              <a:ext cx="432954" cy="432304"/>
            </a:xfrm>
            <a:custGeom>
              <a:avLst/>
              <a:gdLst/>
              <a:ahLst/>
              <a:cxnLst/>
              <a:rect l="l" t="t" r="r" b="b"/>
              <a:pathLst>
                <a:path w="846454" h="845184">
                  <a:moveTo>
                    <a:pt x="0" y="845016"/>
                  </a:moveTo>
                  <a:lnTo>
                    <a:pt x="846238" y="845016"/>
                  </a:lnTo>
                  <a:lnTo>
                    <a:pt x="846238" y="0"/>
                  </a:lnTo>
                  <a:lnTo>
                    <a:pt x="0" y="0"/>
                  </a:lnTo>
                  <a:lnTo>
                    <a:pt x="0" y="845016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6" name="object 427">
              <a:extLst>
                <a:ext uri="{FF2B5EF4-FFF2-40B4-BE49-F238E27FC236}">
                  <a16:creationId xmlns:a16="http://schemas.microsoft.com/office/drawing/2014/main" id="{A144F4AA-2AD5-7041-8889-8757E8D78171}"/>
                </a:ext>
              </a:extLst>
            </p:cNvPr>
            <p:cNvSpPr/>
            <p:nvPr/>
          </p:nvSpPr>
          <p:spPr>
            <a:xfrm>
              <a:off x="2027868" y="3179443"/>
              <a:ext cx="701885" cy="703834"/>
            </a:xfrm>
            <a:custGeom>
              <a:avLst/>
              <a:gdLst/>
              <a:ahLst/>
              <a:cxnLst/>
              <a:rect l="l" t="t" r="r" b="b"/>
              <a:pathLst>
                <a:path w="1372235" h="1376045">
                  <a:moveTo>
                    <a:pt x="0" y="1375590"/>
                  </a:moveTo>
                  <a:lnTo>
                    <a:pt x="1371968" y="1375590"/>
                  </a:lnTo>
                  <a:lnTo>
                    <a:pt x="1371968" y="0"/>
                  </a:lnTo>
                  <a:lnTo>
                    <a:pt x="0" y="0"/>
                  </a:lnTo>
                  <a:lnTo>
                    <a:pt x="0" y="1375590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7" name="object 428">
              <a:extLst>
                <a:ext uri="{FF2B5EF4-FFF2-40B4-BE49-F238E27FC236}">
                  <a16:creationId xmlns:a16="http://schemas.microsoft.com/office/drawing/2014/main" id="{90C717ED-2723-6B4B-B76E-300A425D61E4}"/>
                </a:ext>
              </a:extLst>
            </p:cNvPr>
            <p:cNvSpPr/>
            <p:nvPr/>
          </p:nvSpPr>
          <p:spPr>
            <a:xfrm>
              <a:off x="3428024" y="3179445"/>
              <a:ext cx="1186157" cy="1177387"/>
            </a:xfrm>
            <a:custGeom>
              <a:avLst/>
              <a:gdLst/>
              <a:ahLst/>
              <a:cxnLst/>
              <a:rect l="l" t="t" r="r" b="b"/>
              <a:pathLst>
                <a:path w="2319020" h="2301875">
                  <a:moveTo>
                    <a:pt x="0" y="2301587"/>
                  </a:moveTo>
                  <a:lnTo>
                    <a:pt x="2318894" y="2301587"/>
                  </a:lnTo>
                  <a:lnTo>
                    <a:pt x="2318894" y="0"/>
                  </a:lnTo>
                  <a:lnTo>
                    <a:pt x="0" y="0"/>
                  </a:lnTo>
                  <a:lnTo>
                    <a:pt x="0" y="2301587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8" name="object 374">
              <a:extLst>
                <a:ext uri="{FF2B5EF4-FFF2-40B4-BE49-F238E27FC236}">
                  <a16:creationId xmlns:a16="http://schemas.microsoft.com/office/drawing/2014/main" id="{0BA9CAFB-6EB2-3740-841E-6935BBBE8BF8}"/>
                </a:ext>
              </a:extLst>
            </p:cNvPr>
            <p:cNvSpPr/>
            <p:nvPr/>
          </p:nvSpPr>
          <p:spPr>
            <a:xfrm>
              <a:off x="4614733" y="3179443"/>
              <a:ext cx="1186157" cy="1179986"/>
            </a:xfrm>
            <a:custGeom>
              <a:avLst/>
              <a:gdLst/>
              <a:ahLst/>
              <a:cxnLst/>
              <a:rect l="l" t="t" r="r" b="b"/>
              <a:pathLst>
                <a:path w="2319020" h="2306954">
                  <a:moveTo>
                    <a:pt x="0" y="2306478"/>
                  </a:moveTo>
                  <a:lnTo>
                    <a:pt x="2318894" y="2306478"/>
                  </a:lnTo>
                  <a:lnTo>
                    <a:pt x="2318894" y="0"/>
                  </a:lnTo>
                  <a:lnTo>
                    <a:pt x="0" y="0"/>
                  </a:lnTo>
                  <a:lnTo>
                    <a:pt x="0" y="2306478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59" name="object 376">
              <a:extLst>
                <a:ext uri="{FF2B5EF4-FFF2-40B4-BE49-F238E27FC236}">
                  <a16:creationId xmlns:a16="http://schemas.microsoft.com/office/drawing/2014/main" id="{C16E31D2-0731-9C4C-A569-D2A5F43EBF51}"/>
                </a:ext>
              </a:extLst>
            </p:cNvPr>
            <p:cNvSpPr/>
            <p:nvPr/>
          </p:nvSpPr>
          <p:spPr>
            <a:xfrm>
              <a:off x="5139842" y="2251023"/>
              <a:ext cx="928268" cy="928269"/>
            </a:xfrm>
            <a:custGeom>
              <a:avLst/>
              <a:gdLst/>
              <a:ahLst/>
              <a:cxnLst/>
              <a:rect l="l" t="t" r="r" b="b"/>
              <a:pathLst>
                <a:path w="1814829" h="1814829">
                  <a:moveTo>
                    <a:pt x="0" y="1814397"/>
                  </a:moveTo>
                  <a:lnTo>
                    <a:pt x="1814391" y="1814397"/>
                  </a:lnTo>
                  <a:lnTo>
                    <a:pt x="1814391" y="0"/>
                  </a:lnTo>
                  <a:lnTo>
                    <a:pt x="0" y="0"/>
                  </a:lnTo>
                  <a:lnTo>
                    <a:pt x="0" y="1814397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0" name="object 379">
              <a:extLst>
                <a:ext uri="{FF2B5EF4-FFF2-40B4-BE49-F238E27FC236}">
                  <a16:creationId xmlns:a16="http://schemas.microsoft.com/office/drawing/2014/main" id="{D4B4B8B0-A26A-8F4F-8508-C7740246ED3A}"/>
                </a:ext>
              </a:extLst>
            </p:cNvPr>
            <p:cNvSpPr/>
            <p:nvPr/>
          </p:nvSpPr>
          <p:spPr>
            <a:xfrm>
              <a:off x="4355053" y="2393084"/>
              <a:ext cx="785033" cy="786008"/>
            </a:xfrm>
            <a:custGeom>
              <a:avLst/>
              <a:gdLst/>
              <a:ahLst/>
              <a:cxnLst/>
              <a:rect l="l" t="t" r="r" b="b"/>
              <a:pathLst>
                <a:path w="1534795" h="1536700">
                  <a:moveTo>
                    <a:pt x="0" y="1536633"/>
                  </a:moveTo>
                  <a:lnTo>
                    <a:pt x="1534319" y="1536633"/>
                  </a:lnTo>
                  <a:lnTo>
                    <a:pt x="1534319" y="0"/>
                  </a:lnTo>
                  <a:lnTo>
                    <a:pt x="0" y="0"/>
                  </a:lnTo>
                  <a:lnTo>
                    <a:pt x="0" y="1536633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1" name="object 390">
              <a:extLst>
                <a:ext uri="{FF2B5EF4-FFF2-40B4-BE49-F238E27FC236}">
                  <a16:creationId xmlns:a16="http://schemas.microsoft.com/office/drawing/2014/main" id="{3C2066C8-5B48-0947-B618-9302E33AC837}"/>
                </a:ext>
              </a:extLst>
            </p:cNvPr>
            <p:cNvSpPr/>
            <p:nvPr/>
          </p:nvSpPr>
          <p:spPr>
            <a:xfrm>
              <a:off x="4084351" y="4356685"/>
              <a:ext cx="530067" cy="530067"/>
            </a:xfrm>
            <a:custGeom>
              <a:avLst/>
              <a:gdLst/>
              <a:ahLst/>
              <a:cxnLst/>
              <a:rect l="l" t="t" r="r" b="b"/>
              <a:pathLst>
                <a:path w="1036320" h="1036320">
                  <a:moveTo>
                    <a:pt x="0" y="1035729"/>
                  </a:moveTo>
                  <a:lnTo>
                    <a:pt x="1035729" y="1035729"/>
                  </a:lnTo>
                  <a:lnTo>
                    <a:pt x="1035729" y="0"/>
                  </a:lnTo>
                  <a:lnTo>
                    <a:pt x="0" y="0"/>
                  </a:lnTo>
                  <a:lnTo>
                    <a:pt x="0" y="1035729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2" name="object 395">
              <a:extLst>
                <a:ext uri="{FF2B5EF4-FFF2-40B4-BE49-F238E27FC236}">
                  <a16:creationId xmlns:a16="http://schemas.microsoft.com/office/drawing/2014/main" id="{49B4C1AD-62CE-6B40-801A-9E201ADB053A}"/>
                </a:ext>
              </a:extLst>
            </p:cNvPr>
            <p:cNvSpPr/>
            <p:nvPr/>
          </p:nvSpPr>
          <p:spPr>
            <a:xfrm>
              <a:off x="1498469" y="3190928"/>
              <a:ext cx="529418" cy="532017"/>
            </a:xfrm>
            <a:custGeom>
              <a:avLst/>
              <a:gdLst/>
              <a:ahLst/>
              <a:cxnLst/>
              <a:rect l="l" t="t" r="r" b="b"/>
              <a:pathLst>
                <a:path w="1035050" h="1040129">
                  <a:moveTo>
                    <a:pt x="0" y="1039890"/>
                  </a:moveTo>
                  <a:lnTo>
                    <a:pt x="1035008" y="1039890"/>
                  </a:lnTo>
                  <a:lnTo>
                    <a:pt x="1035008" y="0"/>
                  </a:lnTo>
                  <a:lnTo>
                    <a:pt x="0" y="0"/>
                  </a:lnTo>
                  <a:lnTo>
                    <a:pt x="0" y="1039890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3" name="object 399">
              <a:extLst>
                <a:ext uri="{FF2B5EF4-FFF2-40B4-BE49-F238E27FC236}">
                  <a16:creationId xmlns:a16="http://schemas.microsoft.com/office/drawing/2014/main" id="{C8B15628-13CE-8440-8A11-86A182CDBBCB}"/>
                </a:ext>
              </a:extLst>
            </p:cNvPr>
            <p:cNvSpPr/>
            <p:nvPr/>
          </p:nvSpPr>
          <p:spPr>
            <a:xfrm>
              <a:off x="3428024" y="4356690"/>
              <a:ext cx="656414" cy="656414"/>
            </a:xfrm>
            <a:custGeom>
              <a:avLst/>
              <a:gdLst/>
              <a:ahLst/>
              <a:cxnLst/>
              <a:rect l="l" t="t" r="r" b="b"/>
              <a:pathLst>
                <a:path w="1283334" h="1283334">
                  <a:moveTo>
                    <a:pt x="0" y="1283161"/>
                  </a:moveTo>
                  <a:lnTo>
                    <a:pt x="1283161" y="1283161"/>
                  </a:lnTo>
                  <a:lnTo>
                    <a:pt x="1283161" y="0"/>
                  </a:lnTo>
                  <a:lnTo>
                    <a:pt x="0" y="0"/>
                  </a:lnTo>
                  <a:lnTo>
                    <a:pt x="0" y="128316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4" name="object 401">
              <a:extLst>
                <a:ext uri="{FF2B5EF4-FFF2-40B4-BE49-F238E27FC236}">
                  <a16:creationId xmlns:a16="http://schemas.microsoft.com/office/drawing/2014/main" id="{02F2991B-6049-6849-A27D-94B4B522219E}"/>
                </a:ext>
              </a:extLst>
            </p:cNvPr>
            <p:cNvSpPr/>
            <p:nvPr/>
          </p:nvSpPr>
          <p:spPr>
            <a:xfrm>
              <a:off x="5801151" y="3851755"/>
              <a:ext cx="509931" cy="509931"/>
            </a:xfrm>
            <a:custGeom>
              <a:avLst/>
              <a:gdLst/>
              <a:ahLst/>
              <a:cxnLst/>
              <a:rect l="l" t="t" r="r" b="b"/>
              <a:pathLst>
                <a:path w="996950" h="996950">
                  <a:moveTo>
                    <a:pt x="0" y="996451"/>
                  </a:moveTo>
                  <a:lnTo>
                    <a:pt x="996454" y="996451"/>
                  </a:lnTo>
                  <a:lnTo>
                    <a:pt x="996454" y="0"/>
                  </a:lnTo>
                  <a:lnTo>
                    <a:pt x="0" y="0"/>
                  </a:lnTo>
                  <a:lnTo>
                    <a:pt x="0" y="996451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5" name="object 402">
              <a:extLst>
                <a:ext uri="{FF2B5EF4-FFF2-40B4-BE49-F238E27FC236}">
                  <a16:creationId xmlns:a16="http://schemas.microsoft.com/office/drawing/2014/main" id="{AE88B5CB-0C88-7044-BE62-8C52AA5A3056}"/>
                </a:ext>
              </a:extLst>
            </p:cNvPr>
            <p:cNvSpPr/>
            <p:nvPr/>
          </p:nvSpPr>
          <p:spPr>
            <a:xfrm>
              <a:off x="7327221" y="3851755"/>
              <a:ext cx="389431" cy="389431"/>
            </a:xfrm>
            <a:custGeom>
              <a:avLst/>
              <a:gdLst/>
              <a:ahLst/>
              <a:cxnLst/>
              <a:rect l="l" t="t" r="r" b="b"/>
              <a:pathLst>
                <a:path w="761365" h="761365">
                  <a:moveTo>
                    <a:pt x="0" y="760760"/>
                  </a:moveTo>
                  <a:lnTo>
                    <a:pt x="760755" y="760760"/>
                  </a:lnTo>
                  <a:lnTo>
                    <a:pt x="760755" y="0"/>
                  </a:lnTo>
                  <a:lnTo>
                    <a:pt x="0" y="0"/>
                  </a:lnTo>
                  <a:lnTo>
                    <a:pt x="0" y="760760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6" name="object 404">
              <a:extLst>
                <a:ext uri="{FF2B5EF4-FFF2-40B4-BE49-F238E27FC236}">
                  <a16:creationId xmlns:a16="http://schemas.microsoft.com/office/drawing/2014/main" id="{BF633D6D-FDFE-3142-8FC1-05AE5241BC4E}"/>
                </a:ext>
              </a:extLst>
            </p:cNvPr>
            <p:cNvSpPr/>
            <p:nvPr/>
          </p:nvSpPr>
          <p:spPr>
            <a:xfrm>
              <a:off x="982265" y="2063279"/>
              <a:ext cx="431330" cy="431330"/>
            </a:xfrm>
            <a:custGeom>
              <a:avLst/>
              <a:gdLst/>
              <a:ahLst/>
              <a:cxnLst/>
              <a:rect l="l" t="t" r="r" b="b"/>
              <a:pathLst>
                <a:path w="843279" h="843279">
                  <a:moveTo>
                    <a:pt x="0" y="842757"/>
                  </a:moveTo>
                  <a:lnTo>
                    <a:pt x="842740" y="842757"/>
                  </a:lnTo>
                  <a:lnTo>
                    <a:pt x="842740" y="0"/>
                  </a:lnTo>
                  <a:lnTo>
                    <a:pt x="0" y="0"/>
                  </a:lnTo>
                  <a:lnTo>
                    <a:pt x="0" y="842757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7" name="object 408">
              <a:extLst>
                <a:ext uri="{FF2B5EF4-FFF2-40B4-BE49-F238E27FC236}">
                  <a16:creationId xmlns:a16="http://schemas.microsoft.com/office/drawing/2014/main" id="{D7E6FD5A-370F-C344-AEED-14FF2D601029}"/>
                </a:ext>
              </a:extLst>
            </p:cNvPr>
            <p:cNvSpPr/>
            <p:nvPr/>
          </p:nvSpPr>
          <p:spPr>
            <a:xfrm>
              <a:off x="6477324" y="3002368"/>
              <a:ext cx="849993" cy="849018"/>
            </a:xfrm>
            <a:custGeom>
              <a:avLst/>
              <a:gdLst/>
              <a:ahLst/>
              <a:cxnLst/>
              <a:rect l="l" t="t" r="r" b="b"/>
              <a:pathLst>
                <a:path w="1661794" h="1659890">
                  <a:moveTo>
                    <a:pt x="0" y="1659449"/>
                  </a:moveTo>
                  <a:lnTo>
                    <a:pt x="1661608" y="1659449"/>
                  </a:lnTo>
                  <a:lnTo>
                    <a:pt x="1661608" y="0"/>
                  </a:lnTo>
                  <a:lnTo>
                    <a:pt x="0" y="0"/>
                  </a:lnTo>
                  <a:lnTo>
                    <a:pt x="0" y="1659449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8" name="object 414">
              <a:extLst>
                <a:ext uri="{FF2B5EF4-FFF2-40B4-BE49-F238E27FC236}">
                  <a16:creationId xmlns:a16="http://schemas.microsoft.com/office/drawing/2014/main" id="{9F587AC9-03FB-F147-9FBC-FABC8FC4E27E}"/>
                </a:ext>
              </a:extLst>
            </p:cNvPr>
            <p:cNvSpPr/>
            <p:nvPr/>
          </p:nvSpPr>
          <p:spPr>
            <a:xfrm>
              <a:off x="2027868" y="3886677"/>
              <a:ext cx="550205" cy="550205"/>
            </a:xfrm>
            <a:custGeom>
              <a:avLst/>
              <a:gdLst/>
              <a:ahLst/>
              <a:cxnLst/>
              <a:rect l="l" t="t" r="r" b="b"/>
              <a:pathLst>
                <a:path w="1075689" h="1075690">
                  <a:moveTo>
                    <a:pt x="0" y="1075349"/>
                  </a:moveTo>
                  <a:lnTo>
                    <a:pt x="1075355" y="1075349"/>
                  </a:lnTo>
                  <a:lnTo>
                    <a:pt x="1075355" y="0"/>
                  </a:lnTo>
                  <a:lnTo>
                    <a:pt x="0" y="0"/>
                  </a:lnTo>
                  <a:lnTo>
                    <a:pt x="0" y="1075349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69" name="object 431">
              <a:extLst>
                <a:ext uri="{FF2B5EF4-FFF2-40B4-BE49-F238E27FC236}">
                  <a16:creationId xmlns:a16="http://schemas.microsoft.com/office/drawing/2014/main" id="{DFA6DD67-0ED1-3548-B5D8-509074ECB47F}"/>
                </a:ext>
              </a:extLst>
            </p:cNvPr>
            <p:cNvSpPr/>
            <p:nvPr/>
          </p:nvSpPr>
          <p:spPr>
            <a:xfrm>
              <a:off x="6312664" y="3851755"/>
              <a:ext cx="625883" cy="625883"/>
            </a:xfrm>
            <a:custGeom>
              <a:avLst/>
              <a:gdLst/>
              <a:ahLst/>
              <a:cxnLst/>
              <a:rect l="l" t="t" r="r" b="b"/>
              <a:pathLst>
                <a:path w="1223644" h="1223645">
                  <a:moveTo>
                    <a:pt x="0" y="1223594"/>
                  </a:moveTo>
                  <a:lnTo>
                    <a:pt x="1223589" y="1223594"/>
                  </a:lnTo>
                  <a:lnTo>
                    <a:pt x="1223589" y="0"/>
                  </a:lnTo>
                  <a:lnTo>
                    <a:pt x="0" y="0"/>
                  </a:lnTo>
                  <a:lnTo>
                    <a:pt x="0" y="1223594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0" name="object 397">
              <a:extLst>
                <a:ext uri="{FF2B5EF4-FFF2-40B4-BE49-F238E27FC236}">
                  <a16:creationId xmlns:a16="http://schemas.microsoft.com/office/drawing/2014/main" id="{28A768C1-0FEE-5447-A6F6-4A205E532BF0}"/>
                </a:ext>
              </a:extLst>
            </p:cNvPr>
            <p:cNvSpPr/>
            <p:nvPr/>
          </p:nvSpPr>
          <p:spPr>
            <a:xfrm>
              <a:off x="6938518" y="3851756"/>
              <a:ext cx="388781" cy="388781"/>
            </a:xfrm>
            <a:custGeom>
              <a:avLst/>
              <a:gdLst/>
              <a:ahLst/>
              <a:cxnLst/>
              <a:rect l="l" t="t" r="r" b="b"/>
              <a:pathLst>
                <a:path w="760094" h="760095">
                  <a:moveTo>
                    <a:pt x="0" y="759938"/>
                  </a:moveTo>
                  <a:lnTo>
                    <a:pt x="759940" y="759938"/>
                  </a:lnTo>
                  <a:lnTo>
                    <a:pt x="759940" y="0"/>
                  </a:lnTo>
                  <a:lnTo>
                    <a:pt x="0" y="0"/>
                  </a:lnTo>
                  <a:lnTo>
                    <a:pt x="0" y="759938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1" name="object 425">
              <a:extLst>
                <a:ext uri="{FF2B5EF4-FFF2-40B4-BE49-F238E27FC236}">
                  <a16:creationId xmlns:a16="http://schemas.microsoft.com/office/drawing/2014/main" id="{048A6369-7585-984B-8616-6D342A4E8BD0}"/>
                </a:ext>
              </a:extLst>
            </p:cNvPr>
            <p:cNvSpPr/>
            <p:nvPr/>
          </p:nvSpPr>
          <p:spPr>
            <a:xfrm>
              <a:off x="5801151" y="3178592"/>
              <a:ext cx="672004" cy="672004"/>
            </a:xfrm>
            <a:custGeom>
              <a:avLst/>
              <a:gdLst/>
              <a:ahLst/>
              <a:cxnLst/>
              <a:rect l="l" t="t" r="r" b="b"/>
              <a:pathLst>
                <a:path w="1313815" h="1313815">
                  <a:moveTo>
                    <a:pt x="0" y="1313583"/>
                  </a:moveTo>
                  <a:lnTo>
                    <a:pt x="1313581" y="1313583"/>
                  </a:lnTo>
                  <a:lnTo>
                    <a:pt x="1313581" y="0"/>
                  </a:lnTo>
                  <a:lnTo>
                    <a:pt x="0" y="0"/>
                  </a:lnTo>
                  <a:lnTo>
                    <a:pt x="0" y="1313583"/>
                  </a:lnTo>
                  <a:close/>
                </a:path>
              </a:pathLst>
            </a:custGeom>
            <a:ln w="50800">
              <a:solidFill>
                <a:srgbClr val="1A1517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A5C2CAFB-27DA-7649-B231-2BA773463302}"/>
              </a:ext>
            </a:extLst>
          </p:cNvPr>
          <p:cNvGrpSpPr/>
          <p:nvPr/>
        </p:nvGrpSpPr>
        <p:grpSpPr>
          <a:xfrm>
            <a:off x="513655" y="1672343"/>
            <a:ext cx="8109669" cy="4266793"/>
            <a:chOff x="513655" y="1475568"/>
            <a:chExt cx="8109669" cy="4266793"/>
          </a:xfrm>
        </p:grpSpPr>
        <p:sp>
          <p:nvSpPr>
            <p:cNvPr id="73" name="object 432">
              <a:extLst>
                <a:ext uri="{FF2B5EF4-FFF2-40B4-BE49-F238E27FC236}">
                  <a16:creationId xmlns:a16="http://schemas.microsoft.com/office/drawing/2014/main" id="{DBD26B33-DABD-E840-8B91-B8E1314A6174}"/>
                </a:ext>
              </a:extLst>
            </p:cNvPr>
            <p:cNvSpPr/>
            <p:nvPr/>
          </p:nvSpPr>
          <p:spPr>
            <a:xfrm>
              <a:off x="1763050" y="4333098"/>
              <a:ext cx="142586" cy="190006"/>
            </a:xfrm>
            <a:custGeom>
              <a:avLst/>
              <a:gdLst/>
              <a:ahLst/>
              <a:cxnLst/>
              <a:rect l="l" t="t" r="r" b="b"/>
              <a:pathLst>
                <a:path w="278764" h="371475">
                  <a:moveTo>
                    <a:pt x="0" y="247685"/>
                  </a:moveTo>
                  <a:lnTo>
                    <a:pt x="131642" y="0"/>
                  </a:lnTo>
                  <a:lnTo>
                    <a:pt x="278656" y="0"/>
                  </a:lnTo>
                  <a:lnTo>
                    <a:pt x="81349" y="371213"/>
                  </a:lnTo>
                  <a:lnTo>
                    <a:pt x="60267" y="37121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4" name="object 433">
              <a:extLst>
                <a:ext uri="{FF2B5EF4-FFF2-40B4-BE49-F238E27FC236}">
                  <a16:creationId xmlns:a16="http://schemas.microsoft.com/office/drawing/2014/main" id="{A959CA70-4409-614B-864D-9261FEB5FA4E}"/>
                </a:ext>
              </a:extLst>
            </p:cNvPr>
            <p:cNvSpPr/>
            <p:nvPr/>
          </p:nvSpPr>
          <p:spPr>
            <a:xfrm>
              <a:off x="1792241" y="4333098"/>
              <a:ext cx="76002" cy="142586"/>
            </a:xfrm>
            <a:custGeom>
              <a:avLst/>
              <a:gdLst/>
              <a:ahLst/>
              <a:cxnLst/>
              <a:rect l="l" t="t" r="r" b="b"/>
              <a:pathLst>
                <a:path w="148589" h="278765">
                  <a:moveTo>
                    <a:pt x="0" y="278578"/>
                  </a:moveTo>
                  <a:lnTo>
                    <a:pt x="148085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5" name="object 434">
              <a:extLst>
                <a:ext uri="{FF2B5EF4-FFF2-40B4-BE49-F238E27FC236}">
                  <a16:creationId xmlns:a16="http://schemas.microsoft.com/office/drawing/2014/main" id="{43AB46F7-E42D-E148-BACB-BFE2BFC3757F}"/>
                </a:ext>
              </a:extLst>
            </p:cNvPr>
            <p:cNvSpPr/>
            <p:nvPr/>
          </p:nvSpPr>
          <p:spPr>
            <a:xfrm>
              <a:off x="1620764" y="4333098"/>
              <a:ext cx="176365" cy="190006"/>
            </a:xfrm>
            <a:custGeom>
              <a:avLst/>
              <a:gdLst/>
              <a:ahLst/>
              <a:cxnLst/>
              <a:rect l="l" t="t" r="r" b="b"/>
              <a:pathLst>
                <a:path w="344804" h="371475">
                  <a:moveTo>
                    <a:pt x="197296" y="371213"/>
                  </a:moveTo>
                  <a:lnTo>
                    <a:pt x="344310" y="371213"/>
                  </a:lnTo>
                  <a:lnTo>
                    <a:pt x="147008" y="0"/>
                  </a:lnTo>
                  <a:lnTo>
                    <a:pt x="0" y="0"/>
                  </a:lnTo>
                  <a:lnTo>
                    <a:pt x="197296" y="371213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6" name="object 435">
              <a:extLst>
                <a:ext uri="{FF2B5EF4-FFF2-40B4-BE49-F238E27FC236}">
                  <a16:creationId xmlns:a16="http://schemas.microsoft.com/office/drawing/2014/main" id="{65B0C110-F6C7-634D-AFAF-3D65E86AB9CB}"/>
                </a:ext>
              </a:extLst>
            </p:cNvPr>
            <p:cNvSpPr/>
            <p:nvPr/>
          </p:nvSpPr>
          <p:spPr>
            <a:xfrm>
              <a:off x="1658359" y="4333098"/>
              <a:ext cx="99713" cy="187408"/>
            </a:xfrm>
            <a:custGeom>
              <a:avLst/>
              <a:gdLst/>
              <a:ahLst/>
              <a:cxnLst/>
              <a:rect l="l" t="t" r="r" b="b"/>
              <a:pathLst>
                <a:path w="194945" h="366395">
                  <a:moveTo>
                    <a:pt x="194745" y="366399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7" name="object 436">
              <a:extLst>
                <a:ext uri="{FF2B5EF4-FFF2-40B4-BE49-F238E27FC236}">
                  <a16:creationId xmlns:a16="http://schemas.microsoft.com/office/drawing/2014/main" id="{C3B7C95C-CC71-6F49-BD49-311193D578C2}"/>
                </a:ext>
              </a:extLst>
            </p:cNvPr>
            <p:cNvSpPr/>
            <p:nvPr/>
          </p:nvSpPr>
          <p:spPr>
            <a:xfrm>
              <a:off x="1689186" y="4543935"/>
              <a:ext cx="148107" cy="150706"/>
            </a:xfrm>
            <a:custGeom>
              <a:avLst/>
              <a:gdLst/>
              <a:ahLst/>
              <a:cxnLst/>
              <a:rect l="l" t="t" r="r" b="b"/>
              <a:pathLst>
                <a:path w="289560" h="294640">
                  <a:moveTo>
                    <a:pt x="289289" y="147034"/>
                  </a:moveTo>
                  <a:lnTo>
                    <a:pt x="281915" y="193514"/>
                  </a:lnTo>
                  <a:lnTo>
                    <a:pt x="261380" y="233880"/>
                  </a:lnTo>
                  <a:lnTo>
                    <a:pt x="230069" y="265712"/>
                  </a:lnTo>
                  <a:lnTo>
                    <a:pt x="190363" y="286587"/>
                  </a:lnTo>
                  <a:lnTo>
                    <a:pt x="144647" y="294084"/>
                  </a:lnTo>
                  <a:lnTo>
                    <a:pt x="98924" y="286587"/>
                  </a:lnTo>
                  <a:lnTo>
                    <a:pt x="59216" y="265712"/>
                  </a:lnTo>
                  <a:lnTo>
                    <a:pt x="27906" y="233880"/>
                  </a:lnTo>
                  <a:lnTo>
                    <a:pt x="7373" y="193514"/>
                  </a:lnTo>
                  <a:lnTo>
                    <a:pt x="0" y="147034"/>
                  </a:lnTo>
                  <a:lnTo>
                    <a:pt x="7373" y="100559"/>
                  </a:lnTo>
                  <a:lnTo>
                    <a:pt x="27906" y="60197"/>
                  </a:lnTo>
                  <a:lnTo>
                    <a:pt x="59216" y="28368"/>
                  </a:lnTo>
                  <a:lnTo>
                    <a:pt x="98924" y="7495"/>
                  </a:lnTo>
                  <a:lnTo>
                    <a:pt x="144647" y="0"/>
                  </a:lnTo>
                  <a:lnTo>
                    <a:pt x="190363" y="7495"/>
                  </a:lnTo>
                  <a:lnTo>
                    <a:pt x="230069" y="28368"/>
                  </a:lnTo>
                  <a:lnTo>
                    <a:pt x="261380" y="60197"/>
                  </a:lnTo>
                  <a:lnTo>
                    <a:pt x="281915" y="100559"/>
                  </a:lnTo>
                  <a:lnTo>
                    <a:pt x="289289" y="147034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r>
                <a:rPr lang="cs-CZ" sz="1000"/>
                <a:t> </a:t>
              </a:r>
              <a:endParaRPr sz="1000"/>
            </a:p>
          </p:txBody>
        </p:sp>
        <p:sp>
          <p:nvSpPr>
            <p:cNvPr id="78" name="object 455">
              <a:extLst>
                <a:ext uri="{FF2B5EF4-FFF2-40B4-BE49-F238E27FC236}">
                  <a16:creationId xmlns:a16="http://schemas.microsoft.com/office/drawing/2014/main" id="{53BA2C67-EE29-5A45-833E-9A4A0DD7EE78}"/>
                </a:ext>
              </a:extLst>
            </p:cNvPr>
            <p:cNvSpPr/>
            <p:nvPr/>
          </p:nvSpPr>
          <p:spPr>
            <a:xfrm>
              <a:off x="2009545" y="1621094"/>
              <a:ext cx="190006" cy="110431"/>
            </a:xfrm>
            <a:custGeom>
              <a:avLst/>
              <a:gdLst/>
              <a:ahLst/>
              <a:cxnLst/>
              <a:rect l="l" t="t" r="r" b="b"/>
              <a:pathLst>
                <a:path w="371475" h="215900">
                  <a:moveTo>
                    <a:pt x="221870" y="80173"/>
                  </a:moveTo>
                  <a:lnTo>
                    <a:pt x="170424" y="80173"/>
                  </a:lnTo>
                  <a:lnTo>
                    <a:pt x="62449" y="215442"/>
                  </a:lnTo>
                  <a:lnTo>
                    <a:pt x="0" y="165359"/>
                  </a:lnTo>
                  <a:lnTo>
                    <a:pt x="131995" y="0"/>
                  </a:lnTo>
                  <a:lnTo>
                    <a:pt x="37116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9" name="object 456">
              <a:extLst>
                <a:ext uri="{FF2B5EF4-FFF2-40B4-BE49-F238E27FC236}">
                  <a16:creationId xmlns:a16="http://schemas.microsoft.com/office/drawing/2014/main" id="{15319D7D-578B-AF48-AECA-F354733B5FCF}"/>
                </a:ext>
              </a:extLst>
            </p:cNvPr>
            <p:cNvSpPr/>
            <p:nvPr/>
          </p:nvSpPr>
          <p:spPr>
            <a:xfrm>
              <a:off x="2183667" y="1541761"/>
              <a:ext cx="107095" cy="1073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0" name="object 457">
              <a:extLst>
                <a:ext uri="{FF2B5EF4-FFF2-40B4-BE49-F238E27FC236}">
                  <a16:creationId xmlns:a16="http://schemas.microsoft.com/office/drawing/2014/main" id="{A332AD08-DB73-4B47-93C4-A894833E0C7A}"/>
                </a:ext>
              </a:extLst>
            </p:cNvPr>
            <p:cNvSpPr/>
            <p:nvPr/>
          </p:nvSpPr>
          <p:spPr>
            <a:xfrm>
              <a:off x="1995812" y="1806437"/>
              <a:ext cx="127320" cy="148432"/>
            </a:xfrm>
            <a:custGeom>
              <a:avLst/>
              <a:gdLst/>
              <a:ahLst/>
              <a:cxnLst/>
              <a:rect l="l" t="t" r="r" b="b"/>
              <a:pathLst>
                <a:path w="248920" h="290195">
                  <a:moveTo>
                    <a:pt x="248873" y="77307"/>
                  </a:moveTo>
                  <a:lnTo>
                    <a:pt x="239617" y="127134"/>
                  </a:lnTo>
                  <a:lnTo>
                    <a:pt x="52420" y="289963"/>
                  </a:lnTo>
                  <a:lnTo>
                    <a:pt x="0" y="229419"/>
                  </a:lnTo>
                  <a:lnTo>
                    <a:pt x="166088" y="84938"/>
                  </a:lnTo>
                  <a:lnTo>
                    <a:pt x="18188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1" name="object 458">
              <a:extLst>
                <a:ext uri="{FF2B5EF4-FFF2-40B4-BE49-F238E27FC236}">
                  <a16:creationId xmlns:a16="http://schemas.microsoft.com/office/drawing/2014/main" id="{F737996C-77B7-A640-9368-0CC72A315602}"/>
                </a:ext>
              </a:extLst>
            </p:cNvPr>
            <p:cNvSpPr/>
            <p:nvPr/>
          </p:nvSpPr>
          <p:spPr>
            <a:xfrm>
              <a:off x="2094284" y="1624164"/>
              <a:ext cx="206571" cy="338763"/>
            </a:xfrm>
            <a:custGeom>
              <a:avLst/>
              <a:gdLst/>
              <a:ahLst/>
              <a:cxnLst/>
              <a:rect l="l" t="t" r="r" b="b"/>
              <a:pathLst>
                <a:path w="403860" h="662304">
                  <a:moveTo>
                    <a:pt x="403404" y="287235"/>
                  </a:moveTo>
                  <a:lnTo>
                    <a:pt x="403404" y="207062"/>
                  </a:lnTo>
                  <a:lnTo>
                    <a:pt x="262106" y="207062"/>
                  </a:lnTo>
                  <a:lnTo>
                    <a:pt x="262106" y="56292"/>
                  </a:lnTo>
                  <a:lnTo>
                    <a:pt x="205168" y="0"/>
                  </a:lnTo>
                  <a:lnTo>
                    <a:pt x="35146" y="172709"/>
                  </a:lnTo>
                  <a:lnTo>
                    <a:pt x="9074" y="211691"/>
                  </a:lnTo>
                  <a:lnTo>
                    <a:pt x="0" y="257744"/>
                  </a:lnTo>
                  <a:lnTo>
                    <a:pt x="2304" y="281380"/>
                  </a:lnTo>
                  <a:lnTo>
                    <a:pt x="9074" y="303779"/>
                  </a:lnTo>
                  <a:lnTo>
                    <a:pt x="20093" y="324414"/>
                  </a:lnTo>
                  <a:lnTo>
                    <a:pt x="35146" y="342760"/>
                  </a:lnTo>
                  <a:lnTo>
                    <a:pt x="168478" y="476399"/>
                  </a:lnTo>
                  <a:lnTo>
                    <a:pt x="157051" y="656940"/>
                  </a:lnTo>
                  <a:lnTo>
                    <a:pt x="236877" y="662023"/>
                  </a:lnTo>
                  <a:lnTo>
                    <a:pt x="250595" y="445314"/>
                  </a:lnTo>
                  <a:lnTo>
                    <a:pt x="91681" y="286080"/>
                  </a:lnTo>
                  <a:lnTo>
                    <a:pt x="86673" y="279962"/>
                  </a:lnTo>
                  <a:lnTo>
                    <a:pt x="83002" y="273082"/>
                  </a:lnTo>
                  <a:lnTo>
                    <a:pt x="80744" y="265618"/>
                  </a:lnTo>
                  <a:lnTo>
                    <a:pt x="79974" y="257744"/>
                  </a:lnTo>
                  <a:lnTo>
                    <a:pt x="80747" y="249853"/>
                  </a:lnTo>
                  <a:lnTo>
                    <a:pt x="83028" y="242365"/>
                  </a:lnTo>
                  <a:lnTo>
                    <a:pt x="86760" y="235432"/>
                  </a:lnTo>
                  <a:lnTo>
                    <a:pt x="91885" y="229206"/>
                  </a:lnTo>
                  <a:lnTo>
                    <a:pt x="183433" y="136217"/>
                  </a:lnTo>
                  <a:lnTo>
                    <a:pt x="183433" y="287235"/>
                  </a:lnTo>
                  <a:lnTo>
                    <a:pt x="403404" y="287235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2" name="object 459">
              <a:extLst>
                <a:ext uri="{FF2B5EF4-FFF2-40B4-BE49-F238E27FC236}">
                  <a16:creationId xmlns:a16="http://schemas.microsoft.com/office/drawing/2014/main" id="{988150DD-A912-D449-99DE-21271EB6E604}"/>
                </a:ext>
              </a:extLst>
            </p:cNvPr>
            <p:cNvSpPr/>
            <p:nvPr/>
          </p:nvSpPr>
          <p:spPr>
            <a:xfrm>
              <a:off x="2318384" y="1847292"/>
              <a:ext cx="122448" cy="122773"/>
            </a:xfrm>
            <a:custGeom>
              <a:avLst/>
              <a:gdLst/>
              <a:ahLst/>
              <a:cxnLst/>
              <a:rect l="l" t="t" r="r" b="b"/>
              <a:pathLst>
                <a:path w="239395" h="240029">
                  <a:moveTo>
                    <a:pt x="0" y="119708"/>
                  </a:moveTo>
                  <a:lnTo>
                    <a:pt x="9386" y="73108"/>
                  </a:lnTo>
                  <a:lnTo>
                    <a:pt x="34983" y="35057"/>
                  </a:lnTo>
                  <a:lnTo>
                    <a:pt x="72950" y="9405"/>
                  </a:lnTo>
                  <a:lnTo>
                    <a:pt x="119445" y="0"/>
                  </a:lnTo>
                  <a:lnTo>
                    <a:pt x="165939" y="9405"/>
                  </a:lnTo>
                  <a:lnTo>
                    <a:pt x="203901" y="35057"/>
                  </a:lnTo>
                  <a:lnTo>
                    <a:pt x="229493" y="73108"/>
                  </a:lnTo>
                  <a:lnTo>
                    <a:pt x="238876" y="119708"/>
                  </a:lnTo>
                  <a:lnTo>
                    <a:pt x="229493" y="166311"/>
                  </a:lnTo>
                  <a:lnTo>
                    <a:pt x="203901" y="204367"/>
                  </a:lnTo>
                  <a:lnTo>
                    <a:pt x="165939" y="230023"/>
                  </a:lnTo>
                  <a:lnTo>
                    <a:pt x="119445" y="23943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3" name="object 460">
              <a:extLst>
                <a:ext uri="{FF2B5EF4-FFF2-40B4-BE49-F238E27FC236}">
                  <a16:creationId xmlns:a16="http://schemas.microsoft.com/office/drawing/2014/main" id="{9874DE5F-8501-0840-A70B-ADB57BECC755}"/>
                </a:ext>
              </a:extLst>
            </p:cNvPr>
            <p:cNvSpPr/>
            <p:nvPr/>
          </p:nvSpPr>
          <p:spPr>
            <a:xfrm>
              <a:off x="1967501" y="1781565"/>
              <a:ext cx="67882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246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4" name="object 461">
              <a:extLst>
                <a:ext uri="{FF2B5EF4-FFF2-40B4-BE49-F238E27FC236}">
                  <a16:creationId xmlns:a16="http://schemas.microsoft.com/office/drawing/2014/main" id="{F4BAAB87-34C9-854B-96AE-29C3420DFE5A}"/>
                </a:ext>
              </a:extLst>
            </p:cNvPr>
            <p:cNvSpPr/>
            <p:nvPr/>
          </p:nvSpPr>
          <p:spPr>
            <a:xfrm>
              <a:off x="1987014" y="1824938"/>
              <a:ext cx="67882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264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5" name="object 462">
              <a:extLst>
                <a:ext uri="{FF2B5EF4-FFF2-40B4-BE49-F238E27FC236}">
                  <a16:creationId xmlns:a16="http://schemas.microsoft.com/office/drawing/2014/main" id="{DAB3789B-79A3-7E4D-B651-473E7228970D}"/>
                </a:ext>
              </a:extLst>
            </p:cNvPr>
            <p:cNvSpPr/>
            <p:nvPr/>
          </p:nvSpPr>
          <p:spPr>
            <a:xfrm>
              <a:off x="1921586" y="1781565"/>
              <a:ext cx="26633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1971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6" name="object 463">
              <a:extLst>
                <a:ext uri="{FF2B5EF4-FFF2-40B4-BE49-F238E27FC236}">
                  <a16:creationId xmlns:a16="http://schemas.microsoft.com/office/drawing/2014/main" id="{68488DD5-4341-EA4D-B190-B48005DF665C}"/>
                </a:ext>
              </a:extLst>
            </p:cNvPr>
            <p:cNvSpPr/>
            <p:nvPr/>
          </p:nvSpPr>
          <p:spPr>
            <a:xfrm>
              <a:off x="2293330" y="1898707"/>
              <a:ext cx="67882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246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7" name="object 464">
              <a:extLst>
                <a:ext uri="{FF2B5EF4-FFF2-40B4-BE49-F238E27FC236}">
                  <a16:creationId xmlns:a16="http://schemas.microsoft.com/office/drawing/2014/main" id="{75863957-3D3E-D342-9D0A-048DCB79104A}"/>
                </a:ext>
              </a:extLst>
            </p:cNvPr>
            <p:cNvSpPr/>
            <p:nvPr/>
          </p:nvSpPr>
          <p:spPr>
            <a:xfrm>
              <a:off x="2309665" y="1941446"/>
              <a:ext cx="67882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246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88" name="object 465">
              <a:extLst>
                <a:ext uri="{FF2B5EF4-FFF2-40B4-BE49-F238E27FC236}">
                  <a16:creationId xmlns:a16="http://schemas.microsoft.com/office/drawing/2014/main" id="{A1FB6476-0978-8949-8CD0-DAA845DE64DF}"/>
                </a:ext>
              </a:extLst>
            </p:cNvPr>
            <p:cNvSpPr/>
            <p:nvPr/>
          </p:nvSpPr>
          <p:spPr>
            <a:xfrm>
              <a:off x="2253119" y="1898707"/>
              <a:ext cx="21112" cy="0"/>
            </a:xfrm>
            <a:custGeom>
              <a:avLst/>
              <a:gdLst/>
              <a:ahLst/>
              <a:cxnLst/>
              <a:rect l="l" t="t" r="r" b="b"/>
              <a:pathLst>
                <a:path w="41275">
                  <a:moveTo>
                    <a:pt x="0" y="0"/>
                  </a:moveTo>
                  <a:lnTo>
                    <a:pt x="40821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2" name="object 466">
              <a:extLst>
                <a:ext uri="{FF2B5EF4-FFF2-40B4-BE49-F238E27FC236}">
                  <a16:creationId xmlns:a16="http://schemas.microsoft.com/office/drawing/2014/main" id="{048FF289-FE9A-FE46-A195-5AB1224CEC31}"/>
                </a:ext>
              </a:extLst>
            </p:cNvPr>
            <p:cNvSpPr/>
            <p:nvPr/>
          </p:nvSpPr>
          <p:spPr>
            <a:xfrm>
              <a:off x="2037762" y="1494177"/>
              <a:ext cx="118876" cy="68207"/>
            </a:xfrm>
            <a:custGeom>
              <a:avLst/>
              <a:gdLst/>
              <a:ahLst/>
              <a:cxnLst/>
              <a:rect l="l" t="t" r="r" b="b"/>
              <a:pathLst>
                <a:path w="232410" h="133350">
                  <a:moveTo>
                    <a:pt x="232410" y="133206"/>
                  </a:moveTo>
                  <a:lnTo>
                    <a:pt x="224167" y="90929"/>
                  </a:lnTo>
                  <a:lnTo>
                    <a:pt x="204154" y="54341"/>
                  </a:lnTo>
                  <a:lnTo>
                    <a:pt x="174476" y="25571"/>
                  </a:lnTo>
                  <a:lnTo>
                    <a:pt x="137241" y="6747"/>
                  </a:lnTo>
                  <a:lnTo>
                    <a:pt x="94552" y="0"/>
                  </a:lnTo>
                  <a:lnTo>
                    <a:pt x="67796" y="2599"/>
                  </a:lnTo>
                  <a:lnTo>
                    <a:pt x="42793" y="10066"/>
                  </a:lnTo>
                  <a:lnTo>
                    <a:pt x="20031" y="21906"/>
                  </a:lnTo>
                  <a:lnTo>
                    <a:pt x="0" y="3762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3" name="object 467">
              <a:extLst>
                <a:ext uri="{FF2B5EF4-FFF2-40B4-BE49-F238E27FC236}">
                  <a16:creationId xmlns:a16="http://schemas.microsoft.com/office/drawing/2014/main" id="{ADE81364-5988-F64D-B03A-8637D2059D7A}"/>
                </a:ext>
              </a:extLst>
            </p:cNvPr>
            <p:cNvSpPr/>
            <p:nvPr/>
          </p:nvSpPr>
          <p:spPr>
            <a:xfrm>
              <a:off x="1936774" y="1475568"/>
              <a:ext cx="219887" cy="87045"/>
            </a:xfrm>
            <a:custGeom>
              <a:avLst/>
              <a:gdLst/>
              <a:ahLst/>
              <a:cxnLst/>
              <a:rect l="l" t="t" r="r" b="b"/>
              <a:pathLst>
                <a:path w="429895" h="170179">
                  <a:moveTo>
                    <a:pt x="291991" y="36383"/>
                  </a:moveTo>
                  <a:lnTo>
                    <a:pt x="284720" y="36383"/>
                  </a:lnTo>
                  <a:lnTo>
                    <a:pt x="277632" y="37104"/>
                  </a:lnTo>
                  <a:lnTo>
                    <a:pt x="270650" y="38198"/>
                  </a:lnTo>
                  <a:lnTo>
                    <a:pt x="252870" y="22350"/>
                  </a:lnTo>
                  <a:lnTo>
                    <a:pt x="232173" y="10317"/>
                  </a:lnTo>
                  <a:lnTo>
                    <a:pt x="209087" y="2675"/>
                  </a:lnTo>
                  <a:lnTo>
                    <a:pt x="184142" y="0"/>
                  </a:lnTo>
                  <a:lnTo>
                    <a:pt x="144727" y="6785"/>
                  </a:lnTo>
                  <a:lnTo>
                    <a:pt x="111012" y="25578"/>
                  </a:lnTo>
                  <a:lnTo>
                    <a:pt x="85299" y="54029"/>
                  </a:lnTo>
                  <a:lnTo>
                    <a:pt x="69887" y="89793"/>
                  </a:lnTo>
                  <a:lnTo>
                    <a:pt x="69744" y="89770"/>
                  </a:lnTo>
                  <a:lnTo>
                    <a:pt x="42555" y="95261"/>
                  </a:lnTo>
                  <a:lnTo>
                    <a:pt x="20409" y="110232"/>
                  </a:lnTo>
                  <a:lnTo>
                    <a:pt x="5476" y="132433"/>
                  </a:lnTo>
                  <a:lnTo>
                    <a:pt x="0" y="159611"/>
                  </a:lnTo>
                  <a:lnTo>
                    <a:pt x="0" y="163019"/>
                  </a:lnTo>
                  <a:lnTo>
                    <a:pt x="329" y="166328"/>
                  </a:lnTo>
                  <a:lnTo>
                    <a:pt x="793" y="169590"/>
                  </a:lnTo>
                  <a:lnTo>
                    <a:pt x="154142" y="169590"/>
                  </a:lnTo>
                  <a:lnTo>
                    <a:pt x="403973" y="169590"/>
                  </a:lnTo>
                  <a:lnTo>
                    <a:pt x="429849" y="169590"/>
                  </a:lnTo>
                  <a:lnTo>
                    <a:pt x="421606" y="127313"/>
                  </a:lnTo>
                  <a:lnTo>
                    <a:pt x="401593" y="90725"/>
                  </a:lnTo>
                  <a:lnTo>
                    <a:pt x="371915" y="61954"/>
                  </a:lnTo>
                  <a:lnTo>
                    <a:pt x="334680" y="43131"/>
                  </a:lnTo>
                  <a:lnTo>
                    <a:pt x="291991" y="36383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4" name="object 468">
              <a:extLst>
                <a:ext uri="{FF2B5EF4-FFF2-40B4-BE49-F238E27FC236}">
                  <a16:creationId xmlns:a16="http://schemas.microsoft.com/office/drawing/2014/main" id="{5260B434-1538-2440-BB88-08D5FAD0F9B7}"/>
                </a:ext>
              </a:extLst>
            </p:cNvPr>
            <p:cNvSpPr/>
            <p:nvPr/>
          </p:nvSpPr>
          <p:spPr>
            <a:xfrm>
              <a:off x="4999426" y="4499583"/>
              <a:ext cx="53764" cy="1038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5" name="object 469">
              <a:extLst>
                <a:ext uri="{FF2B5EF4-FFF2-40B4-BE49-F238E27FC236}">
                  <a16:creationId xmlns:a16="http://schemas.microsoft.com/office/drawing/2014/main" id="{8EE5B521-8DB2-6E49-9583-C49558F39F1C}"/>
                </a:ext>
              </a:extLst>
            </p:cNvPr>
            <p:cNvSpPr/>
            <p:nvPr/>
          </p:nvSpPr>
          <p:spPr>
            <a:xfrm>
              <a:off x="4729508" y="4937013"/>
              <a:ext cx="619387" cy="120824"/>
            </a:xfrm>
            <a:custGeom>
              <a:avLst/>
              <a:gdLst/>
              <a:ahLst/>
              <a:cxnLst/>
              <a:rect l="l" t="t" r="r" b="b"/>
              <a:pathLst>
                <a:path w="1210945" h="236220">
                  <a:moveTo>
                    <a:pt x="378601" y="0"/>
                  </a:moveTo>
                  <a:lnTo>
                    <a:pt x="1210656" y="0"/>
                  </a:lnTo>
                  <a:lnTo>
                    <a:pt x="1210656" y="235862"/>
                  </a:lnTo>
                  <a:lnTo>
                    <a:pt x="0" y="235862"/>
                  </a:lnTo>
                  <a:lnTo>
                    <a:pt x="0" y="0"/>
                  </a:lnTo>
                  <a:lnTo>
                    <a:pt x="19164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6" name="object 470">
              <a:extLst>
                <a:ext uri="{FF2B5EF4-FFF2-40B4-BE49-F238E27FC236}">
                  <a16:creationId xmlns:a16="http://schemas.microsoft.com/office/drawing/2014/main" id="{EBEF5CC2-F260-8144-A8D1-DC514D868239}"/>
                </a:ext>
              </a:extLst>
            </p:cNvPr>
            <p:cNvSpPr/>
            <p:nvPr/>
          </p:nvSpPr>
          <p:spPr>
            <a:xfrm>
              <a:off x="5240290" y="4971481"/>
              <a:ext cx="0" cy="51967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08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7" name="object 471">
              <a:extLst>
                <a:ext uri="{FF2B5EF4-FFF2-40B4-BE49-F238E27FC236}">
                  <a16:creationId xmlns:a16="http://schemas.microsoft.com/office/drawing/2014/main" id="{0DB205FE-64DA-3944-8CB5-1E86FA337968}"/>
                </a:ext>
              </a:extLst>
            </p:cNvPr>
            <p:cNvSpPr/>
            <p:nvPr/>
          </p:nvSpPr>
          <p:spPr>
            <a:xfrm>
              <a:off x="5187808" y="4971481"/>
              <a:ext cx="0" cy="51967"/>
            </a:xfrm>
            <a:custGeom>
              <a:avLst/>
              <a:gdLst/>
              <a:ahLst/>
              <a:cxnLst/>
              <a:rect l="l" t="t" r="r" b="b"/>
              <a:pathLst>
                <a:path h="101600">
                  <a:moveTo>
                    <a:pt x="0" y="10108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8" name="object 472">
              <a:extLst>
                <a:ext uri="{FF2B5EF4-FFF2-40B4-BE49-F238E27FC236}">
                  <a16:creationId xmlns:a16="http://schemas.microsoft.com/office/drawing/2014/main" id="{6BD87E9E-999A-7344-9310-9A0C33B4FA27}"/>
                </a:ext>
              </a:extLst>
            </p:cNvPr>
            <p:cNvSpPr/>
            <p:nvPr/>
          </p:nvSpPr>
          <p:spPr>
            <a:xfrm>
              <a:off x="4762378" y="4815283"/>
              <a:ext cx="528443" cy="121149"/>
            </a:xfrm>
            <a:custGeom>
              <a:avLst/>
              <a:gdLst/>
              <a:ahLst/>
              <a:cxnLst/>
              <a:rect l="l" t="t" r="r" b="b"/>
              <a:pathLst>
                <a:path w="1033145" h="236854">
                  <a:moveTo>
                    <a:pt x="314337" y="236688"/>
                  </a:moveTo>
                  <a:lnTo>
                    <a:pt x="704908" y="236688"/>
                  </a:lnTo>
                  <a:lnTo>
                    <a:pt x="1032799" y="236688"/>
                  </a:lnTo>
                  <a:lnTo>
                    <a:pt x="1032799" y="230522"/>
                  </a:lnTo>
                  <a:lnTo>
                    <a:pt x="999872" y="213723"/>
                  </a:lnTo>
                  <a:lnTo>
                    <a:pt x="973895" y="188140"/>
                  </a:lnTo>
                  <a:lnTo>
                    <a:pt x="956854" y="155705"/>
                  </a:lnTo>
                  <a:lnTo>
                    <a:pt x="950733" y="118348"/>
                  </a:lnTo>
                  <a:lnTo>
                    <a:pt x="956854" y="80985"/>
                  </a:lnTo>
                  <a:lnTo>
                    <a:pt x="973895" y="48545"/>
                  </a:lnTo>
                  <a:lnTo>
                    <a:pt x="999872" y="22959"/>
                  </a:lnTo>
                  <a:lnTo>
                    <a:pt x="1032799" y="6156"/>
                  </a:lnTo>
                  <a:lnTo>
                    <a:pt x="1032799" y="0"/>
                  </a:lnTo>
                  <a:lnTo>
                    <a:pt x="704908" y="0"/>
                  </a:lnTo>
                  <a:lnTo>
                    <a:pt x="120113" y="0"/>
                  </a:lnTo>
                  <a:lnTo>
                    <a:pt x="73359" y="9300"/>
                  </a:lnTo>
                  <a:lnTo>
                    <a:pt x="35179" y="34664"/>
                  </a:lnTo>
                  <a:lnTo>
                    <a:pt x="9438" y="72283"/>
                  </a:lnTo>
                  <a:lnTo>
                    <a:pt x="0" y="118348"/>
                  </a:lnTo>
                  <a:lnTo>
                    <a:pt x="9438" y="164408"/>
                  </a:lnTo>
                  <a:lnTo>
                    <a:pt x="35179" y="202024"/>
                  </a:lnTo>
                  <a:lnTo>
                    <a:pt x="73359" y="227387"/>
                  </a:lnTo>
                  <a:lnTo>
                    <a:pt x="120113" y="236688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99" name="object 473">
              <a:extLst>
                <a:ext uri="{FF2B5EF4-FFF2-40B4-BE49-F238E27FC236}">
                  <a16:creationId xmlns:a16="http://schemas.microsoft.com/office/drawing/2014/main" id="{19138F15-CBE2-184A-BB08-16E4F25C85CB}"/>
                </a:ext>
              </a:extLst>
            </p:cNvPr>
            <p:cNvSpPr/>
            <p:nvPr/>
          </p:nvSpPr>
          <p:spPr>
            <a:xfrm>
              <a:off x="4822812" y="4876108"/>
              <a:ext cx="431655" cy="0"/>
            </a:xfrm>
            <a:custGeom>
              <a:avLst/>
              <a:gdLst/>
              <a:ahLst/>
              <a:cxnLst/>
              <a:rect l="l" t="t" r="r" b="b"/>
              <a:pathLst>
                <a:path w="843915">
                  <a:moveTo>
                    <a:pt x="843589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0" name="object 474">
              <a:extLst>
                <a:ext uri="{FF2B5EF4-FFF2-40B4-BE49-F238E27FC236}">
                  <a16:creationId xmlns:a16="http://schemas.microsoft.com/office/drawing/2014/main" id="{689F1EAE-2856-BB49-AF61-D80CD712D47C}"/>
                </a:ext>
              </a:extLst>
            </p:cNvPr>
            <p:cNvSpPr/>
            <p:nvPr/>
          </p:nvSpPr>
          <p:spPr>
            <a:xfrm>
              <a:off x="4830881" y="4876044"/>
              <a:ext cx="90618" cy="105559"/>
            </a:xfrm>
            <a:custGeom>
              <a:avLst/>
              <a:gdLst/>
              <a:ahLst/>
              <a:cxnLst/>
              <a:rect l="l" t="t" r="r" b="b"/>
              <a:pathLst>
                <a:path w="177165" h="206375">
                  <a:moveTo>
                    <a:pt x="176832" y="206163"/>
                  </a:moveTo>
                  <a:lnTo>
                    <a:pt x="88416" y="150889"/>
                  </a:lnTo>
                  <a:lnTo>
                    <a:pt x="0" y="206163"/>
                  </a:lnTo>
                  <a:lnTo>
                    <a:pt x="0" y="0"/>
                  </a:lnTo>
                  <a:lnTo>
                    <a:pt x="88416" y="0"/>
                  </a:lnTo>
                  <a:lnTo>
                    <a:pt x="176832" y="0"/>
                  </a:lnTo>
                  <a:lnTo>
                    <a:pt x="176832" y="206163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1" name="object 475">
              <a:extLst>
                <a:ext uri="{FF2B5EF4-FFF2-40B4-BE49-F238E27FC236}">
                  <a16:creationId xmlns:a16="http://schemas.microsoft.com/office/drawing/2014/main" id="{40AF1040-48B5-DB47-98F4-96A20584F317}"/>
                </a:ext>
              </a:extLst>
            </p:cNvPr>
            <p:cNvSpPr/>
            <p:nvPr/>
          </p:nvSpPr>
          <p:spPr>
            <a:xfrm>
              <a:off x="4870280" y="4572058"/>
              <a:ext cx="289069" cy="237426"/>
            </a:xfrm>
            <a:custGeom>
              <a:avLst/>
              <a:gdLst/>
              <a:ahLst/>
              <a:cxnLst/>
              <a:rect l="l" t="t" r="r" b="b"/>
              <a:pathLst>
                <a:path w="565150" h="464184">
                  <a:moveTo>
                    <a:pt x="412272" y="604"/>
                  </a:moveTo>
                  <a:lnTo>
                    <a:pt x="409114" y="411"/>
                  </a:lnTo>
                  <a:lnTo>
                    <a:pt x="405992" y="0"/>
                  </a:lnTo>
                  <a:lnTo>
                    <a:pt x="402847" y="0"/>
                  </a:lnTo>
                  <a:lnTo>
                    <a:pt x="369897" y="3678"/>
                  </a:lnTo>
                  <a:lnTo>
                    <a:pt x="338957" y="14308"/>
                  </a:lnTo>
                  <a:lnTo>
                    <a:pt x="309817" y="31347"/>
                  </a:lnTo>
                  <a:lnTo>
                    <a:pt x="282266" y="54256"/>
                  </a:lnTo>
                  <a:lnTo>
                    <a:pt x="254723" y="31347"/>
                  </a:lnTo>
                  <a:lnTo>
                    <a:pt x="225580" y="14308"/>
                  </a:lnTo>
                  <a:lnTo>
                    <a:pt x="194636" y="3678"/>
                  </a:lnTo>
                  <a:lnTo>
                    <a:pt x="161694" y="0"/>
                  </a:lnTo>
                  <a:lnTo>
                    <a:pt x="158560" y="0"/>
                  </a:lnTo>
                  <a:lnTo>
                    <a:pt x="155403" y="423"/>
                  </a:lnTo>
                  <a:lnTo>
                    <a:pt x="152257" y="604"/>
                  </a:lnTo>
                  <a:lnTo>
                    <a:pt x="105438" y="11101"/>
                  </a:lnTo>
                  <a:lnTo>
                    <a:pt x="63007" y="31060"/>
                  </a:lnTo>
                  <a:lnTo>
                    <a:pt x="28760" y="58970"/>
                  </a:lnTo>
                  <a:lnTo>
                    <a:pt x="6493" y="93321"/>
                  </a:lnTo>
                  <a:lnTo>
                    <a:pt x="0" y="132602"/>
                  </a:lnTo>
                  <a:lnTo>
                    <a:pt x="4849" y="182017"/>
                  </a:lnTo>
                  <a:lnTo>
                    <a:pt x="13615" y="231652"/>
                  </a:lnTo>
                  <a:lnTo>
                    <a:pt x="25887" y="281288"/>
                  </a:lnTo>
                  <a:lnTo>
                    <a:pt x="41250" y="330707"/>
                  </a:lnTo>
                  <a:lnTo>
                    <a:pt x="64195" y="373481"/>
                  </a:lnTo>
                  <a:lnTo>
                    <a:pt x="95408" y="410199"/>
                  </a:lnTo>
                  <a:lnTo>
                    <a:pt x="131449" y="438873"/>
                  </a:lnTo>
                  <a:lnTo>
                    <a:pt x="168881" y="457517"/>
                  </a:lnTo>
                  <a:lnTo>
                    <a:pt x="204267" y="464147"/>
                  </a:lnTo>
                  <a:lnTo>
                    <a:pt x="261998" y="464147"/>
                  </a:lnTo>
                  <a:lnTo>
                    <a:pt x="267147" y="459949"/>
                  </a:lnTo>
                  <a:lnTo>
                    <a:pt x="272243" y="455526"/>
                  </a:lnTo>
                  <a:lnTo>
                    <a:pt x="277285" y="450890"/>
                  </a:lnTo>
                  <a:lnTo>
                    <a:pt x="282266" y="446052"/>
                  </a:lnTo>
                  <a:lnTo>
                    <a:pt x="287251" y="450887"/>
                  </a:lnTo>
                  <a:lnTo>
                    <a:pt x="292293" y="455517"/>
                  </a:lnTo>
                  <a:lnTo>
                    <a:pt x="297390" y="459939"/>
                  </a:lnTo>
                  <a:lnTo>
                    <a:pt x="302543" y="464147"/>
                  </a:lnTo>
                  <a:lnTo>
                    <a:pt x="360274" y="464147"/>
                  </a:lnTo>
                  <a:lnTo>
                    <a:pt x="433101" y="438873"/>
                  </a:lnTo>
                  <a:lnTo>
                    <a:pt x="469142" y="410199"/>
                  </a:lnTo>
                  <a:lnTo>
                    <a:pt x="500351" y="373481"/>
                  </a:lnTo>
                  <a:lnTo>
                    <a:pt x="523290" y="330707"/>
                  </a:lnTo>
                  <a:lnTo>
                    <a:pt x="538650" y="281288"/>
                  </a:lnTo>
                  <a:lnTo>
                    <a:pt x="550920" y="231652"/>
                  </a:lnTo>
                  <a:lnTo>
                    <a:pt x="559686" y="182017"/>
                  </a:lnTo>
                  <a:lnTo>
                    <a:pt x="564529" y="132602"/>
                  </a:lnTo>
                  <a:lnTo>
                    <a:pt x="558042" y="93321"/>
                  </a:lnTo>
                  <a:lnTo>
                    <a:pt x="535776" y="58970"/>
                  </a:lnTo>
                  <a:lnTo>
                    <a:pt x="501527" y="31060"/>
                  </a:lnTo>
                  <a:lnTo>
                    <a:pt x="459093" y="11101"/>
                  </a:lnTo>
                  <a:lnTo>
                    <a:pt x="412272" y="604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2" name="object 476">
              <a:extLst>
                <a:ext uri="{FF2B5EF4-FFF2-40B4-BE49-F238E27FC236}">
                  <a16:creationId xmlns:a16="http://schemas.microsoft.com/office/drawing/2014/main" id="{99B5ED32-BCBF-8F49-B8EC-46F9ED51BD9C}"/>
                </a:ext>
              </a:extLst>
            </p:cNvPr>
            <p:cNvSpPr/>
            <p:nvPr/>
          </p:nvSpPr>
          <p:spPr>
            <a:xfrm>
              <a:off x="8307297" y="3109815"/>
              <a:ext cx="316027" cy="287445"/>
            </a:xfrm>
            <a:custGeom>
              <a:avLst/>
              <a:gdLst/>
              <a:ahLst/>
              <a:cxnLst/>
              <a:rect l="l" t="t" r="r" b="b"/>
              <a:pathLst>
                <a:path w="617855" h="561975">
                  <a:moveTo>
                    <a:pt x="235366" y="533010"/>
                  </a:moveTo>
                  <a:lnTo>
                    <a:pt x="253233" y="536343"/>
                  </a:lnTo>
                  <a:lnTo>
                    <a:pt x="271468" y="538761"/>
                  </a:lnTo>
                  <a:lnTo>
                    <a:pt x="290037" y="540235"/>
                  </a:lnTo>
                  <a:lnTo>
                    <a:pt x="308904" y="540734"/>
                  </a:lnTo>
                  <a:lnTo>
                    <a:pt x="341280" y="539259"/>
                  </a:lnTo>
                  <a:lnTo>
                    <a:pt x="372689" y="534938"/>
                  </a:lnTo>
                  <a:lnTo>
                    <a:pt x="402968" y="527924"/>
                  </a:lnTo>
                  <a:lnTo>
                    <a:pt x="431953" y="518371"/>
                  </a:lnTo>
                  <a:lnTo>
                    <a:pt x="484712" y="532523"/>
                  </a:lnTo>
                  <a:lnTo>
                    <a:pt x="594030" y="561813"/>
                  </a:lnTo>
                  <a:lnTo>
                    <a:pt x="564737" y="452451"/>
                  </a:lnTo>
                  <a:lnTo>
                    <a:pt x="558585" y="429476"/>
                  </a:lnTo>
                  <a:lnTo>
                    <a:pt x="583531" y="394149"/>
                  </a:lnTo>
                  <a:lnTo>
                    <a:pt x="602140" y="355495"/>
                  </a:lnTo>
                  <a:lnTo>
                    <a:pt x="613773" y="314056"/>
                  </a:lnTo>
                  <a:lnTo>
                    <a:pt x="617793" y="270375"/>
                  </a:lnTo>
                  <a:lnTo>
                    <a:pt x="613751" y="226517"/>
                  </a:lnTo>
                  <a:lnTo>
                    <a:pt x="602047" y="184913"/>
                  </a:lnTo>
                  <a:lnTo>
                    <a:pt x="583318" y="146119"/>
                  </a:lnTo>
                  <a:lnTo>
                    <a:pt x="558199" y="110692"/>
                  </a:lnTo>
                  <a:lnTo>
                    <a:pt x="527326" y="79188"/>
                  </a:lnTo>
                  <a:lnTo>
                    <a:pt x="491335" y="52164"/>
                  </a:lnTo>
                  <a:lnTo>
                    <a:pt x="450861" y="30177"/>
                  </a:lnTo>
                  <a:lnTo>
                    <a:pt x="406541" y="13783"/>
                  </a:lnTo>
                  <a:lnTo>
                    <a:pt x="359010" y="3538"/>
                  </a:lnTo>
                  <a:lnTo>
                    <a:pt x="308904" y="0"/>
                  </a:lnTo>
                  <a:lnTo>
                    <a:pt x="258798" y="3538"/>
                  </a:lnTo>
                  <a:lnTo>
                    <a:pt x="211266" y="13783"/>
                  </a:lnTo>
                  <a:lnTo>
                    <a:pt x="166945" y="30177"/>
                  </a:lnTo>
                  <a:lnTo>
                    <a:pt x="126469" y="52164"/>
                  </a:lnTo>
                  <a:lnTo>
                    <a:pt x="90476" y="79188"/>
                  </a:lnTo>
                  <a:lnTo>
                    <a:pt x="59600" y="110692"/>
                  </a:lnTo>
                  <a:lnTo>
                    <a:pt x="34479" y="146119"/>
                  </a:lnTo>
                  <a:lnTo>
                    <a:pt x="15748" y="184913"/>
                  </a:lnTo>
                  <a:lnTo>
                    <a:pt x="4043" y="226517"/>
                  </a:lnTo>
                  <a:lnTo>
                    <a:pt x="0" y="270375"/>
                  </a:lnTo>
                  <a:lnTo>
                    <a:pt x="359" y="283527"/>
                  </a:lnTo>
                  <a:lnTo>
                    <a:pt x="1427" y="296520"/>
                  </a:lnTo>
                  <a:lnTo>
                    <a:pt x="3187" y="309339"/>
                  </a:lnTo>
                  <a:lnTo>
                    <a:pt x="5619" y="32197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3" name="object 477">
              <a:extLst>
                <a:ext uri="{FF2B5EF4-FFF2-40B4-BE49-F238E27FC236}">
                  <a16:creationId xmlns:a16="http://schemas.microsoft.com/office/drawing/2014/main" id="{42D2B9D1-126D-8646-BBC5-9CECBE969F50}"/>
                </a:ext>
              </a:extLst>
            </p:cNvPr>
            <p:cNvSpPr/>
            <p:nvPr/>
          </p:nvSpPr>
          <p:spPr>
            <a:xfrm>
              <a:off x="8258130" y="3265907"/>
              <a:ext cx="180587" cy="160125"/>
            </a:xfrm>
            <a:custGeom>
              <a:avLst/>
              <a:gdLst/>
              <a:ahLst/>
              <a:cxnLst/>
              <a:rect l="l" t="t" r="r" b="b"/>
              <a:pathLst>
                <a:path w="353059" h="313054">
                  <a:moveTo>
                    <a:pt x="176523" y="0"/>
                  </a:moveTo>
                  <a:lnTo>
                    <a:pt x="129592" y="5518"/>
                  </a:lnTo>
                  <a:lnTo>
                    <a:pt x="87423" y="21090"/>
                  </a:lnTo>
                  <a:lnTo>
                    <a:pt x="51698" y="45245"/>
                  </a:lnTo>
                  <a:lnTo>
                    <a:pt x="24098" y="76510"/>
                  </a:lnTo>
                  <a:lnTo>
                    <a:pt x="6304" y="113413"/>
                  </a:lnTo>
                  <a:lnTo>
                    <a:pt x="0" y="154481"/>
                  </a:lnTo>
                  <a:lnTo>
                    <a:pt x="1930" y="177367"/>
                  </a:lnTo>
                  <a:lnTo>
                    <a:pt x="7532" y="199203"/>
                  </a:lnTo>
                  <a:lnTo>
                    <a:pt x="16521" y="219754"/>
                  </a:lnTo>
                  <a:lnTo>
                    <a:pt x="28613" y="238783"/>
                  </a:lnTo>
                  <a:lnTo>
                    <a:pt x="8876" y="312472"/>
                  </a:lnTo>
                  <a:lnTo>
                    <a:pt x="92069" y="290173"/>
                  </a:lnTo>
                  <a:lnTo>
                    <a:pt x="111546" y="298166"/>
                  </a:lnTo>
                  <a:lnTo>
                    <a:pt x="132230" y="304063"/>
                  </a:lnTo>
                  <a:lnTo>
                    <a:pt x="153947" y="307712"/>
                  </a:lnTo>
                  <a:lnTo>
                    <a:pt x="176523" y="308962"/>
                  </a:lnTo>
                  <a:lnTo>
                    <a:pt x="223447" y="303445"/>
                  </a:lnTo>
                  <a:lnTo>
                    <a:pt x="265614" y="287874"/>
                  </a:lnTo>
                  <a:lnTo>
                    <a:pt x="301340" y="263721"/>
                  </a:lnTo>
                  <a:lnTo>
                    <a:pt x="328942" y="232457"/>
                  </a:lnTo>
                  <a:lnTo>
                    <a:pt x="346738" y="195553"/>
                  </a:lnTo>
                  <a:lnTo>
                    <a:pt x="353043" y="154481"/>
                  </a:lnTo>
                  <a:lnTo>
                    <a:pt x="346738" y="113413"/>
                  </a:lnTo>
                  <a:lnTo>
                    <a:pt x="328942" y="76510"/>
                  </a:lnTo>
                  <a:lnTo>
                    <a:pt x="301340" y="45245"/>
                  </a:lnTo>
                  <a:lnTo>
                    <a:pt x="265614" y="21090"/>
                  </a:lnTo>
                  <a:lnTo>
                    <a:pt x="223447" y="5518"/>
                  </a:lnTo>
                  <a:lnTo>
                    <a:pt x="176523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4" name="object 478">
              <a:extLst>
                <a:ext uri="{FF2B5EF4-FFF2-40B4-BE49-F238E27FC236}">
                  <a16:creationId xmlns:a16="http://schemas.microsoft.com/office/drawing/2014/main" id="{285C3516-7B0D-0A47-BD7A-7BE7ED04132F}"/>
                </a:ext>
              </a:extLst>
            </p:cNvPr>
            <p:cNvSpPr/>
            <p:nvPr/>
          </p:nvSpPr>
          <p:spPr>
            <a:xfrm>
              <a:off x="8402445" y="3175832"/>
              <a:ext cx="27608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366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5" name="object 479">
              <a:extLst>
                <a:ext uri="{FF2B5EF4-FFF2-40B4-BE49-F238E27FC236}">
                  <a16:creationId xmlns:a16="http://schemas.microsoft.com/office/drawing/2014/main" id="{62D79ABF-DB21-0D45-9A3A-4D8FA39E08C6}"/>
                </a:ext>
              </a:extLst>
            </p:cNvPr>
            <p:cNvSpPr/>
            <p:nvPr/>
          </p:nvSpPr>
          <p:spPr>
            <a:xfrm>
              <a:off x="8303448" y="3345134"/>
              <a:ext cx="17214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33349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6" name="object 480">
              <a:extLst>
                <a:ext uri="{FF2B5EF4-FFF2-40B4-BE49-F238E27FC236}">
                  <a16:creationId xmlns:a16="http://schemas.microsoft.com/office/drawing/2014/main" id="{B7D97170-B57A-0C44-AC91-909C6FA2084D}"/>
                </a:ext>
              </a:extLst>
            </p:cNvPr>
            <p:cNvSpPr/>
            <p:nvPr/>
          </p:nvSpPr>
          <p:spPr>
            <a:xfrm>
              <a:off x="8339889" y="3345134"/>
              <a:ext cx="17214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33349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7" name="object 481">
              <a:extLst>
                <a:ext uri="{FF2B5EF4-FFF2-40B4-BE49-F238E27FC236}">
                  <a16:creationId xmlns:a16="http://schemas.microsoft.com/office/drawing/2014/main" id="{C0CDCFF6-3BE5-494C-BD12-E765A0906A2A}"/>
                </a:ext>
              </a:extLst>
            </p:cNvPr>
            <p:cNvSpPr/>
            <p:nvPr/>
          </p:nvSpPr>
          <p:spPr>
            <a:xfrm>
              <a:off x="8376334" y="3345134"/>
              <a:ext cx="17214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33351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8" name="object 482">
              <a:extLst>
                <a:ext uri="{FF2B5EF4-FFF2-40B4-BE49-F238E27FC236}">
                  <a16:creationId xmlns:a16="http://schemas.microsoft.com/office/drawing/2014/main" id="{D256CB13-B39E-2F46-B21C-09DDE757DE30}"/>
                </a:ext>
              </a:extLst>
            </p:cNvPr>
            <p:cNvSpPr/>
            <p:nvPr/>
          </p:nvSpPr>
          <p:spPr>
            <a:xfrm>
              <a:off x="8502965" y="3175832"/>
              <a:ext cx="27608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360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09" name="object 483">
              <a:extLst>
                <a:ext uri="{FF2B5EF4-FFF2-40B4-BE49-F238E27FC236}">
                  <a16:creationId xmlns:a16="http://schemas.microsoft.com/office/drawing/2014/main" id="{39E6ED3A-BC84-B744-BD75-2A54822C298F}"/>
                </a:ext>
              </a:extLst>
            </p:cNvPr>
            <p:cNvSpPr/>
            <p:nvPr/>
          </p:nvSpPr>
          <p:spPr>
            <a:xfrm>
              <a:off x="8405055" y="3207118"/>
              <a:ext cx="124451" cy="76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0" name="object 484">
              <a:extLst>
                <a:ext uri="{FF2B5EF4-FFF2-40B4-BE49-F238E27FC236}">
                  <a16:creationId xmlns:a16="http://schemas.microsoft.com/office/drawing/2014/main" id="{0D343BC6-E48F-0A4C-9DA8-2202BB2E0197}"/>
                </a:ext>
              </a:extLst>
            </p:cNvPr>
            <p:cNvSpPr/>
            <p:nvPr/>
          </p:nvSpPr>
          <p:spPr>
            <a:xfrm>
              <a:off x="4007755" y="2920501"/>
              <a:ext cx="88345" cy="134466"/>
            </a:xfrm>
            <a:custGeom>
              <a:avLst/>
              <a:gdLst/>
              <a:ahLst/>
              <a:cxnLst/>
              <a:rect l="l" t="t" r="r" b="b"/>
              <a:pathLst>
                <a:path w="172720" h="262890">
                  <a:moveTo>
                    <a:pt x="0" y="0"/>
                  </a:moveTo>
                  <a:lnTo>
                    <a:pt x="172271" y="262704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1" name="object 485">
              <a:extLst>
                <a:ext uri="{FF2B5EF4-FFF2-40B4-BE49-F238E27FC236}">
                  <a16:creationId xmlns:a16="http://schemas.microsoft.com/office/drawing/2014/main" id="{19FD6259-C061-6949-BCCC-4D5E81F5B6DE}"/>
                </a:ext>
              </a:extLst>
            </p:cNvPr>
            <p:cNvSpPr/>
            <p:nvPr/>
          </p:nvSpPr>
          <p:spPr>
            <a:xfrm>
              <a:off x="3686183" y="2920501"/>
              <a:ext cx="88345" cy="134466"/>
            </a:xfrm>
            <a:custGeom>
              <a:avLst/>
              <a:gdLst/>
              <a:ahLst/>
              <a:cxnLst/>
              <a:rect l="l" t="t" r="r" b="b"/>
              <a:pathLst>
                <a:path w="172720" h="262890">
                  <a:moveTo>
                    <a:pt x="0" y="262704"/>
                  </a:moveTo>
                  <a:lnTo>
                    <a:pt x="172266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2" name="object 486">
              <a:extLst>
                <a:ext uri="{FF2B5EF4-FFF2-40B4-BE49-F238E27FC236}">
                  <a16:creationId xmlns:a16="http://schemas.microsoft.com/office/drawing/2014/main" id="{2A2EE360-A624-3A4B-910D-C13ADA3770B6}"/>
                </a:ext>
              </a:extLst>
            </p:cNvPr>
            <p:cNvSpPr/>
            <p:nvPr/>
          </p:nvSpPr>
          <p:spPr>
            <a:xfrm>
              <a:off x="3891028" y="2913364"/>
              <a:ext cx="0" cy="142261"/>
            </a:xfrm>
            <a:custGeom>
              <a:avLst/>
              <a:gdLst/>
              <a:ahLst/>
              <a:cxnLst/>
              <a:rect l="l" t="t" r="r" b="b"/>
              <a:pathLst>
                <a:path h="278129">
                  <a:moveTo>
                    <a:pt x="0" y="0"/>
                  </a:moveTo>
                  <a:lnTo>
                    <a:pt x="0" y="277714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3" name="object 487">
              <a:extLst>
                <a:ext uri="{FF2B5EF4-FFF2-40B4-BE49-F238E27FC236}">
                  <a16:creationId xmlns:a16="http://schemas.microsoft.com/office/drawing/2014/main" id="{441FED3D-F973-0F4B-A29F-852C0EA4363B}"/>
                </a:ext>
              </a:extLst>
            </p:cNvPr>
            <p:cNvSpPr/>
            <p:nvPr/>
          </p:nvSpPr>
          <p:spPr>
            <a:xfrm>
              <a:off x="3576518" y="2418081"/>
              <a:ext cx="629131" cy="501811"/>
            </a:xfrm>
            <a:custGeom>
              <a:avLst/>
              <a:gdLst/>
              <a:ahLst/>
              <a:cxnLst/>
              <a:rect l="l" t="t" r="r" b="b"/>
              <a:pathLst>
                <a:path w="1229995" h="981075">
                  <a:moveTo>
                    <a:pt x="866591" y="0"/>
                  </a:moveTo>
                  <a:lnTo>
                    <a:pt x="1229792" y="0"/>
                  </a:lnTo>
                  <a:lnTo>
                    <a:pt x="1229792" y="980974"/>
                  </a:lnTo>
                  <a:lnTo>
                    <a:pt x="0" y="980974"/>
                  </a:lnTo>
                  <a:lnTo>
                    <a:pt x="0" y="0"/>
                  </a:lnTo>
                  <a:lnTo>
                    <a:pt x="363128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4" name="object 488">
              <a:extLst>
                <a:ext uri="{FF2B5EF4-FFF2-40B4-BE49-F238E27FC236}">
                  <a16:creationId xmlns:a16="http://schemas.microsoft.com/office/drawing/2014/main" id="{9C09E63F-0B15-9D47-A551-5037CE307009}"/>
                </a:ext>
              </a:extLst>
            </p:cNvPr>
            <p:cNvSpPr/>
            <p:nvPr/>
          </p:nvSpPr>
          <p:spPr>
            <a:xfrm>
              <a:off x="3626585" y="2468917"/>
              <a:ext cx="529094" cy="400149"/>
            </a:xfrm>
            <a:custGeom>
              <a:avLst/>
              <a:gdLst/>
              <a:ahLst/>
              <a:cxnLst/>
              <a:rect l="l" t="t" r="r" b="b"/>
              <a:pathLst>
                <a:path w="1034415" h="782320">
                  <a:moveTo>
                    <a:pt x="369740" y="0"/>
                  </a:moveTo>
                  <a:lnTo>
                    <a:pt x="1034016" y="0"/>
                  </a:lnTo>
                  <a:lnTo>
                    <a:pt x="1034016" y="782198"/>
                  </a:lnTo>
                  <a:lnTo>
                    <a:pt x="0" y="782198"/>
                  </a:lnTo>
                  <a:lnTo>
                    <a:pt x="0" y="0"/>
                  </a:lnTo>
                  <a:lnTo>
                    <a:pt x="121494" y="0"/>
                  </a:lnTo>
                  <a:lnTo>
                    <a:pt x="369740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5" name="object 489">
              <a:extLst>
                <a:ext uri="{FF2B5EF4-FFF2-40B4-BE49-F238E27FC236}">
                  <a16:creationId xmlns:a16="http://schemas.microsoft.com/office/drawing/2014/main" id="{A40932DB-D52D-1143-BA2C-5D5BEBC0C321}"/>
                </a:ext>
              </a:extLst>
            </p:cNvPr>
            <p:cNvSpPr/>
            <p:nvPr/>
          </p:nvSpPr>
          <p:spPr>
            <a:xfrm>
              <a:off x="3807574" y="2415107"/>
              <a:ext cx="166945" cy="50993"/>
            </a:xfrm>
            <a:custGeom>
              <a:avLst/>
              <a:gdLst/>
              <a:ahLst/>
              <a:cxnLst/>
              <a:rect l="l" t="t" r="r" b="b"/>
              <a:pathLst>
                <a:path w="326390" h="99695">
                  <a:moveTo>
                    <a:pt x="326312" y="99399"/>
                  </a:moveTo>
                  <a:lnTo>
                    <a:pt x="0" y="99399"/>
                  </a:lnTo>
                  <a:lnTo>
                    <a:pt x="0" y="0"/>
                  </a:lnTo>
                  <a:lnTo>
                    <a:pt x="326312" y="0"/>
                  </a:lnTo>
                  <a:lnTo>
                    <a:pt x="326312" y="99399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6" name="object 490">
              <a:extLst>
                <a:ext uri="{FF2B5EF4-FFF2-40B4-BE49-F238E27FC236}">
                  <a16:creationId xmlns:a16="http://schemas.microsoft.com/office/drawing/2014/main" id="{6677F17C-69FB-AA49-9E6D-7450F1EA95DB}"/>
                </a:ext>
              </a:extLst>
            </p:cNvPr>
            <p:cNvSpPr/>
            <p:nvPr/>
          </p:nvSpPr>
          <p:spPr>
            <a:xfrm>
              <a:off x="3839470" y="2599997"/>
              <a:ext cx="0" cy="154928"/>
            </a:xfrm>
            <a:custGeom>
              <a:avLst/>
              <a:gdLst/>
              <a:ahLst/>
              <a:cxnLst/>
              <a:rect l="l" t="t" r="r" b="b"/>
              <a:pathLst>
                <a:path h="302895">
                  <a:moveTo>
                    <a:pt x="0" y="302884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7" name="object 491">
              <a:extLst>
                <a:ext uri="{FF2B5EF4-FFF2-40B4-BE49-F238E27FC236}">
                  <a16:creationId xmlns:a16="http://schemas.microsoft.com/office/drawing/2014/main" id="{4D2AA6A6-A3BD-3147-A763-4C121F86E5B8}"/>
                </a:ext>
              </a:extLst>
            </p:cNvPr>
            <p:cNvSpPr/>
            <p:nvPr/>
          </p:nvSpPr>
          <p:spPr>
            <a:xfrm>
              <a:off x="3775094" y="2703624"/>
              <a:ext cx="0" cy="51318"/>
            </a:xfrm>
            <a:custGeom>
              <a:avLst/>
              <a:gdLst/>
              <a:ahLst/>
              <a:cxnLst/>
              <a:rect l="l" t="t" r="r" b="b"/>
              <a:pathLst>
                <a:path h="100329">
                  <a:moveTo>
                    <a:pt x="0" y="100286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8" name="object 492">
              <a:extLst>
                <a:ext uri="{FF2B5EF4-FFF2-40B4-BE49-F238E27FC236}">
                  <a16:creationId xmlns:a16="http://schemas.microsoft.com/office/drawing/2014/main" id="{543072FC-71E4-764F-8CBD-C7EF1D8C11CE}"/>
                </a:ext>
              </a:extLst>
            </p:cNvPr>
            <p:cNvSpPr/>
            <p:nvPr/>
          </p:nvSpPr>
          <p:spPr>
            <a:xfrm>
              <a:off x="3710717" y="2658098"/>
              <a:ext cx="0" cy="97114"/>
            </a:xfrm>
            <a:custGeom>
              <a:avLst/>
              <a:gdLst/>
              <a:ahLst/>
              <a:cxnLst/>
              <a:rect l="l" t="t" r="r" b="b"/>
              <a:pathLst>
                <a:path h="189865">
                  <a:moveTo>
                    <a:pt x="0" y="189292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19" name="object 493">
              <a:extLst>
                <a:ext uri="{FF2B5EF4-FFF2-40B4-BE49-F238E27FC236}">
                  <a16:creationId xmlns:a16="http://schemas.microsoft.com/office/drawing/2014/main" id="{82829E63-8B9C-D441-A6B7-EA34A2456270}"/>
                </a:ext>
              </a:extLst>
            </p:cNvPr>
            <p:cNvSpPr/>
            <p:nvPr/>
          </p:nvSpPr>
          <p:spPr>
            <a:xfrm>
              <a:off x="3839470" y="2781549"/>
              <a:ext cx="0" cy="29232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797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0" name="object 494">
              <a:extLst>
                <a:ext uri="{FF2B5EF4-FFF2-40B4-BE49-F238E27FC236}">
                  <a16:creationId xmlns:a16="http://schemas.microsoft.com/office/drawing/2014/main" id="{F4B40E10-D2ED-B547-AC87-E474928BDB67}"/>
                </a:ext>
              </a:extLst>
            </p:cNvPr>
            <p:cNvSpPr/>
            <p:nvPr/>
          </p:nvSpPr>
          <p:spPr>
            <a:xfrm>
              <a:off x="3775094" y="2781549"/>
              <a:ext cx="0" cy="29232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797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1" name="object 495">
              <a:extLst>
                <a:ext uri="{FF2B5EF4-FFF2-40B4-BE49-F238E27FC236}">
                  <a16:creationId xmlns:a16="http://schemas.microsoft.com/office/drawing/2014/main" id="{6B595339-7F92-6644-B9EA-13CEF7822F14}"/>
                </a:ext>
              </a:extLst>
            </p:cNvPr>
            <p:cNvSpPr/>
            <p:nvPr/>
          </p:nvSpPr>
          <p:spPr>
            <a:xfrm>
              <a:off x="3710717" y="2781549"/>
              <a:ext cx="0" cy="29232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797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2" name="object 496">
              <a:extLst>
                <a:ext uri="{FF2B5EF4-FFF2-40B4-BE49-F238E27FC236}">
                  <a16:creationId xmlns:a16="http://schemas.microsoft.com/office/drawing/2014/main" id="{75115C81-EB49-C142-9B00-CC60389A619C}"/>
                </a:ext>
              </a:extLst>
            </p:cNvPr>
            <p:cNvSpPr/>
            <p:nvPr/>
          </p:nvSpPr>
          <p:spPr>
            <a:xfrm>
              <a:off x="3696410" y="2556416"/>
              <a:ext cx="97764" cy="0"/>
            </a:xfrm>
            <a:custGeom>
              <a:avLst/>
              <a:gdLst/>
              <a:ahLst/>
              <a:cxnLst/>
              <a:rect l="l" t="t" r="r" b="b"/>
              <a:pathLst>
                <a:path w="191134">
                  <a:moveTo>
                    <a:pt x="0" y="0"/>
                  </a:moveTo>
                  <a:lnTo>
                    <a:pt x="19113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3" name="object 497">
              <a:extLst>
                <a:ext uri="{FF2B5EF4-FFF2-40B4-BE49-F238E27FC236}">
                  <a16:creationId xmlns:a16="http://schemas.microsoft.com/office/drawing/2014/main" id="{17984A82-0A3B-2547-A1DA-E6EC03B42039}"/>
                </a:ext>
              </a:extLst>
            </p:cNvPr>
            <p:cNvSpPr/>
            <p:nvPr/>
          </p:nvSpPr>
          <p:spPr>
            <a:xfrm>
              <a:off x="3910999" y="2616934"/>
              <a:ext cx="178963" cy="0"/>
            </a:xfrm>
            <a:custGeom>
              <a:avLst/>
              <a:gdLst/>
              <a:ahLst/>
              <a:cxnLst/>
              <a:rect l="l" t="t" r="r" b="b"/>
              <a:pathLst>
                <a:path w="349884">
                  <a:moveTo>
                    <a:pt x="0" y="0"/>
                  </a:moveTo>
                  <a:lnTo>
                    <a:pt x="34963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4" name="object 498">
              <a:extLst>
                <a:ext uri="{FF2B5EF4-FFF2-40B4-BE49-F238E27FC236}">
                  <a16:creationId xmlns:a16="http://schemas.microsoft.com/office/drawing/2014/main" id="{94A155D8-5B60-1D4C-BDA9-F8D81E7231C2}"/>
                </a:ext>
              </a:extLst>
            </p:cNvPr>
            <p:cNvSpPr/>
            <p:nvPr/>
          </p:nvSpPr>
          <p:spPr>
            <a:xfrm>
              <a:off x="3910999" y="2677457"/>
              <a:ext cx="178963" cy="0"/>
            </a:xfrm>
            <a:custGeom>
              <a:avLst/>
              <a:gdLst/>
              <a:ahLst/>
              <a:cxnLst/>
              <a:rect l="l" t="t" r="r" b="b"/>
              <a:pathLst>
                <a:path w="349884">
                  <a:moveTo>
                    <a:pt x="0" y="0"/>
                  </a:moveTo>
                  <a:lnTo>
                    <a:pt x="34963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5" name="object 499">
              <a:extLst>
                <a:ext uri="{FF2B5EF4-FFF2-40B4-BE49-F238E27FC236}">
                  <a16:creationId xmlns:a16="http://schemas.microsoft.com/office/drawing/2014/main" id="{33C16499-E533-0945-859E-ED2B4AF76842}"/>
                </a:ext>
              </a:extLst>
            </p:cNvPr>
            <p:cNvSpPr/>
            <p:nvPr/>
          </p:nvSpPr>
          <p:spPr>
            <a:xfrm>
              <a:off x="3910999" y="2737974"/>
              <a:ext cx="178963" cy="0"/>
            </a:xfrm>
            <a:custGeom>
              <a:avLst/>
              <a:gdLst/>
              <a:ahLst/>
              <a:cxnLst/>
              <a:rect l="l" t="t" r="r" b="b"/>
              <a:pathLst>
                <a:path w="349884">
                  <a:moveTo>
                    <a:pt x="0" y="0"/>
                  </a:moveTo>
                  <a:lnTo>
                    <a:pt x="34963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6" name="object 500">
              <a:extLst>
                <a:ext uri="{FF2B5EF4-FFF2-40B4-BE49-F238E27FC236}">
                  <a16:creationId xmlns:a16="http://schemas.microsoft.com/office/drawing/2014/main" id="{B1718C8D-1A37-AD44-B83B-CBDC7A1CF748}"/>
                </a:ext>
              </a:extLst>
            </p:cNvPr>
            <p:cNvSpPr/>
            <p:nvPr/>
          </p:nvSpPr>
          <p:spPr>
            <a:xfrm>
              <a:off x="2101286" y="4187013"/>
              <a:ext cx="178638" cy="181236"/>
            </a:xfrm>
            <a:custGeom>
              <a:avLst/>
              <a:gdLst/>
              <a:ahLst/>
              <a:cxnLst/>
              <a:rect l="l" t="t" r="r" b="b"/>
              <a:pathLst>
                <a:path w="349250" h="354329">
                  <a:moveTo>
                    <a:pt x="174460" y="353995"/>
                  </a:moveTo>
                  <a:lnTo>
                    <a:pt x="128134" y="347661"/>
                  </a:lnTo>
                  <a:lnTo>
                    <a:pt x="86473" y="329794"/>
                  </a:lnTo>
                  <a:lnTo>
                    <a:pt x="51154" y="302094"/>
                  </a:lnTo>
                  <a:lnTo>
                    <a:pt x="23852" y="266260"/>
                  </a:lnTo>
                  <a:lnTo>
                    <a:pt x="6242" y="223994"/>
                  </a:lnTo>
                  <a:lnTo>
                    <a:pt x="0" y="176996"/>
                  </a:lnTo>
                  <a:lnTo>
                    <a:pt x="6242" y="129998"/>
                  </a:lnTo>
                  <a:lnTo>
                    <a:pt x="23852" y="87733"/>
                  </a:lnTo>
                  <a:lnTo>
                    <a:pt x="51154" y="51900"/>
                  </a:lnTo>
                  <a:lnTo>
                    <a:pt x="86473" y="24200"/>
                  </a:lnTo>
                  <a:lnTo>
                    <a:pt x="128134" y="6333"/>
                  </a:lnTo>
                  <a:lnTo>
                    <a:pt x="174460" y="0"/>
                  </a:lnTo>
                  <a:lnTo>
                    <a:pt x="220781" y="6333"/>
                  </a:lnTo>
                  <a:lnTo>
                    <a:pt x="262438" y="24200"/>
                  </a:lnTo>
                  <a:lnTo>
                    <a:pt x="297755" y="51900"/>
                  </a:lnTo>
                  <a:lnTo>
                    <a:pt x="325057" y="87733"/>
                  </a:lnTo>
                  <a:lnTo>
                    <a:pt x="342666" y="129998"/>
                  </a:lnTo>
                  <a:lnTo>
                    <a:pt x="348909" y="176996"/>
                  </a:lnTo>
                  <a:lnTo>
                    <a:pt x="342666" y="223994"/>
                  </a:lnTo>
                  <a:lnTo>
                    <a:pt x="325057" y="266260"/>
                  </a:lnTo>
                  <a:lnTo>
                    <a:pt x="297755" y="302094"/>
                  </a:lnTo>
                  <a:lnTo>
                    <a:pt x="262438" y="329794"/>
                  </a:lnTo>
                  <a:lnTo>
                    <a:pt x="220781" y="347661"/>
                  </a:lnTo>
                  <a:lnTo>
                    <a:pt x="174460" y="353995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7" name="object 501">
              <a:extLst>
                <a:ext uri="{FF2B5EF4-FFF2-40B4-BE49-F238E27FC236}">
                  <a16:creationId xmlns:a16="http://schemas.microsoft.com/office/drawing/2014/main" id="{46F259F4-3A6A-0F4B-9F62-632022754BFC}"/>
                </a:ext>
              </a:extLst>
            </p:cNvPr>
            <p:cNvSpPr/>
            <p:nvPr/>
          </p:nvSpPr>
          <p:spPr>
            <a:xfrm>
              <a:off x="2207428" y="3955311"/>
              <a:ext cx="191955" cy="194553"/>
            </a:xfrm>
            <a:custGeom>
              <a:avLst/>
              <a:gdLst/>
              <a:ahLst/>
              <a:cxnLst/>
              <a:rect l="l" t="t" r="r" b="b"/>
              <a:pathLst>
                <a:path w="375285" h="380365">
                  <a:moveTo>
                    <a:pt x="374840" y="190126"/>
                  </a:moveTo>
                  <a:lnTo>
                    <a:pt x="368144" y="240678"/>
                  </a:lnTo>
                  <a:lnTo>
                    <a:pt x="349249" y="286101"/>
                  </a:lnTo>
                  <a:lnTo>
                    <a:pt x="319941" y="324583"/>
                  </a:lnTo>
                  <a:lnTo>
                    <a:pt x="282008" y="354313"/>
                  </a:lnTo>
                  <a:lnTo>
                    <a:pt x="237239" y="373479"/>
                  </a:lnTo>
                  <a:lnTo>
                    <a:pt x="187421" y="380271"/>
                  </a:lnTo>
                  <a:lnTo>
                    <a:pt x="137598" y="373479"/>
                  </a:lnTo>
                  <a:lnTo>
                    <a:pt x="92827" y="354313"/>
                  </a:lnTo>
                  <a:lnTo>
                    <a:pt x="54895" y="324583"/>
                  </a:lnTo>
                  <a:lnTo>
                    <a:pt x="25589" y="286101"/>
                  </a:lnTo>
                  <a:lnTo>
                    <a:pt x="6695" y="240678"/>
                  </a:lnTo>
                  <a:lnTo>
                    <a:pt x="0" y="190126"/>
                  </a:lnTo>
                  <a:lnTo>
                    <a:pt x="6695" y="139581"/>
                  </a:lnTo>
                  <a:lnTo>
                    <a:pt x="25589" y="94163"/>
                  </a:lnTo>
                  <a:lnTo>
                    <a:pt x="54895" y="55684"/>
                  </a:lnTo>
                  <a:lnTo>
                    <a:pt x="92827" y="25956"/>
                  </a:lnTo>
                  <a:lnTo>
                    <a:pt x="137598" y="6791"/>
                  </a:lnTo>
                  <a:lnTo>
                    <a:pt x="187421" y="0"/>
                  </a:lnTo>
                  <a:lnTo>
                    <a:pt x="237239" y="6791"/>
                  </a:lnTo>
                  <a:lnTo>
                    <a:pt x="282008" y="25956"/>
                  </a:lnTo>
                  <a:lnTo>
                    <a:pt x="319941" y="55684"/>
                  </a:lnTo>
                  <a:lnTo>
                    <a:pt x="349249" y="94163"/>
                  </a:lnTo>
                  <a:lnTo>
                    <a:pt x="368144" y="139581"/>
                  </a:lnTo>
                  <a:lnTo>
                    <a:pt x="374840" y="190126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8" name="object 502">
              <a:extLst>
                <a:ext uri="{FF2B5EF4-FFF2-40B4-BE49-F238E27FC236}">
                  <a16:creationId xmlns:a16="http://schemas.microsoft.com/office/drawing/2014/main" id="{755B168C-886C-F94B-864B-A0A7F0150FFB}"/>
                </a:ext>
              </a:extLst>
            </p:cNvPr>
            <p:cNvSpPr/>
            <p:nvPr/>
          </p:nvSpPr>
          <p:spPr>
            <a:xfrm>
              <a:off x="2248118" y="4007728"/>
              <a:ext cx="110347" cy="1219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29" name="object 503">
              <a:extLst>
                <a:ext uri="{FF2B5EF4-FFF2-40B4-BE49-F238E27FC236}">
                  <a16:creationId xmlns:a16="http://schemas.microsoft.com/office/drawing/2014/main" id="{2563F0BF-9E99-B144-A996-B04E3C6542D0}"/>
                </a:ext>
              </a:extLst>
            </p:cNvPr>
            <p:cNvSpPr/>
            <p:nvPr/>
          </p:nvSpPr>
          <p:spPr>
            <a:xfrm>
              <a:off x="2135347" y="4232715"/>
              <a:ext cx="110349" cy="1318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0" name="object 504">
              <a:extLst>
                <a:ext uri="{FF2B5EF4-FFF2-40B4-BE49-F238E27FC236}">
                  <a16:creationId xmlns:a16="http://schemas.microsoft.com/office/drawing/2014/main" id="{BCB1E158-6083-F341-82F7-F65BCE0C950A}"/>
                </a:ext>
              </a:extLst>
            </p:cNvPr>
            <p:cNvSpPr/>
            <p:nvPr/>
          </p:nvSpPr>
          <p:spPr>
            <a:xfrm>
              <a:off x="2326017" y="4187013"/>
              <a:ext cx="178638" cy="181236"/>
            </a:xfrm>
            <a:custGeom>
              <a:avLst/>
              <a:gdLst/>
              <a:ahLst/>
              <a:cxnLst/>
              <a:rect l="l" t="t" r="r" b="b"/>
              <a:pathLst>
                <a:path w="349250" h="354329">
                  <a:moveTo>
                    <a:pt x="174472" y="353995"/>
                  </a:moveTo>
                  <a:lnTo>
                    <a:pt x="128140" y="347661"/>
                  </a:lnTo>
                  <a:lnTo>
                    <a:pt x="86477" y="329794"/>
                  </a:lnTo>
                  <a:lnTo>
                    <a:pt x="51156" y="302094"/>
                  </a:lnTo>
                  <a:lnTo>
                    <a:pt x="23852" y="266260"/>
                  </a:lnTo>
                  <a:lnTo>
                    <a:pt x="6242" y="223994"/>
                  </a:lnTo>
                  <a:lnTo>
                    <a:pt x="0" y="176996"/>
                  </a:lnTo>
                  <a:lnTo>
                    <a:pt x="6242" y="129998"/>
                  </a:lnTo>
                  <a:lnTo>
                    <a:pt x="23852" y="87733"/>
                  </a:lnTo>
                  <a:lnTo>
                    <a:pt x="51156" y="51900"/>
                  </a:lnTo>
                  <a:lnTo>
                    <a:pt x="86477" y="24200"/>
                  </a:lnTo>
                  <a:lnTo>
                    <a:pt x="128140" y="6333"/>
                  </a:lnTo>
                  <a:lnTo>
                    <a:pt x="174472" y="0"/>
                  </a:lnTo>
                  <a:lnTo>
                    <a:pt x="220793" y="6333"/>
                  </a:lnTo>
                  <a:lnTo>
                    <a:pt x="262450" y="24200"/>
                  </a:lnTo>
                  <a:lnTo>
                    <a:pt x="297767" y="51900"/>
                  </a:lnTo>
                  <a:lnTo>
                    <a:pt x="325068" y="87733"/>
                  </a:lnTo>
                  <a:lnTo>
                    <a:pt x="342678" y="129998"/>
                  </a:lnTo>
                  <a:lnTo>
                    <a:pt x="348920" y="176996"/>
                  </a:lnTo>
                  <a:lnTo>
                    <a:pt x="342678" y="223994"/>
                  </a:lnTo>
                  <a:lnTo>
                    <a:pt x="325068" y="266260"/>
                  </a:lnTo>
                  <a:lnTo>
                    <a:pt x="297767" y="302094"/>
                  </a:lnTo>
                  <a:lnTo>
                    <a:pt x="262450" y="329794"/>
                  </a:lnTo>
                  <a:lnTo>
                    <a:pt x="220793" y="347661"/>
                  </a:lnTo>
                  <a:lnTo>
                    <a:pt x="174472" y="353995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1" name="object 505">
              <a:extLst>
                <a:ext uri="{FF2B5EF4-FFF2-40B4-BE49-F238E27FC236}">
                  <a16:creationId xmlns:a16="http://schemas.microsoft.com/office/drawing/2014/main" id="{33175541-B7D7-9B4E-8CC8-C3EE2DB9D488}"/>
                </a:ext>
              </a:extLst>
            </p:cNvPr>
            <p:cNvSpPr/>
            <p:nvPr/>
          </p:nvSpPr>
          <p:spPr>
            <a:xfrm>
              <a:off x="2246177" y="4118988"/>
              <a:ext cx="224244" cy="2455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2" name="object 506">
              <a:extLst>
                <a:ext uri="{FF2B5EF4-FFF2-40B4-BE49-F238E27FC236}">
                  <a16:creationId xmlns:a16="http://schemas.microsoft.com/office/drawing/2014/main" id="{5AD0A6AE-B032-854E-800C-6725D6E8916E}"/>
                </a:ext>
              </a:extLst>
            </p:cNvPr>
            <p:cNvSpPr/>
            <p:nvPr/>
          </p:nvSpPr>
          <p:spPr>
            <a:xfrm>
              <a:off x="519013" y="3855425"/>
              <a:ext cx="375465" cy="280624"/>
            </a:xfrm>
            <a:custGeom>
              <a:avLst/>
              <a:gdLst/>
              <a:ahLst/>
              <a:cxnLst/>
              <a:rect l="l" t="t" r="r" b="b"/>
              <a:pathLst>
                <a:path w="734060" h="548640">
                  <a:moveTo>
                    <a:pt x="280042" y="440304"/>
                  </a:moveTo>
                  <a:lnTo>
                    <a:pt x="541460" y="548259"/>
                  </a:lnTo>
                  <a:lnTo>
                    <a:pt x="733793" y="0"/>
                  </a:lnTo>
                  <a:lnTo>
                    <a:pt x="0" y="324658"/>
                  </a:lnTo>
                  <a:lnTo>
                    <a:pt x="140288" y="38259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3" name="object 507">
              <a:extLst>
                <a:ext uri="{FF2B5EF4-FFF2-40B4-BE49-F238E27FC236}">
                  <a16:creationId xmlns:a16="http://schemas.microsoft.com/office/drawing/2014/main" id="{0D8BDC3C-ABF9-864D-84DB-A100D1DF7567}"/>
                </a:ext>
              </a:extLst>
            </p:cNvPr>
            <p:cNvSpPr/>
            <p:nvPr/>
          </p:nvSpPr>
          <p:spPr>
            <a:xfrm>
              <a:off x="590769" y="3855425"/>
              <a:ext cx="303685" cy="273154"/>
            </a:xfrm>
            <a:custGeom>
              <a:avLst/>
              <a:gdLst/>
              <a:ahLst/>
              <a:cxnLst/>
              <a:rect l="l" t="t" r="r" b="b"/>
              <a:pathLst>
                <a:path w="593725" h="534034">
                  <a:moveTo>
                    <a:pt x="278823" y="202843"/>
                  </a:moveTo>
                  <a:lnTo>
                    <a:pt x="0" y="382593"/>
                  </a:lnTo>
                  <a:lnTo>
                    <a:pt x="55236" y="533932"/>
                  </a:lnTo>
                  <a:lnTo>
                    <a:pt x="134977" y="438349"/>
                  </a:lnTo>
                  <a:lnTo>
                    <a:pt x="593504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4" name="object 509">
              <a:extLst>
                <a:ext uri="{FF2B5EF4-FFF2-40B4-BE49-F238E27FC236}">
                  <a16:creationId xmlns:a16="http://schemas.microsoft.com/office/drawing/2014/main" id="{D0A2780C-1C33-6240-9B4A-67752AD9429D}"/>
                </a:ext>
              </a:extLst>
            </p:cNvPr>
            <p:cNvSpPr/>
            <p:nvPr/>
          </p:nvSpPr>
          <p:spPr>
            <a:xfrm>
              <a:off x="513655" y="3835235"/>
              <a:ext cx="176365" cy="72430"/>
            </a:xfrm>
            <a:custGeom>
              <a:avLst/>
              <a:gdLst/>
              <a:ahLst/>
              <a:cxnLst/>
              <a:rect l="l" t="t" r="r" b="b"/>
              <a:pathLst>
                <a:path w="344805" h="141604">
                  <a:moveTo>
                    <a:pt x="233936" y="30311"/>
                  </a:moveTo>
                  <a:lnTo>
                    <a:pt x="228112" y="30311"/>
                  </a:lnTo>
                  <a:lnTo>
                    <a:pt x="222425" y="30906"/>
                  </a:lnTo>
                  <a:lnTo>
                    <a:pt x="216840" y="31820"/>
                  </a:lnTo>
                  <a:lnTo>
                    <a:pt x="202601" y="18618"/>
                  </a:lnTo>
                  <a:lnTo>
                    <a:pt x="186018" y="8595"/>
                  </a:lnTo>
                  <a:lnTo>
                    <a:pt x="167518" y="2228"/>
                  </a:lnTo>
                  <a:lnTo>
                    <a:pt x="147527" y="0"/>
                  </a:lnTo>
                  <a:lnTo>
                    <a:pt x="115957" y="5652"/>
                  </a:lnTo>
                  <a:lnTo>
                    <a:pt x="88949" y="21306"/>
                  </a:lnTo>
                  <a:lnTo>
                    <a:pt x="68349" y="45005"/>
                  </a:lnTo>
                  <a:lnTo>
                    <a:pt x="56000" y="74795"/>
                  </a:lnTo>
                  <a:lnTo>
                    <a:pt x="55817" y="74786"/>
                  </a:lnTo>
                  <a:lnTo>
                    <a:pt x="34093" y="79359"/>
                  </a:lnTo>
                  <a:lnTo>
                    <a:pt x="16351" y="91830"/>
                  </a:lnTo>
                  <a:lnTo>
                    <a:pt x="4387" y="110323"/>
                  </a:lnTo>
                  <a:lnTo>
                    <a:pt x="0" y="132964"/>
                  </a:lnTo>
                  <a:lnTo>
                    <a:pt x="0" y="135783"/>
                  </a:lnTo>
                  <a:lnTo>
                    <a:pt x="262" y="138546"/>
                  </a:lnTo>
                  <a:lnTo>
                    <a:pt x="650" y="141271"/>
                  </a:lnTo>
                  <a:lnTo>
                    <a:pt x="123501" y="141271"/>
                  </a:lnTo>
                  <a:lnTo>
                    <a:pt x="323663" y="141271"/>
                  </a:lnTo>
                  <a:lnTo>
                    <a:pt x="344386" y="141271"/>
                  </a:lnTo>
                  <a:lnTo>
                    <a:pt x="334589" y="97919"/>
                  </a:lnTo>
                  <a:lnTo>
                    <a:pt x="310716" y="62667"/>
                  </a:lnTo>
                  <a:lnTo>
                    <a:pt x="276065" y="38977"/>
                  </a:lnTo>
                  <a:lnTo>
                    <a:pt x="233936" y="30311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5" name="object 510">
              <a:extLst>
                <a:ext uri="{FF2B5EF4-FFF2-40B4-BE49-F238E27FC236}">
                  <a16:creationId xmlns:a16="http://schemas.microsoft.com/office/drawing/2014/main" id="{F986B3BC-F77B-E342-96EF-6D7721379EDC}"/>
                </a:ext>
              </a:extLst>
            </p:cNvPr>
            <p:cNvSpPr/>
            <p:nvPr/>
          </p:nvSpPr>
          <p:spPr>
            <a:xfrm>
              <a:off x="1581671" y="3566595"/>
              <a:ext cx="68207" cy="69506"/>
            </a:xfrm>
            <a:custGeom>
              <a:avLst/>
              <a:gdLst/>
              <a:ahLst/>
              <a:cxnLst/>
              <a:rect l="l" t="t" r="r" b="b"/>
              <a:pathLst>
                <a:path w="133350" h="135890">
                  <a:moveTo>
                    <a:pt x="132856" y="87873"/>
                  </a:moveTo>
                  <a:lnTo>
                    <a:pt x="118482" y="102504"/>
                  </a:lnTo>
                  <a:lnTo>
                    <a:pt x="0" y="135488"/>
                  </a:lnTo>
                  <a:lnTo>
                    <a:pt x="32289" y="14639"/>
                  </a:lnTo>
                  <a:lnTo>
                    <a:pt x="46675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6" name="object 511">
              <a:extLst>
                <a:ext uri="{FF2B5EF4-FFF2-40B4-BE49-F238E27FC236}">
                  <a16:creationId xmlns:a16="http://schemas.microsoft.com/office/drawing/2014/main" id="{F65D367C-ACB0-B64F-806F-C091D8F8BC3C}"/>
                </a:ext>
              </a:extLst>
            </p:cNvPr>
            <p:cNvSpPr/>
            <p:nvPr/>
          </p:nvSpPr>
          <p:spPr>
            <a:xfrm>
              <a:off x="1748189" y="3313106"/>
              <a:ext cx="150381" cy="153304"/>
            </a:xfrm>
            <a:custGeom>
              <a:avLst/>
              <a:gdLst/>
              <a:ahLst/>
              <a:cxnLst/>
              <a:rect l="l" t="t" r="r" b="b"/>
              <a:pathLst>
                <a:path w="294004" h="299720">
                  <a:moveTo>
                    <a:pt x="86659" y="299129"/>
                  </a:moveTo>
                  <a:lnTo>
                    <a:pt x="293436" y="88346"/>
                  </a:lnTo>
                  <a:lnTo>
                    <a:pt x="206773" y="0"/>
                  </a:lnTo>
                  <a:lnTo>
                    <a:pt x="0" y="21079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7" name="object 512">
              <a:extLst>
                <a:ext uri="{FF2B5EF4-FFF2-40B4-BE49-F238E27FC236}">
                  <a16:creationId xmlns:a16="http://schemas.microsoft.com/office/drawing/2014/main" id="{7E9A8755-1B06-344F-B925-980B43ADD1DD}"/>
                </a:ext>
              </a:extLst>
            </p:cNvPr>
            <p:cNvSpPr/>
            <p:nvPr/>
          </p:nvSpPr>
          <p:spPr>
            <a:xfrm>
              <a:off x="1603667" y="3389311"/>
              <a:ext cx="219887" cy="224434"/>
            </a:xfrm>
            <a:custGeom>
              <a:avLst/>
              <a:gdLst/>
              <a:ahLst/>
              <a:cxnLst/>
              <a:rect l="l" t="t" r="r" b="b"/>
              <a:pathLst>
                <a:path w="429895" h="438784">
                  <a:moveTo>
                    <a:pt x="343198" y="0"/>
                  </a:moveTo>
                  <a:lnTo>
                    <a:pt x="0" y="349860"/>
                  </a:lnTo>
                  <a:lnTo>
                    <a:pt x="86648" y="438229"/>
                  </a:lnTo>
                  <a:lnTo>
                    <a:pt x="429858" y="88334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8" name="object 513">
              <a:extLst>
                <a:ext uri="{FF2B5EF4-FFF2-40B4-BE49-F238E27FC236}">
                  <a16:creationId xmlns:a16="http://schemas.microsoft.com/office/drawing/2014/main" id="{29FF8AF5-B882-E947-9715-FD2867B5BB76}"/>
                </a:ext>
              </a:extLst>
            </p:cNvPr>
            <p:cNvSpPr/>
            <p:nvPr/>
          </p:nvSpPr>
          <p:spPr>
            <a:xfrm>
              <a:off x="1865678" y="3264672"/>
              <a:ext cx="80299" cy="814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39" name="object 514">
              <a:extLst>
                <a:ext uri="{FF2B5EF4-FFF2-40B4-BE49-F238E27FC236}">
                  <a16:creationId xmlns:a16="http://schemas.microsoft.com/office/drawing/2014/main" id="{580DD17A-BDAE-AD44-9A90-9E2A3646AA31}"/>
                </a:ext>
              </a:extLst>
            </p:cNvPr>
            <p:cNvSpPr/>
            <p:nvPr/>
          </p:nvSpPr>
          <p:spPr>
            <a:xfrm>
              <a:off x="1573498" y="3273378"/>
              <a:ext cx="173766" cy="175065"/>
            </a:xfrm>
            <a:custGeom>
              <a:avLst/>
              <a:gdLst/>
              <a:ahLst/>
              <a:cxnLst/>
              <a:rect l="l" t="t" r="r" b="b"/>
              <a:pathLst>
                <a:path w="339725" h="342265">
                  <a:moveTo>
                    <a:pt x="239124" y="342270"/>
                  </a:moveTo>
                  <a:lnTo>
                    <a:pt x="0" y="100339"/>
                  </a:lnTo>
                  <a:lnTo>
                    <a:pt x="99183" y="0"/>
                  </a:lnTo>
                  <a:lnTo>
                    <a:pt x="339174" y="24282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0" name="object 515">
              <a:extLst>
                <a:ext uri="{FF2B5EF4-FFF2-40B4-BE49-F238E27FC236}">
                  <a16:creationId xmlns:a16="http://schemas.microsoft.com/office/drawing/2014/main" id="{6B5C45B4-D963-9E46-9593-E27F89CF1CA1}"/>
                </a:ext>
              </a:extLst>
            </p:cNvPr>
            <p:cNvSpPr/>
            <p:nvPr/>
          </p:nvSpPr>
          <p:spPr>
            <a:xfrm>
              <a:off x="1767080" y="3468545"/>
              <a:ext cx="171817" cy="174416"/>
            </a:xfrm>
            <a:custGeom>
              <a:avLst/>
              <a:gdLst/>
              <a:ahLst/>
              <a:cxnLst/>
              <a:rect l="l" t="t" r="r" b="b"/>
              <a:pathLst>
                <a:path w="335914" h="340995">
                  <a:moveTo>
                    <a:pt x="97858" y="0"/>
                  </a:moveTo>
                  <a:lnTo>
                    <a:pt x="335495" y="240443"/>
                  </a:lnTo>
                  <a:lnTo>
                    <a:pt x="236326" y="340788"/>
                  </a:lnTo>
                  <a:lnTo>
                    <a:pt x="0" y="10168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1" name="object 516">
              <a:extLst>
                <a:ext uri="{FF2B5EF4-FFF2-40B4-BE49-F238E27FC236}">
                  <a16:creationId xmlns:a16="http://schemas.microsoft.com/office/drawing/2014/main" id="{A6835840-D485-7844-8B02-C1EFDD55B868}"/>
                </a:ext>
              </a:extLst>
            </p:cNvPr>
            <p:cNvSpPr/>
            <p:nvPr/>
          </p:nvSpPr>
          <p:spPr>
            <a:xfrm>
              <a:off x="1621849" y="3295639"/>
              <a:ext cx="24685" cy="24685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47696" y="0"/>
                  </a:moveTo>
                  <a:lnTo>
                    <a:pt x="0" y="4825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2" name="object 517">
              <a:extLst>
                <a:ext uri="{FF2B5EF4-FFF2-40B4-BE49-F238E27FC236}">
                  <a16:creationId xmlns:a16="http://schemas.microsoft.com/office/drawing/2014/main" id="{2CC2E062-796F-6748-888F-048A6358A388}"/>
                </a:ext>
              </a:extLst>
            </p:cNvPr>
            <p:cNvSpPr/>
            <p:nvPr/>
          </p:nvSpPr>
          <p:spPr>
            <a:xfrm>
              <a:off x="1655122" y="3317916"/>
              <a:ext cx="13316" cy="13316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666" y="0"/>
                  </a:moveTo>
                  <a:lnTo>
                    <a:pt x="0" y="2598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3" name="object 518">
              <a:extLst>
                <a:ext uri="{FF2B5EF4-FFF2-40B4-BE49-F238E27FC236}">
                  <a16:creationId xmlns:a16="http://schemas.microsoft.com/office/drawing/2014/main" id="{8DB341AD-BA95-3241-98E8-15191740025D}"/>
                </a:ext>
              </a:extLst>
            </p:cNvPr>
            <p:cNvSpPr/>
            <p:nvPr/>
          </p:nvSpPr>
          <p:spPr>
            <a:xfrm>
              <a:off x="1665874" y="3340187"/>
              <a:ext cx="24685" cy="24685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47684" y="0"/>
                  </a:moveTo>
                  <a:lnTo>
                    <a:pt x="0" y="4825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4" name="object 519">
              <a:extLst>
                <a:ext uri="{FF2B5EF4-FFF2-40B4-BE49-F238E27FC236}">
                  <a16:creationId xmlns:a16="http://schemas.microsoft.com/office/drawing/2014/main" id="{0E158105-4ADB-9641-A498-2ED4B818F814}"/>
                </a:ext>
              </a:extLst>
            </p:cNvPr>
            <p:cNvSpPr/>
            <p:nvPr/>
          </p:nvSpPr>
          <p:spPr>
            <a:xfrm>
              <a:off x="1699141" y="3362458"/>
              <a:ext cx="13316" cy="13316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683" y="0"/>
                  </a:moveTo>
                  <a:lnTo>
                    <a:pt x="0" y="2598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5" name="object 520">
              <a:extLst>
                <a:ext uri="{FF2B5EF4-FFF2-40B4-BE49-F238E27FC236}">
                  <a16:creationId xmlns:a16="http://schemas.microsoft.com/office/drawing/2014/main" id="{81EB00D2-7EE1-2B4E-9ACE-31B7C821EAAC}"/>
                </a:ext>
              </a:extLst>
            </p:cNvPr>
            <p:cNvSpPr/>
            <p:nvPr/>
          </p:nvSpPr>
          <p:spPr>
            <a:xfrm>
              <a:off x="1709905" y="3384732"/>
              <a:ext cx="24685" cy="24685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47676" y="0"/>
                  </a:moveTo>
                  <a:lnTo>
                    <a:pt x="0" y="48236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6" name="object 521">
              <a:extLst>
                <a:ext uri="{FF2B5EF4-FFF2-40B4-BE49-F238E27FC236}">
                  <a16:creationId xmlns:a16="http://schemas.microsoft.com/office/drawing/2014/main" id="{BED026E1-DEAB-6C44-8E92-9CE87EE46C9D}"/>
                </a:ext>
              </a:extLst>
            </p:cNvPr>
            <p:cNvSpPr/>
            <p:nvPr/>
          </p:nvSpPr>
          <p:spPr>
            <a:xfrm>
              <a:off x="1797948" y="3473812"/>
              <a:ext cx="24685" cy="24685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47684" y="0"/>
                  </a:moveTo>
                  <a:lnTo>
                    <a:pt x="0" y="48242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7" name="object 522">
              <a:extLst>
                <a:ext uri="{FF2B5EF4-FFF2-40B4-BE49-F238E27FC236}">
                  <a16:creationId xmlns:a16="http://schemas.microsoft.com/office/drawing/2014/main" id="{1411A356-593E-CE41-A88C-C4849BEFDF82}"/>
                </a:ext>
              </a:extLst>
            </p:cNvPr>
            <p:cNvSpPr/>
            <p:nvPr/>
          </p:nvSpPr>
          <p:spPr>
            <a:xfrm>
              <a:off x="1831213" y="3496083"/>
              <a:ext cx="13316" cy="13316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689" y="0"/>
                  </a:moveTo>
                  <a:lnTo>
                    <a:pt x="0" y="2598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8" name="object 523">
              <a:extLst>
                <a:ext uri="{FF2B5EF4-FFF2-40B4-BE49-F238E27FC236}">
                  <a16:creationId xmlns:a16="http://schemas.microsoft.com/office/drawing/2014/main" id="{BC4F2D08-30FE-6847-8B50-89BB631234BB}"/>
                </a:ext>
              </a:extLst>
            </p:cNvPr>
            <p:cNvSpPr/>
            <p:nvPr/>
          </p:nvSpPr>
          <p:spPr>
            <a:xfrm>
              <a:off x="1841979" y="3518354"/>
              <a:ext cx="24685" cy="24685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47679" y="0"/>
                  </a:moveTo>
                  <a:lnTo>
                    <a:pt x="0" y="48248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49" name="object 524">
              <a:extLst>
                <a:ext uri="{FF2B5EF4-FFF2-40B4-BE49-F238E27FC236}">
                  <a16:creationId xmlns:a16="http://schemas.microsoft.com/office/drawing/2014/main" id="{9F5DE8B9-E9CC-E849-8D1E-D35EC2F8EED4}"/>
                </a:ext>
              </a:extLst>
            </p:cNvPr>
            <p:cNvSpPr/>
            <p:nvPr/>
          </p:nvSpPr>
          <p:spPr>
            <a:xfrm>
              <a:off x="1875243" y="3540625"/>
              <a:ext cx="13316" cy="13316"/>
            </a:xfrm>
            <a:custGeom>
              <a:avLst/>
              <a:gdLst/>
              <a:ahLst/>
              <a:cxnLst/>
              <a:rect l="l" t="t" r="r" b="b"/>
              <a:pathLst>
                <a:path w="26035" h="26034">
                  <a:moveTo>
                    <a:pt x="25680" y="0"/>
                  </a:moveTo>
                  <a:lnTo>
                    <a:pt x="0" y="25975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0" name="object 525">
              <a:extLst>
                <a:ext uri="{FF2B5EF4-FFF2-40B4-BE49-F238E27FC236}">
                  <a16:creationId xmlns:a16="http://schemas.microsoft.com/office/drawing/2014/main" id="{1B835A84-054D-F54D-B014-329F604C78AB}"/>
                </a:ext>
              </a:extLst>
            </p:cNvPr>
            <p:cNvSpPr/>
            <p:nvPr/>
          </p:nvSpPr>
          <p:spPr>
            <a:xfrm>
              <a:off x="1885996" y="3562893"/>
              <a:ext cx="24685" cy="24685"/>
            </a:xfrm>
            <a:custGeom>
              <a:avLst/>
              <a:gdLst/>
              <a:ahLst/>
              <a:cxnLst/>
              <a:rect l="l" t="t" r="r" b="b"/>
              <a:pathLst>
                <a:path w="48260" h="48259">
                  <a:moveTo>
                    <a:pt x="47696" y="0"/>
                  </a:moveTo>
                  <a:lnTo>
                    <a:pt x="0" y="4825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1" name="object 526">
              <a:extLst>
                <a:ext uri="{FF2B5EF4-FFF2-40B4-BE49-F238E27FC236}">
                  <a16:creationId xmlns:a16="http://schemas.microsoft.com/office/drawing/2014/main" id="{C015998B-0769-8942-BCEC-F70454CB56E0}"/>
                </a:ext>
              </a:extLst>
            </p:cNvPr>
            <p:cNvSpPr/>
            <p:nvPr/>
          </p:nvSpPr>
          <p:spPr>
            <a:xfrm>
              <a:off x="1637345" y="3350637"/>
              <a:ext cx="226383" cy="226383"/>
            </a:xfrm>
            <a:custGeom>
              <a:avLst/>
              <a:gdLst/>
              <a:ahLst/>
              <a:cxnLst/>
              <a:rect l="l" t="t" r="r" b="b"/>
              <a:pathLst>
                <a:path w="442595" h="442595">
                  <a:moveTo>
                    <a:pt x="442282" y="0"/>
                  </a:moveTo>
                  <a:lnTo>
                    <a:pt x="0" y="442282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2" name="object 527">
              <a:extLst>
                <a:ext uri="{FF2B5EF4-FFF2-40B4-BE49-F238E27FC236}">
                  <a16:creationId xmlns:a16="http://schemas.microsoft.com/office/drawing/2014/main" id="{07D66F7D-E2A7-2648-8F7E-62A9AD0FD88F}"/>
                </a:ext>
              </a:extLst>
            </p:cNvPr>
            <p:cNvSpPr/>
            <p:nvPr/>
          </p:nvSpPr>
          <p:spPr>
            <a:xfrm>
              <a:off x="5945777" y="5296793"/>
              <a:ext cx="57616" cy="874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3" name="object 528">
              <a:extLst>
                <a:ext uri="{FF2B5EF4-FFF2-40B4-BE49-F238E27FC236}">
                  <a16:creationId xmlns:a16="http://schemas.microsoft.com/office/drawing/2014/main" id="{DF6448D6-6D34-204B-AD32-FC392C0D5BA9}"/>
                </a:ext>
              </a:extLst>
            </p:cNvPr>
            <p:cNvSpPr/>
            <p:nvPr/>
          </p:nvSpPr>
          <p:spPr>
            <a:xfrm>
              <a:off x="5591477" y="5306661"/>
              <a:ext cx="365721" cy="435552"/>
            </a:xfrm>
            <a:custGeom>
              <a:avLst/>
              <a:gdLst/>
              <a:ahLst/>
              <a:cxnLst/>
              <a:rect l="l" t="t" r="r" b="b"/>
              <a:pathLst>
                <a:path w="715009" h="851534">
                  <a:moveTo>
                    <a:pt x="57252" y="702087"/>
                  </a:moveTo>
                  <a:lnTo>
                    <a:pt x="57252" y="63386"/>
                  </a:lnTo>
                  <a:lnTo>
                    <a:pt x="61641" y="40172"/>
                  </a:lnTo>
                  <a:lnTo>
                    <a:pt x="73704" y="20778"/>
                  </a:lnTo>
                  <a:lnTo>
                    <a:pt x="91782" y="6841"/>
                  </a:lnTo>
                  <a:lnTo>
                    <a:pt x="114219" y="0"/>
                  </a:lnTo>
                  <a:lnTo>
                    <a:pt x="129170" y="2"/>
                  </a:lnTo>
                  <a:lnTo>
                    <a:pt x="162789" y="8"/>
                  </a:lnTo>
                  <a:lnTo>
                    <a:pt x="211387" y="16"/>
                  </a:lnTo>
                  <a:lnTo>
                    <a:pt x="271278" y="26"/>
                  </a:lnTo>
                  <a:lnTo>
                    <a:pt x="338775" y="36"/>
                  </a:lnTo>
                  <a:lnTo>
                    <a:pt x="410191" y="44"/>
                  </a:lnTo>
                  <a:lnTo>
                    <a:pt x="481839" y="50"/>
                  </a:lnTo>
                  <a:lnTo>
                    <a:pt x="550031" y="53"/>
                  </a:lnTo>
                  <a:lnTo>
                    <a:pt x="611081" y="50"/>
                  </a:lnTo>
                  <a:lnTo>
                    <a:pt x="661301" y="41"/>
                  </a:lnTo>
                  <a:lnTo>
                    <a:pt x="697005" y="25"/>
                  </a:lnTo>
                  <a:lnTo>
                    <a:pt x="714505" y="0"/>
                  </a:lnTo>
                  <a:lnTo>
                    <a:pt x="692066" y="6841"/>
                  </a:lnTo>
                  <a:lnTo>
                    <a:pt x="673976" y="20778"/>
                  </a:lnTo>
                  <a:lnTo>
                    <a:pt x="661899" y="40172"/>
                  </a:lnTo>
                  <a:lnTo>
                    <a:pt x="657503" y="63386"/>
                  </a:lnTo>
                  <a:lnTo>
                    <a:pt x="657503" y="777253"/>
                  </a:lnTo>
                  <a:lnTo>
                    <a:pt x="657296" y="777253"/>
                  </a:lnTo>
                  <a:lnTo>
                    <a:pt x="640944" y="830523"/>
                  </a:lnTo>
                  <a:lnTo>
                    <a:pt x="600329" y="851307"/>
                  </a:lnTo>
                  <a:lnTo>
                    <a:pt x="585375" y="851305"/>
                  </a:lnTo>
                  <a:lnTo>
                    <a:pt x="551752" y="851299"/>
                  </a:lnTo>
                  <a:lnTo>
                    <a:pt x="503148" y="851291"/>
                  </a:lnTo>
                  <a:lnTo>
                    <a:pt x="443251" y="851282"/>
                  </a:lnTo>
                  <a:lnTo>
                    <a:pt x="375748" y="851272"/>
                  </a:lnTo>
                  <a:lnTo>
                    <a:pt x="304327" y="851264"/>
                  </a:lnTo>
                  <a:lnTo>
                    <a:pt x="232674" y="851258"/>
                  </a:lnTo>
                  <a:lnTo>
                    <a:pt x="164477" y="851256"/>
                  </a:lnTo>
                  <a:lnTo>
                    <a:pt x="103424" y="851259"/>
                  </a:lnTo>
                  <a:lnTo>
                    <a:pt x="53202" y="851267"/>
                  </a:lnTo>
                  <a:lnTo>
                    <a:pt x="17498" y="851283"/>
                  </a:lnTo>
                  <a:lnTo>
                    <a:pt x="0" y="851307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4" name="object 529">
              <a:extLst>
                <a:ext uri="{FF2B5EF4-FFF2-40B4-BE49-F238E27FC236}">
                  <a16:creationId xmlns:a16="http://schemas.microsoft.com/office/drawing/2014/main" id="{DC4AB314-BA6A-D94F-8E2A-E31061A7F1EC}"/>
                </a:ext>
              </a:extLst>
            </p:cNvPr>
            <p:cNvSpPr/>
            <p:nvPr/>
          </p:nvSpPr>
          <p:spPr>
            <a:xfrm>
              <a:off x="5559843" y="5693270"/>
              <a:ext cx="336489" cy="49044"/>
            </a:xfrm>
            <a:custGeom>
              <a:avLst/>
              <a:gdLst/>
              <a:ahLst/>
              <a:cxnLst/>
              <a:rect l="l" t="t" r="r" b="b"/>
              <a:pathLst>
                <a:path w="657859" h="95884">
                  <a:moveTo>
                    <a:pt x="600286" y="0"/>
                  </a:moveTo>
                  <a:lnTo>
                    <a:pt x="600286" y="32079"/>
                  </a:lnTo>
                  <a:lnTo>
                    <a:pt x="604679" y="55286"/>
                  </a:lnTo>
                  <a:lnTo>
                    <a:pt x="616750" y="74676"/>
                  </a:lnTo>
                  <a:lnTo>
                    <a:pt x="634840" y="88612"/>
                  </a:lnTo>
                  <a:lnTo>
                    <a:pt x="657288" y="95460"/>
                  </a:lnTo>
                  <a:lnTo>
                    <a:pt x="639792" y="95436"/>
                  </a:lnTo>
                  <a:lnTo>
                    <a:pt x="604091" y="95420"/>
                  </a:lnTo>
                  <a:lnTo>
                    <a:pt x="553871" y="95412"/>
                  </a:lnTo>
                  <a:lnTo>
                    <a:pt x="492821" y="95409"/>
                  </a:lnTo>
                  <a:lnTo>
                    <a:pt x="424626" y="95411"/>
                  </a:lnTo>
                  <a:lnTo>
                    <a:pt x="352976" y="95417"/>
                  </a:lnTo>
                  <a:lnTo>
                    <a:pt x="281557" y="95425"/>
                  </a:lnTo>
                  <a:lnTo>
                    <a:pt x="214057" y="95434"/>
                  </a:lnTo>
                  <a:lnTo>
                    <a:pt x="154162" y="95444"/>
                  </a:lnTo>
                  <a:lnTo>
                    <a:pt x="105562" y="95452"/>
                  </a:lnTo>
                  <a:lnTo>
                    <a:pt x="71941" y="95458"/>
                  </a:lnTo>
                  <a:lnTo>
                    <a:pt x="56990" y="95460"/>
                  </a:lnTo>
                  <a:lnTo>
                    <a:pt x="34549" y="88612"/>
                  </a:lnTo>
                  <a:lnTo>
                    <a:pt x="16462" y="74676"/>
                  </a:lnTo>
                  <a:lnTo>
                    <a:pt x="4392" y="55286"/>
                  </a:lnTo>
                  <a:lnTo>
                    <a:pt x="0" y="32079"/>
                  </a:lnTo>
                  <a:lnTo>
                    <a:pt x="0" y="0"/>
                  </a:lnTo>
                  <a:lnTo>
                    <a:pt x="600286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5" name="object 530">
              <a:extLst>
                <a:ext uri="{FF2B5EF4-FFF2-40B4-BE49-F238E27FC236}">
                  <a16:creationId xmlns:a16="http://schemas.microsoft.com/office/drawing/2014/main" id="{9BA5E3BC-415D-F14B-A64A-E24F885ABB3A}"/>
                </a:ext>
              </a:extLst>
            </p:cNvPr>
            <p:cNvSpPr/>
            <p:nvPr/>
          </p:nvSpPr>
          <p:spPr>
            <a:xfrm>
              <a:off x="5918155" y="5296793"/>
              <a:ext cx="85238" cy="921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6" name="object 531">
              <a:extLst>
                <a:ext uri="{FF2B5EF4-FFF2-40B4-BE49-F238E27FC236}">
                  <a16:creationId xmlns:a16="http://schemas.microsoft.com/office/drawing/2014/main" id="{C229A48F-DABC-FE40-B5E3-FB31E6F9213A}"/>
                </a:ext>
              </a:extLst>
            </p:cNvPr>
            <p:cNvSpPr/>
            <p:nvPr/>
          </p:nvSpPr>
          <p:spPr>
            <a:xfrm>
              <a:off x="5866883" y="5683248"/>
              <a:ext cx="31180" cy="59113"/>
            </a:xfrm>
            <a:custGeom>
              <a:avLst/>
              <a:gdLst/>
              <a:ahLst/>
              <a:cxnLst/>
              <a:rect l="l" t="t" r="r" b="b"/>
              <a:pathLst>
                <a:path w="60959" h="115569">
                  <a:moveTo>
                    <a:pt x="0" y="0"/>
                  </a:moveTo>
                  <a:lnTo>
                    <a:pt x="0" y="51673"/>
                  </a:lnTo>
                  <a:lnTo>
                    <a:pt x="5002" y="75397"/>
                  </a:lnTo>
                  <a:lnTo>
                    <a:pt x="18399" y="95648"/>
                  </a:lnTo>
                  <a:lnTo>
                    <a:pt x="37775" y="109757"/>
                  </a:lnTo>
                  <a:lnTo>
                    <a:pt x="60716" y="115054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7" name="object 532">
              <a:extLst>
                <a:ext uri="{FF2B5EF4-FFF2-40B4-BE49-F238E27FC236}">
                  <a16:creationId xmlns:a16="http://schemas.microsoft.com/office/drawing/2014/main" id="{C7C8F6AE-5045-F042-9D24-1B4D192F87A6}"/>
                </a:ext>
              </a:extLst>
            </p:cNvPr>
            <p:cNvSpPr/>
            <p:nvPr/>
          </p:nvSpPr>
          <p:spPr>
            <a:xfrm>
              <a:off x="5795524" y="5540244"/>
              <a:ext cx="83536" cy="1224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8" name="object 533">
              <a:extLst>
                <a:ext uri="{FF2B5EF4-FFF2-40B4-BE49-F238E27FC236}">
                  <a16:creationId xmlns:a16="http://schemas.microsoft.com/office/drawing/2014/main" id="{EF821E5E-32B2-8345-A8D3-6713B3F59D05}"/>
                </a:ext>
              </a:extLst>
            </p:cNvPr>
            <p:cNvSpPr/>
            <p:nvPr/>
          </p:nvSpPr>
          <p:spPr>
            <a:xfrm>
              <a:off x="5708328" y="5372547"/>
              <a:ext cx="118876" cy="0"/>
            </a:xfrm>
            <a:custGeom>
              <a:avLst/>
              <a:gdLst/>
              <a:ahLst/>
              <a:cxnLst/>
              <a:rect l="l" t="t" r="r" b="b"/>
              <a:pathLst>
                <a:path w="232409">
                  <a:moveTo>
                    <a:pt x="0" y="0"/>
                  </a:moveTo>
                  <a:lnTo>
                    <a:pt x="23196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59" name="object 534">
              <a:extLst>
                <a:ext uri="{FF2B5EF4-FFF2-40B4-BE49-F238E27FC236}">
                  <a16:creationId xmlns:a16="http://schemas.microsoft.com/office/drawing/2014/main" id="{79C9B8C0-58FF-B445-9846-27ADABC2F06C}"/>
                </a:ext>
              </a:extLst>
            </p:cNvPr>
            <p:cNvSpPr/>
            <p:nvPr/>
          </p:nvSpPr>
          <p:spPr>
            <a:xfrm>
              <a:off x="5667739" y="5418353"/>
              <a:ext cx="200075" cy="0"/>
            </a:xfrm>
            <a:custGeom>
              <a:avLst/>
              <a:gdLst/>
              <a:ahLst/>
              <a:cxnLst/>
              <a:rect l="l" t="t" r="r" b="b"/>
              <a:pathLst>
                <a:path w="391159">
                  <a:moveTo>
                    <a:pt x="0" y="0"/>
                  </a:moveTo>
                  <a:lnTo>
                    <a:pt x="390685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0" name="object 535">
              <a:extLst>
                <a:ext uri="{FF2B5EF4-FFF2-40B4-BE49-F238E27FC236}">
                  <a16:creationId xmlns:a16="http://schemas.microsoft.com/office/drawing/2014/main" id="{E032D743-20D0-0B42-A04A-18EEF4AAF250}"/>
                </a:ext>
              </a:extLst>
            </p:cNvPr>
            <p:cNvSpPr/>
            <p:nvPr/>
          </p:nvSpPr>
          <p:spPr>
            <a:xfrm>
              <a:off x="5667739" y="5463434"/>
              <a:ext cx="200075" cy="0"/>
            </a:xfrm>
            <a:custGeom>
              <a:avLst/>
              <a:gdLst/>
              <a:ahLst/>
              <a:cxnLst/>
              <a:rect l="l" t="t" r="r" b="b"/>
              <a:pathLst>
                <a:path w="391159">
                  <a:moveTo>
                    <a:pt x="0" y="0"/>
                  </a:moveTo>
                  <a:lnTo>
                    <a:pt x="390685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1" name="object 536">
              <a:extLst>
                <a:ext uri="{FF2B5EF4-FFF2-40B4-BE49-F238E27FC236}">
                  <a16:creationId xmlns:a16="http://schemas.microsoft.com/office/drawing/2014/main" id="{0A72B551-4776-3B49-947F-F67A91ED66C5}"/>
                </a:ext>
              </a:extLst>
            </p:cNvPr>
            <p:cNvSpPr/>
            <p:nvPr/>
          </p:nvSpPr>
          <p:spPr>
            <a:xfrm>
              <a:off x="5667739" y="5508521"/>
              <a:ext cx="200075" cy="0"/>
            </a:xfrm>
            <a:custGeom>
              <a:avLst/>
              <a:gdLst/>
              <a:ahLst/>
              <a:cxnLst/>
              <a:rect l="l" t="t" r="r" b="b"/>
              <a:pathLst>
                <a:path w="391159">
                  <a:moveTo>
                    <a:pt x="0" y="0"/>
                  </a:moveTo>
                  <a:lnTo>
                    <a:pt x="390685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2" name="object 537">
              <a:extLst>
                <a:ext uri="{FF2B5EF4-FFF2-40B4-BE49-F238E27FC236}">
                  <a16:creationId xmlns:a16="http://schemas.microsoft.com/office/drawing/2014/main" id="{9C3886EE-A24D-BD4F-9F95-187046F77CB1}"/>
                </a:ext>
              </a:extLst>
            </p:cNvPr>
            <p:cNvSpPr/>
            <p:nvPr/>
          </p:nvSpPr>
          <p:spPr>
            <a:xfrm>
              <a:off x="5667739" y="5553599"/>
              <a:ext cx="118876" cy="0"/>
            </a:xfrm>
            <a:custGeom>
              <a:avLst/>
              <a:gdLst/>
              <a:ahLst/>
              <a:cxnLst/>
              <a:rect l="l" t="t" r="r" b="b"/>
              <a:pathLst>
                <a:path w="232409">
                  <a:moveTo>
                    <a:pt x="0" y="0"/>
                  </a:moveTo>
                  <a:lnTo>
                    <a:pt x="232238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3" name="object 538">
              <a:extLst>
                <a:ext uri="{FF2B5EF4-FFF2-40B4-BE49-F238E27FC236}">
                  <a16:creationId xmlns:a16="http://schemas.microsoft.com/office/drawing/2014/main" id="{3A7D3BBD-431B-1C4F-9494-040911853EC2}"/>
                </a:ext>
              </a:extLst>
            </p:cNvPr>
            <p:cNvSpPr/>
            <p:nvPr/>
          </p:nvSpPr>
          <p:spPr>
            <a:xfrm>
              <a:off x="5667739" y="5598680"/>
              <a:ext cx="78926" cy="0"/>
            </a:xfrm>
            <a:custGeom>
              <a:avLst/>
              <a:gdLst/>
              <a:ahLst/>
              <a:cxnLst/>
              <a:rect l="l" t="t" r="r" b="b"/>
              <a:pathLst>
                <a:path w="154304">
                  <a:moveTo>
                    <a:pt x="0" y="0"/>
                  </a:moveTo>
                  <a:lnTo>
                    <a:pt x="154218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4" name="object 539">
              <a:extLst>
                <a:ext uri="{FF2B5EF4-FFF2-40B4-BE49-F238E27FC236}">
                  <a16:creationId xmlns:a16="http://schemas.microsoft.com/office/drawing/2014/main" id="{5577C384-D648-D443-8DE1-41B829329FE4}"/>
                </a:ext>
              </a:extLst>
            </p:cNvPr>
            <p:cNvSpPr/>
            <p:nvPr/>
          </p:nvSpPr>
          <p:spPr>
            <a:xfrm>
              <a:off x="3538334" y="4483248"/>
              <a:ext cx="216639" cy="214041"/>
            </a:xfrm>
            <a:custGeom>
              <a:avLst/>
              <a:gdLst/>
              <a:ahLst/>
              <a:cxnLst/>
              <a:rect l="l" t="t" r="r" b="b"/>
              <a:pathLst>
                <a:path w="423545" h="418465">
                  <a:moveTo>
                    <a:pt x="423541" y="418119"/>
                  </a:moveTo>
                  <a:lnTo>
                    <a:pt x="423541" y="70039"/>
                  </a:lnTo>
                  <a:lnTo>
                    <a:pt x="418097" y="42772"/>
                  </a:lnTo>
                  <a:lnTo>
                    <a:pt x="403251" y="20510"/>
                  </a:lnTo>
                  <a:lnTo>
                    <a:pt x="381226" y="5502"/>
                  </a:lnTo>
                  <a:lnTo>
                    <a:pt x="354248" y="0"/>
                  </a:lnTo>
                  <a:lnTo>
                    <a:pt x="0" y="0"/>
                  </a:lnTo>
                  <a:lnTo>
                    <a:pt x="0" y="418119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5" name="object 540">
              <a:extLst>
                <a:ext uri="{FF2B5EF4-FFF2-40B4-BE49-F238E27FC236}">
                  <a16:creationId xmlns:a16="http://schemas.microsoft.com/office/drawing/2014/main" id="{68DD3670-1270-E64C-A008-59765B0A3CA7}"/>
                </a:ext>
              </a:extLst>
            </p:cNvPr>
            <p:cNvSpPr/>
            <p:nvPr/>
          </p:nvSpPr>
          <p:spPr>
            <a:xfrm>
              <a:off x="3757885" y="4483248"/>
              <a:ext cx="216639" cy="340387"/>
            </a:xfrm>
            <a:custGeom>
              <a:avLst/>
              <a:gdLst/>
              <a:ahLst/>
              <a:cxnLst/>
              <a:rect l="l" t="t" r="r" b="b"/>
              <a:pathLst>
                <a:path w="423545" h="665479">
                  <a:moveTo>
                    <a:pt x="0" y="418119"/>
                  </a:moveTo>
                  <a:lnTo>
                    <a:pt x="0" y="70039"/>
                  </a:lnTo>
                  <a:lnTo>
                    <a:pt x="5446" y="42772"/>
                  </a:lnTo>
                  <a:lnTo>
                    <a:pt x="20300" y="20510"/>
                  </a:lnTo>
                  <a:lnTo>
                    <a:pt x="42332" y="5502"/>
                  </a:lnTo>
                  <a:lnTo>
                    <a:pt x="69315" y="0"/>
                  </a:lnTo>
                  <a:lnTo>
                    <a:pt x="423541" y="0"/>
                  </a:lnTo>
                  <a:lnTo>
                    <a:pt x="423541" y="665461"/>
                  </a:lnTo>
                  <a:lnTo>
                    <a:pt x="360166" y="66546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6" name="object 541">
              <a:extLst>
                <a:ext uri="{FF2B5EF4-FFF2-40B4-BE49-F238E27FC236}">
                  <a16:creationId xmlns:a16="http://schemas.microsoft.com/office/drawing/2014/main" id="{B59BFCB8-8827-7344-904A-C1870D7B11AF}"/>
                </a:ext>
              </a:extLst>
            </p:cNvPr>
            <p:cNvSpPr/>
            <p:nvPr/>
          </p:nvSpPr>
          <p:spPr>
            <a:xfrm>
              <a:off x="3574383" y="4530466"/>
              <a:ext cx="84447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86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7" name="object 542">
              <a:extLst>
                <a:ext uri="{FF2B5EF4-FFF2-40B4-BE49-F238E27FC236}">
                  <a16:creationId xmlns:a16="http://schemas.microsoft.com/office/drawing/2014/main" id="{45A68FC6-5D9C-3D43-B132-E17F00DA8A0C}"/>
                </a:ext>
              </a:extLst>
            </p:cNvPr>
            <p:cNvSpPr/>
            <p:nvPr/>
          </p:nvSpPr>
          <p:spPr>
            <a:xfrm>
              <a:off x="3574383" y="4585850"/>
              <a:ext cx="142261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9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8" name="object 543">
              <a:extLst>
                <a:ext uri="{FF2B5EF4-FFF2-40B4-BE49-F238E27FC236}">
                  <a16:creationId xmlns:a16="http://schemas.microsoft.com/office/drawing/2014/main" id="{2FAB0CAA-799D-4045-BC83-EB2997F0332E}"/>
                </a:ext>
              </a:extLst>
            </p:cNvPr>
            <p:cNvSpPr/>
            <p:nvPr/>
          </p:nvSpPr>
          <p:spPr>
            <a:xfrm>
              <a:off x="3574383" y="4626504"/>
              <a:ext cx="142261" cy="0"/>
            </a:xfrm>
            <a:custGeom>
              <a:avLst/>
              <a:gdLst/>
              <a:ahLst/>
              <a:cxnLst/>
              <a:rect l="l" t="t" r="r" b="b"/>
              <a:pathLst>
                <a:path w="278129">
                  <a:moveTo>
                    <a:pt x="0" y="0"/>
                  </a:moveTo>
                  <a:lnTo>
                    <a:pt x="27769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69" name="object 544">
              <a:extLst>
                <a:ext uri="{FF2B5EF4-FFF2-40B4-BE49-F238E27FC236}">
                  <a16:creationId xmlns:a16="http://schemas.microsoft.com/office/drawing/2014/main" id="{EEB27643-1EC3-E444-BFC2-F8269F3ACC79}"/>
                </a:ext>
              </a:extLst>
            </p:cNvPr>
            <p:cNvSpPr/>
            <p:nvPr/>
          </p:nvSpPr>
          <p:spPr>
            <a:xfrm>
              <a:off x="3574383" y="4667153"/>
              <a:ext cx="101661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29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0" name="object 545">
              <a:extLst>
                <a:ext uri="{FF2B5EF4-FFF2-40B4-BE49-F238E27FC236}">
                  <a16:creationId xmlns:a16="http://schemas.microsoft.com/office/drawing/2014/main" id="{8F4968A6-C0D4-B043-89CA-C9D7D3A757B8}"/>
                </a:ext>
              </a:extLst>
            </p:cNvPr>
            <p:cNvSpPr/>
            <p:nvPr/>
          </p:nvSpPr>
          <p:spPr>
            <a:xfrm>
              <a:off x="3537854" y="4723468"/>
              <a:ext cx="374815" cy="163048"/>
            </a:xfrm>
            <a:custGeom>
              <a:avLst/>
              <a:gdLst/>
              <a:ahLst/>
              <a:cxnLst/>
              <a:rect l="l" t="t" r="r" b="b"/>
              <a:pathLst>
                <a:path w="732790" h="318770">
                  <a:moveTo>
                    <a:pt x="732407" y="306721"/>
                  </a:moveTo>
                  <a:lnTo>
                    <a:pt x="732407" y="313310"/>
                  </a:lnTo>
                  <a:lnTo>
                    <a:pt x="727122" y="318644"/>
                  </a:lnTo>
                  <a:lnTo>
                    <a:pt x="720595" y="318644"/>
                  </a:lnTo>
                  <a:lnTo>
                    <a:pt x="11808" y="318644"/>
                  </a:lnTo>
                  <a:lnTo>
                    <a:pt x="5313" y="318644"/>
                  </a:lnTo>
                  <a:lnTo>
                    <a:pt x="0" y="313310"/>
                  </a:lnTo>
                  <a:lnTo>
                    <a:pt x="0" y="306721"/>
                  </a:lnTo>
                  <a:lnTo>
                    <a:pt x="0" y="11922"/>
                  </a:lnTo>
                  <a:lnTo>
                    <a:pt x="0" y="5354"/>
                  </a:lnTo>
                  <a:lnTo>
                    <a:pt x="5313" y="0"/>
                  </a:lnTo>
                  <a:lnTo>
                    <a:pt x="11808" y="0"/>
                  </a:lnTo>
                  <a:lnTo>
                    <a:pt x="720595" y="0"/>
                  </a:lnTo>
                  <a:lnTo>
                    <a:pt x="727122" y="0"/>
                  </a:lnTo>
                  <a:lnTo>
                    <a:pt x="732407" y="5354"/>
                  </a:lnTo>
                  <a:lnTo>
                    <a:pt x="732407" y="11922"/>
                  </a:lnTo>
                  <a:lnTo>
                    <a:pt x="732407" y="306721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1" name="object 546">
              <a:extLst>
                <a:ext uri="{FF2B5EF4-FFF2-40B4-BE49-F238E27FC236}">
                  <a16:creationId xmlns:a16="http://schemas.microsoft.com/office/drawing/2014/main" id="{E83B099E-022C-1041-B32C-A472CDC81B2C}"/>
                </a:ext>
              </a:extLst>
            </p:cNvPr>
            <p:cNvSpPr/>
            <p:nvPr/>
          </p:nvSpPr>
          <p:spPr>
            <a:xfrm>
              <a:off x="3568359" y="476503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6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2" name="object 547">
              <a:extLst>
                <a:ext uri="{FF2B5EF4-FFF2-40B4-BE49-F238E27FC236}">
                  <a16:creationId xmlns:a16="http://schemas.microsoft.com/office/drawing/2014/main" id="{4E80D541-24B2-E045-8391-9D15ABC92532}"/>
                </a:ext>
              </a:extLst>
            </p:cNvPr>
            <p:cNvSpPr/>
            <p:nvPr/>
          </p:nvSpPr>
          <p:spPr>
            <a:xfrm>
              <a:off x="3615894" y="476503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5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3" name="object 548">
              <a:extLst>
                <a:ext uri="{FF2B5EF4-FFF2-40B4-BE49-F238E27FC236}">
                  <a16:creationId xmlns:a16="http://schemas.microsoft.com/office/drawing/2014/main" id="{8A577CF9-F55E-D344-94B6-699408E5DE38}"/>
                </a:ext>
              </a:extLst>
            </p:cNvPr>
            <p:cNvSpPr/>
            <p:nvPr/>
          </p:nvSpPr>
          <p:spPr>
            <a:xfrm>
              <a:off x="3663433" y="476503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2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4" name="object 549">
              <a:extLst>
                <a:ext uri="{FF2B5EF4-FFF2-40B4-BE49-F238E27FC236}">
                  <a16:creationId xmlns:a16="http://schemas.microsoft.com/office/drawing/2014/main" id="{62A2B3C8-1A0B-AC49-A811-0956A8315FEC}"/>
                </a:ext>
              </a:extLst>
            </p:cNvPr>
            <p:cNvSpPr/>
            <p:nvPr/>
          </p:nvSpPr>
          <p:spPr>
            <a:xfrm>
              <a:off x="3710964" y="476503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3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5" name="object 550">
              <a:extLst>
                <a:ext uri="{FF2B5EF4-FFF2-40B4-BE49-F238E27FC236}">
                  <a16:creationId xmlns:a16="http://schemas.microsoft.com/office/drawing/2014/main" id="{0B3A06F8-5FB6-1F49-A463-3C897193A739}"/>
                </a:ext>
              </a:extLst>
            </p:cNvPr>
            <p:cNvSpPr/>
            <p:nvPr/>
          </p:nvSpPr>
          <p:spPr>
            <a:xfrm>
              <a:off x="3758506" y="476503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2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6" name="object 551">
              <a:extLst>
                <a:ext uri="{FF2B5EF4-FFF2-40B4-BE49-F238E27FC236}">
                  <a16:creationId xmlns:a16="http://schemas.microsoft.com/office/drawing/2014/main" id="{F86DD834-DB4B-C042-83AA-9424855D378E}"/>
                </a:ext>
              </a:extLst>
            </p:cNvPr>
            <p:cNvSpPr/>
            <p:nvPr/>
          </p:nvSpPr>
          <p:spPr>
            <a:xfrm>
              <a:off x="3806046" y="476503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0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7" name="object 552">
              <a:extLst>
                <a:ext uri="{FF2B5EF4-FFF2-40B4-BE49-F238E27FC236}">
                  <a16:creationId xmlns:a16="http://schemas.microsoft.com/office/drawing/2014/main" id="{27C0B704-E3A3-7344-B1E8-500B8D90245D}"/>
                </a:ext>
              </a:extLst>
            </p:cNvPr>
            <p:cNvSpPr/>
            <p:nvPr/>
          </p:nvSpPr>
          <p:spPr>
            <a:xfrm>
              <a:off x="3853569" y="476503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3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8" name="object 553">
              <a:extLst>
                <a:ext uri="{FF2B5EF4-FFF2-40B4-BE49-F238E27FC236}">
                  <a16:creationId xmlns:a16="http://schemas.microsoft.com/office/drawing/2014/main" id="{6EA28C2A-DDF3-304D-A81E-78FFB643166E}"/>
                </a:ext>
              </a:extLst>
            </p:cNvPr>
            <p:cNvSpPr/>
            <p:nvPr/>
          </p:nvSpPr>
          <p:spPr>
            <a:xfrm>
              <a:off x="3568359" y="480496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6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79" name="object 554">
              <a:extLst>
                <a:ext uri="{FF2B5EF4-FFF2-40B4-BE49-F238E27FC236}">
                  <a16:creationId xmlns:a16="http://schemas.microsoft.com/office/drawing/2014/main" id="{BE17B53D-A7BE-4C48-9496-B8506E39EE11}"/>
                </a:ext>
              </a:extLst>
            </p:cNvPr>
            <p:cNvSpPr/>
            <p:nvPr/>
          </p:nvSpPr>
          <p:spPr>
            <a:xfrm>
              <a:off x="3615894" y="480496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5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0" name="object 555">
              <a:extLst>
                <a:ext uri="{FF2B5EF4-FFF2-40B4-BE49-F238E27FC236}">
                  <a16:creationId xmlns:a16="http://schemas.microsoft.com/office/drawing/2014/main" id="{5C50A17F-80E5-EA46-A616-A80843210DEF}"/>
                </a:ext>
              </a:extLst>
            </p:cNvPr>
            <p:cNvSpPr/>
            <p:nvPr/>
          </p:nvSpPr>
          <p:spPr>
            <a:xfrm>
              <a:off x="3663433" y="480496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2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1" name="object 556">
              <a:extLst>
                <a:ext uri="{FF2B5EF4-FFF2-40B4-BE49-F238E27FC236}">
                  <a16:creationId xmlns:a16="http://schemas.microsoft.com/office/drawing/2014/main" id="{4A04BFA0-9037-2741-9E6E-B1C262C9CF99}"/>
                </a:ext>
              </a:extLst>
            </p:cNvPr>
            <p:cNvSpPr/>
            <p:nvPr/>
          </p:nvSpPr>
          <p:spPr>
            <a:xfrm>
              <a:off x="3710964" y="480496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3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2" name="object 557">
              <a:extLst>
                <a:ext uri="{FF2B5EF4-FFF2-40B4-BE49-F238E27FC236}">
                  <a16:creationId xmlns:a16="http://schemas.microsoft.com/office/drawing/2014/main" id="{30C5E4B7-7D7E-7143-96FB-ABF17C7B68B6}"/>
                </a:ext>
              </a:extLst>
            </p:cNvPr>
            <p:cNvSpPr/>
            <p:nvPr/>
          </p:nvSpPr>
          <p:spPr>
            <a:xfrm>
              <a:off x="3758506" y="480496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2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3" name="object 558">
              <a:extLst>
                <a:ext uri="{FF2B5EF4-FFF2-40B4-BE49-F238E27FC236}">
                  <a16:creationId xmlns:a16="http://schemas.microsoft.com/office/drawing/2014/main" id="{44B6EFA6-B537-7B44-B977-BFF427427507}"/>
                </a:ext>
              </a:extLst>
            </p:cNvPr>
            <p:cNvSpPr/>
            <p:nvPr/>
          </p:nvSpPr>
          <p:spPr>
            <a:xfrm>
              <a:off x="3806046" y="480496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0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4" name="object 559">
              <a:extLst>
                <a:ext uri="{FF2B5EF4-FFF2-40B4-BE49-F238E27FC236}">
                  <a16:creationId xmlns:a16="http://schemas.microsoft.com/office/drawing/2014/main" id="{A3A3A908-C956-364D-850E-25426C1AB43C}"/>
                </a:ext>
              </a:extLst>
            </p:cNvPr>
            <p:cNvSpPr/>
            <p:nvPr/>
          </p:nvSpPr>
          <p:spPr>
            <a:xfrm>
              <a:off x="3853569" y="4804965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3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5" name="object 560">
              <a:extLst>
                <a:ext uri="{FF2B5EF4-FFF2-40B4-BE49-F238E27FC236}">
                  <a16:creationId xmlns:a16="http://schemas.microsoft.com/office/drawing/2014/main" id="{97EEC899-168A-DD47-AAA7-0B0A8331EF29}"/>
                </a:ext>
              </a:extLst>
            </p:cNvPr>
            <p:cNvSpPr/>
            <p:nvPr/>
          </p:nvSpPr>
          <p:spPr>
            <a:xfrm>
              <a:off x="3568359" y="4844888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6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6" name="object 561">
              <a:extLst>
                <a:ext uri="{FF2B5EF4-FFF2-40B4-BE49-F238E27FC236}">
                  <a16:creationId xmlns:a16="http://schemas.microsoft.com/office/drawing/2014/main" id="{A0BBC520-E2F6-C644-818C-0B2FAEBE93AF}"/>
                </a:ext>
              </a:extLst>
            </p:cNvPr>
            <p:cNvSpPr/>
            <p:nvPr/>
          </p:nvSpPr>
          <p:spPr>
            <a:xfrm>
              <a:off x="3615894" y="4844888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5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7" name="object 562">
              <a:extLst>
                <a:ext uri="{FF2B5EF4-FFF2-40B4-BE49-F238E27FC236}">
                  <a16:creationId xmlns:a16="http://schemas.microsoft.com/office/drawing/2014/main" id="{776FA05B-0711-7441-9F63-3E7882CDE163}"/>
                </a:ext>
              </a:extLst>
            </p:cNvPr>
            <p:cNvSpPr/>
            <p:nvPr/>
          </p:nvSpPr>
          <p:spPr>
            <a:xfrm>
              <a:off x="3663433" y="4844888"/>
              <a:ext cx="171493" cy="0"/>
            </a:xfrm>
            <a:custGeom>
              <a:avLst/>
              <a:gdLst/>
              <a:ahLst/>
              <a:cxnLst/>
              <a:rect l="l" t="t" r="r" b="b"/>
              <a:pathLst>
                <a:path w="335279">
                  <a:moveTo>
                    <a:pt x="0" y="0"/>
                  </a:moveTo>
                  <a:lnTo>
                    <a:pt x="33519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8" name="object 563">
              <a:extLst>
                <a:ext uri="{FF2B5EF4-FFF2-40B4-BE49-F238E27FC236}">
                  <a16:creationId xmlns:a16="http://schemas.microsoft.com/office/drawing/2014/main" id="{EDAC907A-85CB-6B4A-B57A-FB284D4F17CB}"/>
                </a:ext>
              </a:extLst>
            </p:cNvPr>
            <p:cNvSpPr/>
            <p:nvPr/>
          </p:nvSpPr>
          <p:spPr>
            <a:xfrm>
              <a:off x="3853569" y="4844888"/>
              <a:ext cx="28582" cy="0"/>
            </a:xfrm>
            <a:custGeom>
              <a:avLst/>
              <a:gdLst/>
              <a:ahLst/>
              <a:cxnLst/>
              <a:rect l="l" t="t" r="r" b="b"/>
              <a:pathLst>
                <a:path w="55879">
                  <a:moveTo>
                    <a:pt x="0" y="0"/>
                  </a:moveTo>
                  <a:lnTo>
                    <a:pt x="5553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89" name="object 564">
              <a:extLst>
                <a:ext uri="{FF2B5EF4-FFF2-40B4-BE49-F238E27FC236}">
                  <a16:creationId xmlns:a16="http://schemas.microsoft.com/office/drawing/2014/main" id="{3C29BAF0-B0AD-544B-B064-F02CDC25A5AC}"/>
                </a:ext>
              </a:extLst>
            </p:cNvPr>
            <p:cNvSpPr/>
            <p:nvPr/>
          </p:nvSpPr>
          <p:spPr>
            <a:xfrm>
              <a:off x="3864078" y="4523135"/>
              <a:ext cx="0" cy="28582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548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0" name="object 565">
              <a:extLst>
                <a:ext uri="{FF2B5EF4-FFF2-40B4-BE49-F238E27FC236}">
                  <a16:creationId xmlns:a16="http://schemas.microsoft.com/office/drawing/2014/main" id="{D450EC22-D303-2245-9003-CF4F3D7C6DBE}"/>
                </a:ext>
              </a:extLst>
            </p:cNvPr>
            <p:cNvSpPr/>
            <p:nvPr/>
          </p:nvSpPr>
          <p:spPr>
            <a:xfrm>
              <a:off x="3813281" y="4554724"/>
              <a:ext cx="24360" cy="14291"/>
            </a:xfrm>
            <a:custGeom>
              <a:avLst/>
              <a:gdLst/>
              <a:ahLst/>
              <a:cxnLst/>
              <a:rect l="l" t="t" r="r" b="b"/>
              <a:pathLst>
                <a:path w="47625" h="27940">
                  <a:moveTo>
                    <a:pt x="47582" y="27746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1" name="object 566">
              <a:extLst>
                <a:ext uri="{FF2B5EF4-FFF2-40B4-BE49-F238E27FC236}">
                  <a16:creationId xmlns:a16="http://schemas.microsoft.com/office/drawing/2014/main" id="{159B471F-061C-E142-8CEE-7CCD92DC86F1}"/>
                </a:ext>
              </a:extLst>
            </p:cNvPr>
            <p:cNvSpPr/>
            <p:nvPr/>
          </p:nvSpPr>
          <p:spPr>
            <a:xfrm>
              <a:off x="3814924" y="4600769"/>
              <a:ext cx="24360" cy="14291"/>
            </a:xfrm>
            <a:custGeom>
              <a:avLst/>
              <a:gdLst/>
              <a:ahLst/>
              <a:cxnLst/>
              <a:rect l="l" t="t" r="r" b="b"/>
              <a:pathLst>
                <a:path w="47625" h="27940">
                  <a:moveTo>
                    <a:pt x="47600" y="0"/>
                  </a:moveTo>
                  <a:lnTo>
                    <a:pt x="0" y="27769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2" name="object 567">
              <a:extLst>
                <a:ext uri="{FF2B5EF4-FFF2-40B4-BE49-F238E27FC236}">
                  <a16:creationId xmlns:a16="http://schemas.microsoft.com/office/drawing/2014/main" id="{42D4A52C-9178-B443-B4E8-A8C471A504B6}"/>
                </a:ext>
              </a:extLst>
            </p:cNvPr>
            <p:cNvSpPr/>
            <p:nvPr/>
          </p:nvSpPr>
          <p:spPr>
            <a:xfrm>
              <a:off x="3893855" y="4597881"/>
              <a:ext cx="24360" cy="14291"/>
            </a:xfrm>
            <a:custGeom>
              <a:avLst/>
              <a:gdLst/>
              <a:ahLst/>
              <a:cxnLst/>
              <a:rect l="l" t="t" r="r" b="b"/>
              <a:pathLst>
                <a:path w="47625" h="27940">
                  <a:moveTo>
                    <a:pt x="0" y="0"/>
                  </a:moveTo>
                  <a:lnTo>
                    <a:pt x="47611" y="27755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3" name="object 568">
              <a:extLst>
                <a:ext uri="{FF2B5EF4-FFF2-40B4-BE49-F238E27FC236}">
                  <a16:creationId xmlns:a16="http://schemas.microsoft.com/office/drawing/2014/main" id="{19FA7F02-21B6-2D42-9647-BE9128FB50E3}"/>
                </a:ext>
              </a:extLst>
            </p:cNvPr>
            <p:cNvSpPr/>
            <p:nvPr/>
          </p:nvSpPr>
          <p:spPr>
            <a:xfrm>
              <a:off x="3892201" y="4551824"/>
              <a:ext cx="24360" cy="14291"/>
            </a:xfrm>
            <a:custGeom>
              <a:avLst/>
              <a:gdLst/>
              <a:ahLst/>
              <a:cxnLst/>
              <a:rect l="l" t="t" r="r" b="b"/>
              <a:pathLst>
                <a:path w="47625" h="27940">
                  <a:moveTo>
                    <a:pt x="0" y="27781"/>
                  </a:moveTo>
                  <a:lnTo>
                    <a:pt x="47603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4" name="object 569">
              <a:extLst>
                <a:ext uri="{FF2B5EF4-FFF2-40B4-BE49-F238E27FC236}">
                  <a16:creationId xmlns:a16="http://schemas.microsoft.com/office/drawing/2014/main" id="{71E3440A-BEF1-CD41-9A4C-52B005C819A9}"/>
                </a:ext>
              </a:extLst>
            </p:cNvPr>
            <p:cNvSpPr/>
            <p:nvPr/>
          </p:nvSpPr>
          <p:spPr>
            <a:xfrm>
              <a:off x="3836736" y="4612365"/>
              <a:ext cx="58138" cy="51318"/>
            </a:xfrm>
            <a:custGeom>
              <a:avLst/>
              <a:gdLst/>
              <a:ahLst/>
              <a:cxnLst/>
              <a:rect l="l" t="t" r="r" b="b"/>
              <a:pathLst>
                <a:path w="113665" h="100329">
                  <a:moveTo>
                    <a:pt x="57594" y="0"/>
                  </a:moveTo>
                  <a:lnTo>
                    <a:pt x="85510" y="49873"/>
                  </a:lnTo>
                  <a:lnTo>
                    <a:pt x="113408" y="99790"/>
                  </a:lnTo>
                  <a:lnTo>
                    <a:pt x="56727" y="99259"/>
                  </a:lnTo>
                  <a:lnTo>
                    <a:pt x="0" y="98745"/>
                  </a:lnTo>
                  <a:lnTo>
                    <a:pt x="28805" y="49371"/>
                  </a:lnTo>
                  <a:lnTo>
                    <a:pt x="57594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5" name="object 570">
              <a:extLst>
                <a:ext uri="{FF2B5EF4-FFF2-40B4-BE49-F238E27FC236}">
                  <a16:creationId xmlns:a16="http://schemas.microsoft.com/office/drawing/2014/main" id="{D724D6CF-D7AF-1C4C-BF11-03B85C3BE1A2}"/>
                </a:ext>
              </a:extLst>
            </p:cNvPr>
            <p:cNvSpPr/>
            <p:nvPr/>
          </p:nvSpPr>
          <p:spPr>
            <a:xfrm>
              <a:off x="3865435" y="4662630"/>
              <a:ext cx="325" cy="34753"/>
            </a:xfrm>
            <a:custGeom>
              <a:avLst/>
              <a:gdLst/>
              <a:ahLst/>
              <a:cxnLst/>
              <a:rect l="l" t="t" r="r" b="b"/>
              <a:pathLst>
                <a:path w="634" h="67945">
                  <a:moveTo>
                    <a:pt x="309" y="-18826"/>
                  </a:moveTo>
                  <a:lnTo>
                    <a:pt x="309" y="86242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6" name="object 571">
              <a:extLst>
                <a:ext uri="{FF2B5EF4-FFF2-40B4-BE49-F238E27FC236}">
                  <a16:creationId xmlns:a16="http://schemas.microsoft.com/office/drawing/2014/main" id="{272CDA88-AA5B-5644-9BD3-EF620BE05671}"/>
                </a:ext>
              </a:extLst>
            </p:cNvPr>
            <p:cNvSpPr/>
            <p:nvPr/>
          </p:nvSpPr>
          <p:spPr>
            <a:xfrm>
              <a:off x="2832793" y="3683136"/>
              <a:ext cx="84281" cy="822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7" name="object 572">
              <a:extLst>
                <a:ext uri="{FF2B5EF4-FFF2-40B4-BE49-F238E27FC236}">
                  <a16:creationId xmlns:a16="http://schemas.microsoft.com/office/drawing/2014/main" id="{B0E2D5B3-9E62-1F4F-93E3-0D84804034C1}"/>
                </a:ext>
              </a:extLst>
            </p:cNvPr>
            <p:cNvSpPr/>
            <p:nvPr/>
          </p:nvSpPr>
          <p:spPr>
            <a:xfrm>
              <a:off x="3170689" y="3399435"/>
              <a:ext cx="54241" cy="325"/>
            </a:xfrm>
            <a:custGeom>
              <a:avLst/>
              <a:gdLst/>
              <a:ahLst/>
              <a:cxnLst/>
              <a:rect l="l" t="t" r="r" b="b"/>
              <a:pathLst>
                <a:path w="106045" h="634">
                  <a:moveTo>
                    <a:pt x="-18826" y="110"/>
                  </a:moveTo>
                  <a:lnTo>
                    <a:pt x="124589" y="11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8" name="object 573">
              <a:extLst>
                <a:ext uri="{FF2B5EF4-FFF2-40B4-BE49-F238E27FC236}">
                  <a16:creationId xmlns:a16="http://schemas.microsoft.com/office/drawing/2014/main" id="{C0835C52-B352-DC41-979A-FCAF346D14E9}"/>
                </a:ext>
              </a:extLst>
            </p:cNvPr>
            <p:cNvSpPr/>
            <p:nvPr/>
          </p:nvSpPr>
          <p:spPr>
            <a:xfrm>
              <a:off x="2842649" y="3371582"/>
              <a:ext cx="454390" cy="349156"/>
            </a:xfrm>
            <a:custGeom>
              <a:avLst/>
              <a:gdLst/>
              <a:ahLst/>
              <a:cxnLst/>
              <a:rect l="l" t="t" r="r" b="b"/>
              <a:pathLst>
                <a:path w="888365" h="682625">
                  <a:moveTo>
                    <a:pt x="75673" y="54676"/>
                  </a:moveTo>
                  <a:lnTo>
                    <a:pt x="60456" y="54676"/>
                  </a:lnTo>
                  <a:lnTo>
                    <a:pt x="38317" y="58866"/>
                  </a:lnTo>
                  <a:lnTo>
                    <a:pt x="19820" y="70385"/>
                  </a:lnTo>
                  <a:lnTo>
                    <a:pt x="6527" y="87652"/>
                  </a:lnTo>
                  <a:lnTo>
                    <a:pt x="0" y="109086"/>
                  </a:lnTo>
                  <a:lnTo>
                    <a:pt x="2" y="125597"/>
                  </a:lnTo>
                  <a:lnTo>
                    <a:pt x="10" y="162945"/>
                  </a:lnTo>
                  <a:lnTo>
                    <a:pt x="20" y="216557"/>
                  </a:lnTo>
                  <a:lnTo>
                    <a:pt x="31" y="281864"/>
                  </a:lnTo>
                  <a:lnTo>
                    <a:pt x="42" y="354292"/>
                  </a:lnTo>
                  <a:lnTo>
                    <a:pt x="50" y="429270"/>
                  </a:lnTo>
                  <a:lnTo>
                    <a:pt x="55" y="502225"/>
                  </a:lnTo>
                  <a:lnTo>
                    <a:pt x="54" y="568587"/>
                  </a:lnTo>
                  <a:lnTo>
                    <a:pt x="45" y="623783"/>
                  </a:lnTo>
                  <a:lnTo>
                    <a:pt x="28" y="663242"/>
                  </a:lnTo>
                  <a:lnTo>
                    <a:pt x="0" y="682391"/>
                  </a:lnTo>
                  <a:lnTo>
                    <a:pt x="6527" y="660959"/>
                  </a:lnTo>
                  <a:lnTo>
                    <a:pt x="19820" y="643676"/>
                  </a:lnTo>
                  <a:lnTo>
                    <a:pt x="38317" y="632137"/>
                  </a:lnTo>
                  <a:lnTo>
                    <a:pt x="60456" y="627936"/>
                  </a:lnTo>
                  <a:lnTo>
                    <a:pt x="817362" y="627936"/>
                  </a:lnTo>
                  <a:lnTo>
                    <a:pt x="817362" y="627749"/>
                  </a:lnTo>
                  <a:lnTo>
                    <a:pt x="868160" y="612122"/>
                  </a:lnTo>
                  <a:lnTo>
                    <a:pt x="887974" y="573339"/>
                  </a:lnTo>
                  <a:lnTo>
                    <a:pt x="887971" y="556822"/>
                  </a:lnTo>
                  <a:lnTo>
                    <a:pt x="887965" y="519469"/>
                  </a:lnTo>
                  <a:lnTo>
                    <a:pt x="887957" y="465851"/>
                  </a:lnTo>
                  <a:lnTo>
                    <a:pt x="887948" y="400540"/>
                  </a:lnTo>
                  <a:lnTo>
                    <a:pt x="887939" y="328109"/>
                  </a:lnTo>
                  <a:lnTo>
                    <a:pt x="887932" y="253128"/>
                  </a:lnTo>
                  <a:lnTo>
                    <a:pt x="887928" y="180169"/>
                  </a:lnTo>
                  <a:lnTo>
                    <a:pt x="887929" y="113805"/>
                  </a:lnTo>
                  <a:lnTo>
                    <a:pt x="887936" y="58608"/>
                  </a:lnTo>
                  <a:lnTo>
                    <a:pt x="887951" y="19149"/>
                  </a:lnTo>
                  <a:lnTo>
                    <a:pt x="887974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199" name="object 574">
              <a:extLst>
                <a:ext uri="{FF2B5EF4-FFF2-40B4-BE49-F238E27FC236}">
                  <a16:creationId xmlns:a16="http://schemas.microsoft.com/office/drawing/2014/main" id="{16DD1225-4C08-CD4A-BB51-2F59B4E5FE0B}"/>
                </a:ext>
              </a:extLst>
            </p:cNvPr>
            <p:cNvSpPr/>
            <p:nvPr/>
          </p:nvSpPr>
          <p:spPr>
            <a:xfrm>
              <a:off x="3250275" y="3341371"/>
              <a:ext cx="46771" cy="321224"/>
            </a:xfrm>
            <a:custGeom>
              <a:avLst/>
              <a:gdLst/>
              <a:ahLst/>
              <a:cxnLst/>
              <a:rect l="l" t="t" r="r" b="b"/>
              <a:pathLst>
                <a:path w="91440" h="628015">
                  <a:moveTo>
                    <a:pt x="0" y="573298"/>
                  </a:moveTo>
                  <a:lnTo>
                    <a:pt x="30591" y="573298"/>
                  </a:lnTo>
                  <a:lnTo>
                    <a:pt x="52727" y="577492"/>
                  </a:lnTo>
                  <a:lnTo>
                    <a:pt x="71223" y="589018"/>
                  </a:lnTo>
                  <a:lnTo>
                    <a:pt x="84514" y="606291"/>
                  </a:lnTo>
                  <a:lnTo>
                    <a:pt x="91036" y="627726"/>
                  </a:lnTo>
                  <a:lnTo>
                    <a:pt x="91013" y="608584"/>
                  </a:lnTo>
                  <a:lnTo>
                    <a:pt x="90999" y="569130"/>
                  </a:lnTo>
                  <a:lnTo>
                    <a:pt x="90992" y="513937"/>
                  </a:lnTo>
                  <a:lnTo>
                    <a:pt x="90991" y="447576"/>
                  </a:lnTo>
                  <a:lnTo>
                    <a:pt x="90995" y="374620"/>
                  </a:lnTo>
                  <a:lnTo>
                    <a:pt x="91002" y="299641"/>
                  </a:lnTo>
                  <a:lnTo>
                    <a:pt x="91010" y="227211"/>
                  </a:lnTo>
                  <a:lnTo>
                    <a:pt x="91020" y="161903"/>
                  </a:lnTo>
                  <a:lnTo>
                    <a:pt x="91028" y="108287"/>
                  </a:lnTo>
                  <a:lnTo>
                    <a:pt x="91034" y="70937"/>
                  </a:lnTo>
                  <a:lnTo>
                    <a:pt x="91036" y="54425"/>
                  </a:lnTo>
                  <a:lnTo>
                    <a:pt x="84514" y="32990"/>
                  </a:lnTo>
                  <a:lnTo>
                    <a:pt x="71223" y="15718"/>
                  </a:lnTo>
                  <a:lnTo>
                    <a:pt x="52727" y="4193"/>
                  </a:lnTo>
                  <a:lnTo>
                    <a:pt x="30591" y="0"/>
                  </a:lnTo>
                  <a:lnTo>
                    <a:pt x="0" y="0"/>
                  </a:lnTo>
                  <a:lnTo>
                    <a:pt x="0" y="573298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0" name="object 575">
              <a:extLst>
                <a:ext uri="{FF2B5EF4-FFF2-40B4-BE49-F238E27FC236}">
                  <a16:creationId xmlns:a16="http://schemas.microsoft.com/office/drawing/2014/main" id="{B355349A-EF6B-064B-9257-1C642DFDD41A}"/>
                </a:ext>
              </a:extLst>
            </p:cNvPr>
            <p:cNvSpPr/>
            <p:nvPr/>
          </p:nvSpPr>
          <p:spPr>
            <a:xfrm>
              <a:off x="2888828" y="3301633"/>
              <a:ext cx="337464" cy="341361"/>
            </a:xfrm>
            <a:custGeom>
              <a:avLst/>
              <a:gdLst/>
              <a:ahLst/>
              <a:cxnLst/>
              <a:rect l="l" t="t" r="r" b="b"/>
              <a:pathLst>
                <a:path w="659765" h="667384">
                  <a:moveTo>
                    <a:pt x="0" y="0"/>
                  </a:moveTo>
                  <a:lnTo>
                    <a:pt x="0" y="666928"/>
                  </a:lnTo>
                  <a:lnTo>
                    <a:pt x="659362" y="0"/>
                  </a:lnTo>
                  <a:lnTo>
                    <a:pt x="0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1" name="object 576">
              <a:extLst>
                <a:ext uri="{FF2B5EF4-FFF2-40B4-BE49-F238E27FC236}">
                  <a16:creationId xmlns:a16="http://schemas.microsoft.com/office/drawing/2014/main" id="{F09A24A3-BD32-0D4D-BF31-D6224EAC8D75}"/>
                </a:ext>
              </a:extLst>
            </p:cNvPr>
            <p:cNvSpPr/>
            <p:nvPr/>
          </p:nvSpPr>
          <p:spPr>
            <a:xfrm>
              <a:off x="2950971" y="3364502"/>
              <a:ext cx="125371" cy="126671"/>
            </a:xfrm>
            <a:custGeom>
              <a:avLst/>
              <a:gdLst/>
              <a:ahLst/>
              <a:cxnLst/>
              <a:rect l="l" t="t" r="r" b="b"/>
              <a:pathLst>
                <a:path w="245109" h="247650">
                  <a:moveTo>
                    <a:pt x="0" y="0"/>
                  </a:moveTo>
                  <a:lnTo>
                    <a:pt x="244514" y="0"/>
                  </a:lnTo>
                  <a:lnTo>
                    <a:pt x="0" y="247312"/>
                  </a:lnTo>
                  <a:lnTo>
                    <a:pt x="0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2" name="object 577">
              <a:extLst>
                <a:ext uri="{FF2B5EF4-FFF2-40B4-BE49-F238E27FC236}">
                  <a16:creationId xmlns:a16="http://schemas.microsoft.com/office/drawing/2014/main" id="{4824411D-4EAB-114A-B350-8F1357D00BC4}"/>
                </a:ext>
              </a:extLst>
            </p:cNvPr>
            <p:cNvSpPr/>
            <p:nvPr/>
          </p:nvSpPr>
          <p:spPr>
            <a:xfrm>
              <a:off x="2971260" y="3728574"/>
              <a:ext cx="50343" cy="32480"/>
            </a:xfrm>
            <a:custGeom>
              <a:avLst/>
              <a:gdLst/>
              <a:ahLst/>
              <a:cxnLst/>
              <a:rect l="l" t="t" r="r" b="b"/>
              <a:pathLst>
                <a:path w="98425" h="63500">
                  <a:moveTo>
                    <a:pt x="97955" y="63117"/>
                  </a:moveTo>
                  <a:lnTo>
                    <a:pt x="83820" y="63117"/>
                  </a:lnTo>
                  <a:lnTo>
                    <a:pt x="0" y="31569"/>
                  </a:lnTo>
                  <a:lnTo>
                    <a:pt x="83820" y="0"/>
                  </a:lnTo>
                  <a:lnTo>
                    <a:pt x="97955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3" name="object 578">
              <a:extLst>
                <a:ext uri="{FF2B5EF4-FFF2-40B4-BE49-F238E27FC236}">
                  <a16:creationId xmlns:a16="http://schemas.microsoft.com/office/drawing/2014/main" id="{D632B090-C074-8943-B3C5-CCCC4F4EC800}"/>
                </a:ext>
              </a:extLst>
            </p:cNvPr>
            <p:cNvSpPr/>
            <p:nvPr/>
          </p:nvSpPr>
          <p:spPr>
            <a:xfrm>
              <a:off x="3260479" y="3718895"/>
              <a:ext cx="39652" cy="5159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4" name="object 579">
              <a:extLst>
                <a:ext uri="{FF2B5EF4-FFF2-40B4-BE49-F238E27FC236}">
                  <a16:creationId xmlns:a16="http://schemas.microsoft.com/office/drawing/2014/main" id="{AA02F72B-4BB6-694D-8BC9-67D74D2EF5BC}"/>
                </a:ext>
              </a:extLst>
            </p:cNvPr>
            <p:cNvSpPr/>
            <p:nvPr/>
          </p:nvSpPr>
          <p:spPr>
            <a:xfrm>
              <a:off x="3024535" y="3728524"/>
              <a:ext cx="226708" cy="32480"/>
            </a:xfrm>
            <a:custGeom>
              <a:avLst/>
              <a:gdLst/>
              <a:ahLst/>
              <a:cxnLst/>
              <a:rect l="l" t="t" r="r" b="b"/>
              <a:pathLst>
                <a:path w="443229" h="63500">
                  <a:moveTo>
                    <a:pt x="442647" y="0"/>
                  </a:moveTo>
                  <a:lnTo>
                    <a:pt x="0" y="0"/>
                  </a:lnTo>
                  <a:lnTo>
                    <a:pt x="0" y="63214"/>
                  </a:lnTo>
                  <a:lnTo>
                    <a:pt x="442647" y="63214"/>
                  </a:lnTo>
                  <a:lnTo>
                    <a:pt x="442647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5" name="object 580">
              <a:extLst>
                <a:ext uri="{FF2B5EF4-FFF2-40B4-BE49-F238E27FC236}">
                  <a16:creationId xmlns:a16="http://schemas.microsoft.com/office/drawing/2014/main" id="{0E05BE16-D0D6-AF4E-95C6-A818A1D5F789}"/>
                </a:ext>
              </a:extLst>
            </p:cNvPr>
            <p:cNvSpPr/>
            <p:nvPr/>
          </p:nvSpPr>
          <p:spPr>
            <a:xfrm>
              <a:off x="3069177" y="3515039"/>
              <a:ext cx="122580" cy="12066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6" name="object 581">
              <a:extLst>
                <a:ext uri="{FF2B5EF4-FFF2-40B4-BE49-F238E27FC236}">
                  <a16:creationId xmlns:a16="http://schemas.microsoft.com/office/drawing/2014/main" id="{76CCA296-5786-1746-8723-2E60960AA07B}"/>
                </a:ext>
              </a:extLst>
            </p:cNvPr>
            <p:cNvSpPr/>
            <p:nvPr/>
          </p:nvSpPr>
          <p:spPr>
            <a:xfrm>
              <a:off x="5135689" y="3306586"/>
              <a:ext cx="502460" cy="499862"/>
            </a:xfrm>
            <a:custGeom>
              <a:avLst/>
              <a:gdLst/>
              <a:ahLst/>
              <a:cxnLst/>
              <a:rect l="l" t="t" r="r" b="b"/>
              <a:pathLst>
                <a:path w="982345" h="977265">
                  <a:moveTo>
                    <a:pt x="491123" y="0"/>
                  </a:moveTo>
                  <a:lnTo>
                    <a:pt x="443829" y="2235"/>
                  </a:lnTo>
                  <a:lnTo>
                    <a:pt x="397807" y="8806"/>
                  </a:lnTo>
                  <a:lnTo>
                    <a:pt x="353261" y="19506"/>
                  </a:lnTo>
                  <a:lnTo>
                    <a:pt x="310398" y="34133"/>
                  </a:lnTo>
                  <a:lnTo>
                    <a:pt x="269423" y="52480"/>
                  </a:lnTo>
                  <a:lnTo>
                    <a:pt x="230543" y="74344"/>
                  </a:lnTo>
                  <a:lnTo>
                    <a:pt x="193964" y="99520"/>
                  </a:lnTo>
                  <a:lnTo>
                    <a:pt x="159891" y="127803"/>
                  </a:lnTo>
                  <a:lnTo>
                    <a:pt x="128530" y="158989"/>
                  </a:lnTo>
                  <a:lnTo>
                    <a:pt x="100087" y="192872"/>
                  </a:lnTo>
                  <a:lnTo>
                    <a:pt x="74769" y="229249"/>
                  </a:lnTo>
                  <a:lnTo>
                    <a:pt x="52781" y="267914"/>
                  </a:lnTo>
                  <a:lnTo>
                    <a:pt x="34329" y="308664"/>
                  </a:lnTo>
                  <a:lnTo>
                    <a:pt x="19619" y="351293"/>
                  </a:lnTo>
                  <a:lnTo>
                    <a:pt x="8856" y="395598"/>
                  </a:lnTo>
                  <a:lnTo>
                    <a:pt x="2248" y="441372"/>
                  </a:lnTo>
                  <a:lnTo>
                    <a:pt x="0" y="488412"/>
                  </a:lnTo>
                  <a:lnTo>
                    <a:pt x="2465" y="537626"/>
                  </a:lnTo>
                  <a:lnTo>
                    <a:pt x="9702" y="585439"/>
                  </a:lnTo>
                  <a:lnTo>
                    <a:pt x="21476" y="631620"/>
                  </a:lnTo>
                  <a:lnTo>
                    <a:pt x="37549" y="675933"/>
                  </a:lnTo>
                  <a:lnTo>
                    <a:pt x="57683" y="718145"/>
                  </a:lnTo>
                  <a:lnTo>
                    <a:pt x="81643" y="758022"/>
                  </a:lnTo>
                  <a:lnTo>
                    <a:pt x="109192" y="795331"/>
                  </a:lnTo>
                  <a:lnTo>
                    <a:pt x="140092" y="829837"/>
                  </a:lnTo>
                  <a:lnTo>
                    <a:pt x="105897" y="956714"/>
                  </a:lnTo>
                  <a:lnTo>
                    <a:pt x="234059" y="922557"/>
                  </a:lnTo>
                  <a:lnTo>
                    <a:pt x="255295" y="916899"/>
                  </a:lnTo>
                  <a:lnTo>
                    <a:pt x="298503" y="937793"/>
                  </a:lnTo>
                  <a:lnTo>
                    <a:pt x="343946" y="954488"/>
                  </a:lnTo>
                  <a:lnTo>
                    <a:pt x="391369" y="966729"/>
                  </a:lnTo>
                  <a:lnTo>
                    <a:pt x="440513" y="974260"/>
                  </a:lnTo>
                  <a:lnTo>
                    <a:pt x="491123" y="976828"/>
                  </a:lnTo>
                  <a:lnTo>
                    <a:pt x="538414" y="974592"/>
                  </a:lnTo>
                  <a:lnTo>
                    <a:pt x="584435" y="968020"/>
                  </a:lnTo>
                  <a:lnTo>
                    <a:pt x="628979" y="957319"/>
                  </a:lnTo>
                  <a:lnTo>
                    <a:pt x="671840" y="942691"/>
                  </a:lnTo>
                  <a:lnTo>
                    <a:pt x="712813" y="924342"/>
                  </a:lnTo>
                  <a:lnTo>
                    <a:pt x="751691" y="902476"/>
                  </a:lnTo>
                  <a:lnTo>
                    <a:pt x="788269" y="877299"/>
                  </a:lnTo>
                  <a:lnTo>
                    <a:pt x="822341" y="849015"/>
                  </a:lnTo>
                  <a:lnTo>
                    <a:pt x="853701" y="817828"/>
                  </a:lnTo>
                  <a:lnTo>
                    <a:pt x="882142" y="783943"/>
                  </a:lnTo>
                  <a:lnTo>
                    <a:pt x="907459" y="747566"/>
                  </a:lnTo>
                  <a:lnTo>
                    <a:pt x="929447" y="708900"/>
                  </a:lnTo>
                  <a:lnTo>
                    <a:pt x="947898" y="668151"/>
                  </a:lnTo>
                  <a:lnTo>
                    <a:pt x="962607" y="625523"/>
                  </a:lnTo>
                  <a:lnTo>
                    <a:pt x="973369" y="581220"/>
                  </a:lnTo>
                  <a:lnTo>
                    <a:pt x="979977" y="535449"/>
                  </a:lnTo>
                  <a:lnTo>
                    <a:pt x="982226" y="488412"/>
                  </a:lnTo>
                  <a:lnTo>
                    <a:pt x="979977" y="441372"/>
                  </a:lnTo>
                  <a:lnTo>
                    <a:pt x="973369" y="395598"/>
                  </a:lnTo>
                  <a:lnTo>
                    <a:pt x="962607" y="351293"/>
                  </a:lnTo>
                  <a:lnTo>
                    <a:pt x="947898" y="308664"/>
                  </a:lnTo>
                  <a:lnTo>
                    <a:pt x="929447" y="267914"/>
                  </a:lnTo>
                  <a:lnTo>
                    <a:pt x="907459" y="229249"/>
                  </a:lnTo>
                  <a:lnTo>
                    <a:pt x="882142" y="192872"/>
                  </a:lnTo>
                  <a:lnTo>
                    <a:pt x="853701" y="158989"/>
                  </a:lnTo>
                  <a:lnTo>
                    <a:pt x="822341" y="127803"/>
                  </a:lnTo>
                  <a:lnTo>
                    <a:pt x="788269" y="99520"/>
                  </a:lnTo>
                  <a:lnTo>
                    <a:pt x="751691" y="74344"/>
                  </a:lnTo>
                  <a:lnTo>
                    <a:pt x="712813" y="52480"/>
                  </a:lnTo>
                  <a:lnTo>
                    <a:pt x="671840" y="34133"/>
                  </a:lnTo>
                  <a:lnTo>
                    <a:pt x="628979" y="19506"/>
                  </a:lnTo>
                  <a:lnTo>
                    <a:pt x="584435" y="8806"/>
                  </a:lnTo>
                  <a:lnTo>
                    <a:pt x="538414" y="2235"/>
                  </a:lnTo>
                  <a:lnTo>
                    <a:pt x="491123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7" name="object 582">
              <a:extLst>
                <a:ext uri="{FF2B5EF4-FFF2-40B4-BE49-F238E27FC236}">
                  <a16:creationId xmlns:a16="http://schemas.microsoft.com/office/drawing/2014/main" id="{E60252CC-6B62-0A49-B4AF-3FE697201E94}"/>
                </a:ext>
              </a:extLst>
            </p:cNvPr>
            <p:cNvSpPr/>
            <p:nvPr/>
          </p:nvSpPr>
          <p:spPr>
            <a:xfrm>
              <a:off x="4756198" y="3673561"/>
              <a:ext cx="350455" cy="539487"/>
            </a:xfrm>
            <a:custGeom>
              <a:avLst/>
              <a:gdLst/>
              <a:ahLst/>
              <a:cxnLst/>
              <a:rect l="l" t="t" r="r" b="b"/>
              <a:pathLst>
                <a:path w="685165" h="1054734">
                  <a:moveTo>
                    <a:pt x="479670" y="1054526"/>
                  </a:moveTo>
                  <a:lnTo>
                    <a:pt x="461089" y="947628"/>
                  </a:lnTo>
                  <a:lnTo>
                    <a:pt x="586904" y="666351"/>
                  </a:lnTo>
                  <a:lnTo>
                    <a:pt x="420547" y="529374"/>
                  </a:lnTo>
                  <a:lnTo>
                    <a:pt x="360741" y="568620"/>
                  </a:lnTo>
                  <a:lnTo>
                    <a:pt x="313733" y="451319"/>
                  </a:lnTo>
                  <a:lnTo>
                    <a:pt x="403427" y="401787"/>
                  </a:lnTo>
                  <a:lnTo>
                    <a:pt x="510046" y="290745"/>
                  </a:lnTo>
                  <a:lnTo>
                    <a:pt x="446169" y="182020"/>
                  </a:lnTo>
                  <a:lnTo>
                    <a:pt x="565554" y="212854"/>
                  </a:lnTo>
                  <a:lnTo>
                    <a:pt x="685052" y="113542"/>
                  </a:lnTo>
                  <a:lnTo>
                    <a:pt x="663555" y="19022"/>
                  </a:lnTo>
                  <a:lnTo>
                    <a:pt x="401215" y="0"/>
                  </a:lnTo>
                  <a:lnTo>
                    <a:pt x="230572" y="96995"/>
                  </a:lnTo>
                  <a:lnTo>
                    <a:pt x="68524" y="104672"/>
                  </a:lnTo>
                  <a:lnTo>
                    <a:pt x="0" y="245240"/>
                  </a:lnTo>
                  <a:lnTo>
                    <a:pt x="23731" y="302505"/>
                  </a:lnTo>
                  <a:lnTo>
                    <a:pt x="130349" y="224447"/>
                  </a:lnTo>
                  <a:lnTo>
                    <a:pt x="183669" y="330969"/>
                  </a:lnTo>
                  <a:lnTo>
                    <a:pt x="207220" y="456163"/>
                  </a:lnTo>
                  <a:lnTo>
                    <a:pt x="307544" y="541186"/>
                  </a:lnTo>
                  <a:lnTo>
                    <a:pt x="401215" y="560071"/>
                  </a:lnTo>
                  <a:lnTo>
                    <a:pt x="369346" y="673505"/>
                  </a:lnTo>
                  <a:lnTo>
                    <a:pt x="424787" y="784521"/>
                  </a:lnTo>
                  <a:lnTo>
                    <a:pt x="418405" y="921524"/>
                  </a:lnTo>
                  <a:lnTo>
                    <a:pt x="479670" y="1054526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8" name="object 583">
              <a:extLst>
                <a:ext uri="{FF2B5EF4-FFF2-40B4-BE49-F238E27FC236}">
                  <a16:creationId xmlns:a16="http://schemas.microsoft.com/office/drawing/2014/main" id="{EFE46263-5B68-C64C-9681-45CA7A6F6ED2}"/>
                </a:ext>
              </a:extLst>
            </p:cNvPr>
            <p:cNvSpPr/>
            <p:nvPr/>
          </p:nvSpPr>
          <p:spPr>
            <a:xfrm>
              <a:off x="5115446" y="3787388"/>
              <a:ext cx="384234" cy="332267"/>
            </a:xfrm>
            <a:custGeom>
              <a:avLst/>
              <a:gdLst/>
              <a:ahLst/>
              <a:cxnLst/>
              <a:rect l="l" t="t" r="r" b="b"/>
              <a:pathLst>
                <a:path w="751204" h="649604">
                  <a:moveTo>
                    <a:pt x="14259" y="0"/>
                  </a:moveTo>
                  <a:lnTo>
                    <a:pt x="51005" y="96507"/>
                  </a:lnTo>
                  <a:lnTo>
                    <a:pt x="8581" y="129194"/>
                  </a:lnTo>
                  <a:lnTo>
                    <a:pt x="81372" y="163270"/>
                  </a:lnTo>
                  <a:lnTo>
                    <a:pt x="123466" y="124919"/>
                  </a:lnTo>
                  <a:lnTo>
                    <a:pt x="236454" y="179245"/>
                  </a:lnTo>
                  <a:lnTo>
                    <a:pt x="188457" y="227140"/>
                  </a:lnTo>
                  <a:lnTo>
                    <a:pt x="107061" y="231415"/>
                  </a:lnTo>
                  <a:lnTo>
                    <a:pt x="0" y="227140"/>
                  </a:lnTo>
                  <a:lnTo>
                    <a:pt x="12605" y="375330"/>
                  </a:lnTo>
                  <a:lnTo>
                    <a:pt x="123466" y="389512"/>
                  </a:lnTo>
                  <a:lnTo>
                    <a:pt x="170369" y="649424"/>
                  </a:lnTo>
                  <a:lnTo>
                    <a:pt x="279199" y="521890"/>
                  </a:lnTo>
                  <a:lnTo>
                    <a:pt x="291244" y="397542"/>
                  </a:lnTo>
                  <a:lnTo>
                    <a:pt x="332565" y="337529"/>
                  </a:lnTo>
                  <a:lnTo>
                    <a:pt x="364035" y="282528"/>
                  </a:lnTo>
                  <a:lnTo>
                    <a:pt x="343154" y="239661"/>
                  </a:lnTo>
                  <a:lnTo>
                    <a:pt x="432572" y="248453"/>
                  </a:lnTo>
                  <a:lnTo>
                    <a:pt x="475372" y="365862"/>
                  </a:lnTo>
                  <a:lnTo>
                    <a:pt x="513795" y="287941"/>
                  </a:lnTo>
                  <a:lnTo>
                    <a:pt x="573522" y="347056"/>
                  </a:lnTo>
                  <a:lnTo>
                    <a:pt x="611957" y="448541"/>
                  </a:lnTo>
                  <a:lnTo>
                    <a:pt x="616221" y="304492"/>
                  </a:lnTo>
                  <a:lnTo>
                    <a:pt x="698092" y="244181"/>
                  </a:lnTo>
                  <a:lnTo>
                    <a:pt x="750901" y="10791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09" name="object 584">
              <a:extLst>
                <a:ext uri="{FF2B5EF4-FFF2-40B4-BE49-F238E27FC236}">
                  <a16:creationId xmlns:a16="http://schemas.microsoft.com/office/drawing/2014/main" id="{4CA7BC28-7D52-2D4D-AC87-3D42523AE60D}"/>
                </a:ext>
              </a:extLst>
            </p:cNvPr>
            <p:cNvSpPr/>
            <p:nvPr/>
          </p:nvSpPr>
          <p:spPr>
            <a:xfrm>
              <a:off x="5440443" y="4037376"/>
              <a:ext cx="108807" cy="111405"/>
            </a:xfrm>
            <a:custGeom>
              <a:avLst/>
              <a:gdLst/>
              <a:ahLst/>
              <a:cxnLst/>
              <a:rect l="l" t="t" r="r" b="b"/>
              <a:pathLst>
                <a:path w="212725" h="217804">
                  <a:moveTo>
                    <a:pt x="200572" y="118223"/>
                  </a:moveTo>
                  <a:lnTo>
                    <a:pt x="212609" y="32304"/>
                  </a:lnTo>
                  <a:lnTo>
                    <a:pt x="91801" y="0"/>
                  </a:lnTo>
                  <a:lnTo>
                    <a:pt x="0" y="82708"/>
                  </a:lnTo>
                  <a:lnTo>
                    <a:pt x="6361" y="155867"/>
                  </a:lnTo>
                  <a:lnTo>
                    <a:pt x="89589" y="139398"/>
                  </a:lnTo>
                  <a:lnTo>
                    <a:pt x="140825" y="217289"/>
                  </a:lnTo>
                  <a:lnTo>
                    <a:pt x="196333" y="139398"/>
                  </a:lnTo>
                  <a:lnTo>
                    <a:pt x="200572" y="118223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0" name="object 585">
              <a:extLst>
                <a:ext uri="{FF2B5EF4-FFF2-40B4-BE49-F238E27FC236}">
                  <a16:creationId xmlns:a16="http://schemas.microsoft.com/office/drawing/2014/main" id="{ECDDE01B-FECF-BB43-92CB-3E38956786C8}"/>
                </a:ext>
              </a:extLst>
            </p:cNvPr>
            <p:cNvSpPr/>
            <p:nvPr/>
          </p:nvSpPr>
          <p:spPr>
            <a:xfrm>
              <a:off x="5287770" y="3494697"/>
              <a:ext cx="181236" cy="160449"/>
            </a:xfrm>
            <a:custGeom>
              <a:avLst/>
              <a:gdLst/>
              <a:ahLst/>
              <a:cxnLst/>
              <a:rect l="l" t="t" r="r" b="b"/>
              <a:pathLst>
                <a:path w="354329" h="313690">
                  <a:moveTo>
                    <a:pt x="315299" y="176079"/>
                  </a:moveTo>
                  <a:lnTo>
                    <a:pt x="325728" y="165737"/>
                  </a:lnTo>
                  <a:lnTo>
                    <a:pt x="346962" y="133900"/>
                  </a:lnTo>
                  <a:lnTo>
                    <a:pt x="354040" y="97684"/>
                  </a:lnTo>
                  <a:lnTo>
                    <a:pt x="346962" y="61469"/>
                  </a:lnTo>
                  <a:lnTo>
                    <a:pt x="325728" y="29633"/>
                  </a:lnTo>
                  <a:lnTo>
                    <a:pt x="324292" y="28189"/>
                  </a:lnTo>
                  <a:lnTo>
                    <a:pt x="292280" y="7047"/>
                  </a:lnTo>
                  <a:lnTo>
                    <a:pt x="255862" y="0"/>
                  </a:lnTo>
                  <a:lnTo>
                    <a:pt x="219444" y="7047"/>
                  </a:lnTo>
                  <a:lnTo>
                    <a:pt x="187432" y="28189"/>
                  </a:lnTo>
                  <a:lnTo>
                    <a:pt x="177027" y="38559"/>
                  </a:lnTo>
                  <a:lnTo>
                    <a:pt x="166630" y="28189"/>
                  </a:lnTo>
                  <a:lnTo>
                    <a:pt x="134623" y="7047"/>
                  </a:lnTo>
                  <a:lnTo>
                    <a:pt x="98211" y="0"/>
                  </a:lnTo>
                  <a:lnTo>
                    <a:pt x="61794" y="7047"/>
                  </a:lnTo>
                  <a:lnTo>
                    <a:pt x="29773" y="28189"/>
                  </a:lnTo>
                  <a:lnTo>
                    <a:pt x="28338" y="29633"/>
                  </a:lnTo>
                  <a:lnTo>
                    <a:pt x="7084" y="61469"/>
                  </a:lnTo>
                  <a:lnTo>
                    <a:pt x="0" y="97684"/>
                  </a:lnTo>
                  <a:lnTo>
                    <a:pt x="7084" y="133900"/>
                  </a:lnTo>
                  <a:lnTo>
                    <a:pt x="28338" y="165737"/>
                  </a:lnTo>
                  <a:lnTo>
                    <a:pt x="38731" y="176079"/>
                  </a:lnTo>
                  <a:lnTo>
                    <a:pt x="177027" y="313627"/>
                  </a:lnTo>
                  <a:lnTo>
                    <a:pt x="315299" y="176079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1" name="object 604">
              <a:extLst>
                <a:ext uri="{FF2B5EF4-FFF2-40B4-BE49-F238E27FC236}">
                  <a16:creationId xmlns:a16="http://schemas.microsoft.com/office/drawing/2014/main" id="{E34234FD-E5F8-CA44-B687-52086CA8180C}"/>
                </a:ext>
              </a:extLst>
            </p:cNvPr>
            <p:cNvSpPr/>
            <p:nvPr/>
          </p:nvSpPr>
          <p:spPr>
            <a:xfrm>
              <a:off x="8466333" y="3713361"/>
              <a:ext cx="125047" cy="240025"/>
            </a:xfrm>
            <a:custGeom>
              <a:avLst/>
              <a:gdLst/>
              <a:ahLst/>
              <a:cxnLst/>
              <a:rect l="l" t="t" r="r" b="b"/>
              <a:pathLst>
                <a:path w="244475" h="469265">
                  <a:moveTo>
                    <a:pt x="189300" y="468847"/>
                  </a:moveTo>
                  <a:lnTo>
                    <a:pt x="0" y="121817"/>
                  </a:lnTo>
                  <a:lnTo>
                    <a:pt x="120113" y="0"/>
                  </a:lnTo>
                  <a:lnTo>
                    <a:pt x="243921" y="413468"/>
                  </a:lnTo>
                  <a:lnTo>
                    <a:pt x="189300" y="468847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2" name="object 605">
              <a:extLst>
                <a:ext uri="{FF2B5EF4-FFF2-40B4-BE49-F238E27FC236}">
                  <a16:creationId xmlns:a16="http://schemas.microsoft.com/office/drawing/2014/main" id="{CC8C71C0-3F08-A644-8195-C10657F73AD7}"/>
                </a:ext>
              </a:extLst>
            </p:cNvPr>
            <p:cNvSpPr/>
            <p:nvPr/>
          </p:nvSpPr>
          <p:spPr>
            <a:xfrm>
              <a:off x="8286184" y="3643952"/>
              <a:ext cx="211767" cy="114004"/>
            </a:xfrm>
            <a:custGeom>
              <a:avLst/>
              <a:gdLst/>
              <a:ahLst/>
              <a:cxnLst/>
              <a:rect l="l" t="t" r="r" b="b"/>
              <a:pathLst>
                <a:path w="414019" h="222884">
                  <a:moveTo>
                    <a:pt x="414025" y="110662"/>
                  </a:moveTo>
                  <a:lnTo>
                    <a:pt x="54585" y="0"/>
                  </a:lnTo>
                  <a:lnTo>
                    <a:pt x="0" y="55391"/>
                  </a:lnTo>
                  <a:lnTo>
                    <a:pt x="297684" y="222399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3" name="object 606">
              <a:extLst>
                <a:ext uri="{FF2B5EF4-FFF2-40B4-BE49-F238E27FC236}">
                  <a16:creationId xmlns:a16="http://schemas.microsoft.com/office/drawing/2014/main" id="{99C9EE7B-99E7-EC4E-854F-B097BBBEEFA6}"/>
                </a:ext>
              </a:extLst>
            </p:cNvPr>
            <p:cNvSpPr/>
            <p:nvPr/>
          </p:nvSpPr>
          <p:spPr>
            <a:xfrm>
              <a:off x="8276752" y="3624369"/>
              <a:ext cx="333891" cy="338438"/>
            </a:xfrm>
            <a:custGeom>
              <a:avLst/>
              <a:gdLst/>
              <a:ahLst/>
              <a:cxnLst/>
              <a:rect l="l" t="t" r="r" b="b"/>
              <a:pathLst>
                <a:path w="652780" h="661670">
                  <a:moveTo>
                    <a:pt x="505689" y="218837"/>
                  </a:moveTo>
                  <a:lnTo>
                    <a:pt x="627752" y="95046"/>
                  </a:lnTo>
                  <a:lnTo>
                    <a:pt x="641046" y="76042"/>
                  </a:lnTo>
                  <a:lnTo>
                    <a:pt x="650256" y="51665"/>
                  </a:lnTo>
                  <a:lnTo>
                    <a:pt x="652307" y="27292"/>
                  </a:lnTo>
                  <a:lnTo>
                    <a:pt x="644122" y="8302"/>
                  </a:lnTo>
                  <a:lnTo>
                    <a:pt x="625383" y="0"/>
                  </a:lnTo>
                  <a:lnTo>
                    <a:pt x="601351" y="2075"/>
                  </a:lnTo>
                  <a:lnTo>
                    <a:pt x="577321" y="11415"/>
                  </a:lnTo>
                  <a:lnTo>
                    <a:pt x="558588" y="24905"/>
                  </a:lnTo>
                  <a:lnTo>
                    <a:pt x="168601" y="420387"/>
                  </a:lnTo>
                  <a:lnTo>
                    <a:pt x="47130" y="382991"/>
                  </a:lnTo>
                  <a:lnTo>
                    <a:pt x="0" y="430781"/>
                  </a:lnTo>
                  <a:lnTo>
                    <a:pt x="140629" y="509670"/>
                  </a:lnTo>
                  <a:lnTo>
                    <a:pt x="149748" y="518896"/>
                  </a:lnTo>
                  <a:lnTo>
                    <a:pt x="227528" y="661516"/>
                  </a:lnTo>
                  <a:lnTo>
                    <a:pt x="274638" y="613732"/>
                  </a:lnTo>
                  <a:lnTo>
                    <a:pt x="237764" y="490525"/>
                  </a:lnTo>
                  <a:lnTo>
                    <a:pt x="361424" y="36512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4" name="object 607">
              <a:extLst>
                <a:ext uri="{FF2B5EF4-FFF2-40B4-BE49-F238E27FC236}">
                  <a16:creationId xmlns:a16="http://schemas.microsoft.com/office/drawing/2014/main" id="{410B89A6-6C3D-304C-817A-09AC1F5ABD43}"/>
                </a:ext>
              </a:extLst>
            </p:cNvPr>
            <p:cNvSpPr/>
            <p:nvPr/>
          </p:nvSpPr>
          <p:spPr>
            <a:xfrm>
              <a:off x="8330638" y="3853321"/>
              <a:ext cx="54241" cy="54890"/>
            </a:xfrm>
            <a:custGeom>
              <a:avLst/>
              <a:gdLst/>
              <a:ahLst/>
              <a:cxnLst/>
              <a:rect l="l" t="t" r="r" b="b"/>
              <a:pathLst>
                <a:path w="106044" h="107315">
                  <a:moveTo>
                    <a:pt x="0" y="107073"/>
                  </a:moveTo>
                  <a:lnTo>
                    <a:pt x="10558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5" name="object 608">
              <a:extLst>
                <a:ext uri="{FF2B5EF4-FFF2-40B4-BE49-F238E27FC236}">
                  <a16:creationId xmlns:a16="http://schemas.microsoft.com/office/drawing/2014/main" id="{8F7D6E77-2089-A342-951F-9D77C376703A}"/>
                </a:ext>
              </a:extLst>
            </p:cNvPr>
            <p:cNvSpPr/>
            <p:nvPr/>
          </p:nvSpPr>
          <p:spPr>
            <a:xfrm>
              <a:off x="8311795" y="3740873"/>
              <a:ext cx="47420" cy="48070"/>
            </a:xfrm>
            <a:custGeom>
              <a:avLst/>
              <a:gdLst/>
              <a:ahLst/>
              <a:cxnLst/>
              <a:rect l="l" t="t" r="r" b="b"/>
              <a:pathLst>
                <a:path w="92709" h="93979">
                  <a:moveTo>
                    <a:pt x="92565" y="0"/>
                  </a:moveTo>
                  <a:lnTo>
                    <a:pt x="0" y="93902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6" name="object 609">
              <a:extLst>
                <a:ext uri="{FF2B5EF4-FFF2-40B4-BE49-F238E27FC236}">
                  <a16:creationId xmlns:a16="http://schemas.microsoft.com/office/drawing/2014/main" id="{A0ABDA9A-C8F2-E74C-A35D-0F205C970B4A}"/>
                </a:ext>
              </a:extLst>
            </p:cNvPr>
            <p:cNvSpPr/>
            <p:nvPr/>
          </p:nvSpPr>
          <p:spPr>
            <a:xfrm>
              <a:off x="8301773" y="3723626"/>
              <a:ext cx="23710" cy="24035"/>
            </a:xfrm>
            <a:custGeom>
              <a:avLst/>
              <a:gdLst/>
              <a:ahLst/>
              <a:cxnLst/>
              <a:rect l="l" t="t" r="r" b="b"/>
              <a:pathLst>
                <a:path w="46355" h="46990">
                  <a:moveTo>
                    <a:pt x="46164" y="0"/>
                  </a:moveTo>
                  <a:lnTo>
                    <a:pt x="0" y="4682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7" name="object 610">
              <a:extLst>
                <a:ext uri="{FF2B5EF4-FFF2-40B4-BE49-F238E27FC236}">
                  <a16:creationId xmlns:a16="http://schemas.microsoft.com/office/drawing/2014/main" id="{2347E06E-C57A-4544-8CC8-07BA705F805B}"/>
                </a:ext>
              </a:extLst>
            </p:cNvPr>
            <p:cNvSpPr/>
            <p:nvPr/>
          </p:nvSpPr>
          <p:spPr>
            <a:xfrm>
              <a:off x="8448160" y="3879167"/>
              <a:ext cx="47420" cy="48070"/>
            </a:xfrm>
            <a:custGeom>
              <a:avLst/>
              <a:gdLst/>
              <a:ahLst/>
              <a:cxnLst/>
              <a:rect l="l" t="t" r="r" b="b"/>
              <a:pathLst>
                <a:path w="92709" h="93979">
                  <a:moveTo>
                    <a:pt x="92588" y="0"/>
                  </a:moveTo>
                  <a:lnTo>
                    <a:pt x="0" y="93896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8" name="object 611">
              <a:extLst>
                <a:ext uri="{FF2B5EF4-FFF2-40B4-BE49-F238E27FC236}">
                  <a16:creationId xmlns:a16="http://schemas.microsoft.com/office/drawing/2014/main" id="{6CBB1F94-54B4-CD43-A22A-CCCE1641B39C}"/>
                </a:ext>
              </a:extLst>
            </p:cNvPr>
            <p:cNvSpPr/>
            <p:nvPr/>
          </p:nvSpPr>
          <p:spPr>
            <a:xfrm>
              <a:off x="8488913" y="3913412"/>
              <a:ext cx="23710" cy="24035"/>
            </a:xfrm>
            <a:custGeom>
              <a:avLst/>
              <a:gdLst/>
              <a:ahLst/>
              <a:cxnLst/>
              <a:rect l="l" t="t" r="r" b="b"/>
              <a:pathLst>
                <a:path w="46355" h="46990">
                  <a:moveTo>
                    <a:pt x="46161" y="0"/>
                  </a:moveTo>
                  <a:lnTo>
                    <a:pt x="0" y="46818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19" name="object 612">
              <a:extLst>
                <a:ext uri="{FF2B5EF4-FFF2-40B4-BE49-F238E27FC236}">
                  <a16:creationId xmlns:a16="http://schemas.microsoft.com/office/drawing/2014/main" id="{4D9E2A63-94E9-ED41-A26A-7C5548F06093}"/>
                </a:ext>
              </a:extLst>
            </p:cNvPr>
            <p:cNvSpPr/>
            <p:nvPr/>
          </p:nvSpPr>
          <p:spPr>
            <a:xfrm>
              <a:off x="7031723" y="3924783"/>
              <a:ext cx="196177" cy="237101"/>
            </a:xfrm>
            <a:custGeom>
              <a:avLst/>
              <a:gdLst/>
              <a:ahLst/>
              <a:cxnLst/>
              <a:rect l="l" t="t" r="r" b="b"/>
              <a:pathLst>
                <a:path w="383540" h="463550">
                  <a:moveTo>
                    <a:pt x="191752" y="0"/>
                  </a:moveTo>
                  <a:lnTo>
                    <a:pt x="147770" y="5088"/>
                  </a:lnTo>
                  <a:lnTo>
                    <a:pt x="107404" y="19582"/>
                  </a:lnTo>
                  <a:lnTo>
                    <a:pt x="71801" y="42326"/>
                  </a:lnTo>
                  <a:lnTo>
                    <a:pt x="42111" y="72163"/>
                  </a:lnTo>
                  <a:lnTo>
                    <a:pt x="19481" y="107937"/>
                  </a:lnTo>
                  <a:lnTo>
                    <a:pt x="5061" y="148491"/>
                  </a:lnTo>
                  <a:lnTo>
                    <a:pt x="0" y="192671"/>
                  </a:lnTo>
                  <a:lnTo>
                    <a:pt x="29961" y="279902"/>
                  </a:lnTo>
                  <a:lnTo>
                    <a:pt x="95876" y="367990"/>
                  </a:lnTo>
                  <a:lnTo>
                    <a:pt x="161790" y="436114"/>
                  </a:lnTo>
                  <a:lnTo>
                    <a:pt x="191752" y="463449"/>
                  </a:lnTo>
                  <a:lnTo>
                    <a:pt x="302608" y="366801"/>
                  </a:lnTo>
                  <a:lnTo>
                    <a:pt x="359535" y="306379"/>
                  </a:lnTo>
                  <a:lnTo>
                    <a:pt x="380507" y="256797"/>
                  </a:lnTo>
                  <a:lnTo>
                    <a:pt x="383504" y="192671"/>
                  </a:lnTo>
                  <a:lnTo>
                    <a:pt x="378442" y="148491"/>
                  </a:lnTo>
                  <a:lnTo>
                    <a:pt x="364024" y="107937"/>
                  </a:lnTo>
                  <a:lnTo>
                    <a:pt x="341396" y="72163"/>
                  </a:lnTo>
                  <a:lnTo>
                    <a:pt x="311707" y="42326"/>
                  </a:lnTo>
                  <a:lnTo>
                    <a:pt x="276104" y="19582"/>
                  </a:lnTo>
                  <a:lnTo>
                    <a:pt x="235737" y="5088"/>
                  </a:lnTo>
                  <a:lnTo>
                    <a:pt x="191752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0" name="object 613">
              <a:extLst>
                <a:ext uri="{FF2B5EF4-FFF2-40B4-BE49-F238E27FC236}">
                  <a16:creationId xmlns:a16="http://schemas.microsoft.com/office/drawing/2014/main" id="{2BFA2BF9-1583-4F4C-8990-5A88060C8DD8}"/>
                </a:ext>
              </a:extLst>
            </p:cNvPr>
            <p:cNvSpPr/>
            <p:nvPr/>
          </p:nvSpPr>
          <p:spPr>
            <a:xfrm>
              <a:off x="7051175" y="3941993"/>
              <a:ext cx="131993" cy="1349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1" name="object 614">
              <a:extLst>
                <a:ext uri="{FF2B5EF4-FFF2-40B4-BE49-F238E27FC236}">
                  <a16:creationId xmlns:a16="http://schemas.microsoft.com/office/drawing/2014/main" id="{E5E1EFDC-76C4-6E4D-BA35-27A53595B78F}"/>
                </a:ext>
              </a:extLst>
            </p:cNvPr>
            <p:cNvSpPr/>
            <p:nvPr/>
          </p:nvSpPr>
          <p:spPr>
            <a:xfrm>
              <a:off x="6500958" y="4202080"/>
              <a:ext cx="238401" cy="182536"/>
            </a:xfrm>
            <a:custGeom>
              <a:avLst/>
              <a:gdLst/>
              <a:ahLst/>
              <a:cxnLst/>
              <a:rect l="l" t="t" r="r" b="b"/>
              <a:pathLst>
                <a:path w="466090" h="356870">
                  <a:moveTo>
                    <a:pt x="0" y="356848"/>
                  </a:moveTo>
                  <a:lnTo>
                    <a:pt x="116454" y="178417"/>
                  </a:lnTo>
                  <a:lnTo>
                    <a:pt x="232909" y="0"/>
                  </a:lnTo>
                  <a:lnTo>
                    <a:pt x="349355" y="178417"/>
                  </a:lnTo>
                  <a:lnTo>
                    <a:pt x="465810" y="356848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2" name="object 615">
              <a:extLst>
                <a:ext uri="{FF2B5EF4-FFF2-40B4-BE49-F238E27FC236}">
                  <a16:creationId xmlns:a16="http://schemas.microsoft.com/office/drawing/2014/main" id="{4C666498-E92A-F245-B6F5-95B48C72A050}"/>
                </a:ext>
              </a:extLst>
            </p:cNvPr>
            <p:cNvSpPr/>
            <p:nvPr/>
          </p:nvSpPr>
          <p:spPr>
            <a:xfrm>
              <a:off x="6620089" y="4206362"/>
              <a:ext cx="0" cy="177339"/>
            </a:xfrm>
            <a:custGeom>
              <a:avLst/>
              <a:gdLst/>
              <a:ahLst/>
              <a:cxnLst/>
              <a:rect l="l" t="t" r="r" b="b"/>
              <a:pathLst>
                <a:path h="346709">
                  <a:moveTo>
                    <a:pt x="0" y="0"/>
                  </a:moveTo>
                  <a:lnTo>
                    <a:pt x="0" y="34616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3" name="object 616">
              <a:extLst>
                <a:ext uri="{FF2B5EF4-FFF2-40B4-BE49-F238E27FC236}">
                  <a16:creationId xmlns:a16="http://schemas.microsoft.com/office/drawing/2014/main" id="{BD2F6A29-419B-0943-9049-28B302763EF9}"/>
                </a:ext>
              </a:extLst>
            </p:cNvPr>
            <p:cNvSpPr/>
            <p:nvPr/>
          </p:nvSpPr>
          <p:spPr>
            <a:xfrm>
              <a:off x="6586279" y="4155710"/>
              <a:ext cx="66328" cy="511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4" name="object 617">
              <a:extLst>
                <a:ext uri="{FF2B5EF4-FFF2-40B4-BE49-F238E27FC236}">
                  <a16:creationId xmlns:a16="http://schemas.microsoft.com/office/drawing/2014/main" id="{A2A7FE20-DEF1-8947-8A68-D9C903024FD5}"/>
                </a:ext>
              </a:extLst>
            </p:cNvPr>
            <p:cNvSpPr/>
            <p:nvPr/>
          </p:nvSpPr>
          <p:spPr>
            <a:xfrm>
              <a:off x="6475486" y="4021097"/>
              <a:ext cx="323822" cy="192280"/>
            </a:xfrm>
            <a:custGeom>
              <a:avLst/>
              <a:gdLst/>
              <a:ahLst/>
              <a:cxnLst/>
              <a:rect l="l" t="t" r="r" b="b"/>
              <a:pathLst>
                <a:path w="633094" h="375920">
                  <a:moveTo>
                    <a:pt x="633025" y="154020"/>
                  </a:moveTo>
                  <a:lnTo>
                    <a:pt x="56745" y="375689"/>
                  </a:lnTo>
                  <a:lnTo>
                    <a:pt x="0" y="221678"/>
                  </a:lnTo>
                  <a:lnTo>
                    <a:pt x="576280" y="0"/>
                  </a:lnTo>
                  <a:lnTo>
                    <a:pt x="633025" y="15402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5" name="object 618">
              <a:extLst>
                <a:ext uri="{FF2B5EF4-FFF2-40B4-BE49-F238E27FC236}">
                  <a16:creationId xmlns:a16="http://schemas.microsoft.com/office/drawing/2014/main" id="{4B45F4B4-385D-9C47-BA23-7FBE94D187FA}"/>
                </a:ext>
              </a:extLst>
            </p:cNvPr>
            <p:cNvSpPr/>
            <p:nvPr/>
          </p:nvSpPr>
          <p:spPr>
            <a:xfrm>
              <a:off x="6767347" y="3995005"/>
              <a:ext cx="82174" cy="113029"/>
            </a:xfrm>
            <a:custGeom>
              <a:avLst/>
              <a:gdLst/>
              <a:ahLst/>
              <a:cxnLst/>
              <a:rect l="l" t="t" r="r" b="b"/>
              <a:pathLst>
                <a:path w="160655" h="220979">
                  <a:moveTo>
                    <a:pt x="68087" y="220429"/>
                  </a:moveTo>
                  <a:lnTo>
                    <a:pt x="160623" y="184839"/>
                  </a:lnTo>
                  <a:lnTo>
                    <a:pt x="92542" y="0"/>
                  </a:lnTo>
                  <a:lnTo>
                    <a:pt x="0" y="35607"/>
                  </a:lnTo>
                  <a:lnTo>
                    <a:pt x="68087" y="220429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6" name="object 619">
              <a:extLst>
                <a:ext uri="{FF2B5EF4-FFF2-40B4-BE49-F238E27FC236}">
                  <a16:creationId xmlns:a16="http://schemas.microsoft.com/office/drawing/2014/main" id="{78ABE3C2-CF17-DE40-988D-0AB0F363B962}"/>
                </a:ext>
              </a:extLst>
            </p:cNvPr>
            <p:cNvSpPr/>
            <p:nvPr/>
          </p:nvSpPr>
          <p:spPr>
            <a:xfrm>
              <a:off x="6401677" y="4150227"/>
              <a:ext cx="97114" cy="77951"/>
            </a:xfrm>
            <a:custGeom>
              <a:avLst/>
              <a:gdLst/>
              <a:ahLst/>
              <a:cxnLst/>
              <a:rect l="l" t="t" r="r" b="b"/>
              <a:pathLst>
                <a:path w="189865" h="152400">
                  <a:moveTo>
                    <a:pt x="34052" y="152295"/>
                  </a:moveTo>
                  <a:lnTo>
                    <a:pt x="189694" y="92434"/>
                  </a:lnTo>
                  <a:lnTo>
                    <a:pt x="155654" y="0"/>
                  </a:lnTo>
                  <a:lnTo>
                    <a:pt x="0" y="59884"/>
                  </a:lnTo>
                  <a:lnTo>
                    <a:pt x="34052" y="152295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7" name="object 620">
              <a:extLst>
                <a:ext uri="{FF2B5EF4-FFF2-40B4-BE49-F238E27FC236}">
                  <a16:creationId xmlns:a16="http://schemas.microsoft.com/office/drawing/2014/main" id="{D46A00D5-8CD3-2F40-B788-7F905CA22263}"/>
                </a:ext>
              </a:extLst>
            </p:cNvPr>
            <p:cNvSpPr/>
            <p:nvPr/>
          </p:nvSpPr>
          <p:spPr>
            <a:xfrm>
              <a:off x="6594235" y="4060147"/>
              <a:ext cx="221836" cy="85421"/>
            </a:xfrm>
            <a:custGeom>
              <a:avLst/>
              <a:gdLst/>
              <a:ahLst/>
              <a:cxnLst/>
              <a:rect l="l" t="t" r="r" b="b"/>
              <a:pathLst>
                <a:path w="433705" h="167004">
                  <a:moveTo>
                    <a:pt x="0" y="166660"/>
                  </a:moveTo>
                  <a:lnTo>
                    <a:pt x="43325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8" name="object 621">
              <a:extLst>
                <a:ext uri="{FF2B5EF4-FFF2-40B4-BE49-F238E27FC236}">
                  <a16:creationId xmlns:a16="http://schemas.microsoft.com/office/drawing/2014/main" id="{52E6CFD4-DB80-5D47-B8C8-A1E096C46F7A}"/>
                </a:ext>
              </a:extLst>
            </p:cNvPr>
            <p:cNvSpPr/>
            <p:nvPr/>
          </p:nvSpPr>
          <p:spPr>
            <a:xfrm>
              <a:off x="6620318" y="4013374"/>
              <a:ext cx="18513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584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29" name="object 622">
              <a:extLst>
                <a:ext uri="{FF2B5EF4-FFF2-40B4-BE49-F238E27FC236}">
                  <a16:creationId xmlns:a16="http://schemas.microsoft.com/office/drawing/2014/main" id="{338929A0-FCBA-7B4D-9221-D423FD977925}"/>
                </a:ext>
              </a:extLst>
            </p:cNvPr>
            <p:cNvSpPr/>
            <p:nvPr/>
          </p:nvSpPr>
          <p:spPr>
            <a:xfrm>
              <a:off x="6767453" y="4168410"/>
              <a:ext cx="18513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582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0" name="object 623">
              <a:extLst>
                <a:ext uri="{FF2B5EF4-FFF2-40B4-BE49-F238E27FC236}">
                  <a16:creationId xmlns:a16="http://schemas.microsoft.com/office/drawing/2014/main" id="{69D759B3-7627-A54E-9B8F-551D2B3396B2}"/>
                </a:ext>
              </a:extLst>
            </p:cNvPr>
            <p:cNvSpPr/>
            <p:nvPr/>
          </p:nvSpPr>
          <p:spPr>
            <a:xfrm>
              <a:off x="6706531" y="4240056"/>
              <a:ext cx="18513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583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1" name="object 624">
              <a:extLst>
                <a:ext uri="{FF2B5EF4-FFF2-40B4-BE49-F238E27FC236}">
                  <a16:creationId xmlns:a16="http://schemas.microsoft.com/office/drawing/2014/main" id="{E2589C06-46C1-AC4D-873A-AC89828F3B5F}"/>
                </a:ext>
              </a:extLst>
            </p:cNvPr>
            <p:cNvSpPr/>
            <p:nvPr/>
          </p:nvSpPr>
          <p:spPr>
            <a:xfrm>
              <a:off x="6504224" y="4261196"/>
              <a:ext cx="18513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582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2" name="object 625">
              <a:extLst>
                <a:ext uri="{FF2B5EF4-FFF2-40B4-BE49-F238E27FC236}">
                  <a16:creationId xmlns:a16="http://schemas.microsoft.com/office/drawing/2014/main" id="{3CDEAE13-9C77-9645-B1C3-393DB70E1641}"/>
                </a:ext>
              </a:extLst>
            </p:cNvPr>
            <p:cNvSpPr/>
            <p:nvPr/>
          </p:nvSpPr>
          <p:spPr>
            <a:xfrm>
              <a:off x="6442304" y="3948379"/>
              <a:ext cx="122773" cy="125371"/>
            </a:xfrm>
            <a:custGeom>
              <a:avLst/>
              <a:gdLst/>
              <a:ahLst/>
              <a:cxnLst/>
              <a:rect l="l" t="t" r="r" b="b"/>
              <a:pathLst>
                <a:path w="240030" h="245109">
                  <a:moveTo>
                    <a:pt x="155820" y="174180"/>
                  </a:moveTo>
                  <a:lnTo>
                    <a:pt x="122120" y="167228"/>
                  </a:lnTo>
                  <a:lnTo>
                    <a:pt x="94601" y="148270"/>
                  </a:lnTo>
                  <a:lnTo>
                    <a:pt x="76048" y="120153"/>
                  </a:lnTo>
                  <a:lnTo>
                    <a:pt x="69245" y="85725"/>
                  </a:lnTo>
                  <a:lnTo>
                    <a:pt x="73986" y="56815"/>
                  </a:lnTo>
                  <a:lnTo>
                    <a:pt x="87143" y="31929"/>
                  </a:lnTo>
                  <a:lnTo>
                    <a:pt x="107119" y="12672"/>
                  </a:lnTo>
                  <a:lnTo>
                    <a:pt x="132316" y="653"/>
                  </a:lnTo>
                  <a:lnTo>
                    <a:pt x="128225" y="245"/>
                  </a:lnTo>
                  <a:lnTo>
                    <a:pt x="124064" y="0"/>
                  </a:lnTo>
                  <a:lnTo>
                    <a:pt x="119862" y="0"/>
                  </a:lnTo>
                  <a:lnTo>
                    <a:pt x="73204" y="9623"/>
                  </a:lnTo>
                  <a:lnTo>
                    <a:pt x="35104" y="35867"/>
                  </a:lnTo>
                  <a:lnTo>
                    <a:pt x="9418" y="74794"/>
                  </a:lnTo>
                  <a:lnTo>
                    <a:pt x="0" y="122465"/>
                  </a:lnTo>
                  <a:lnTo>
                    <a:pt x="9418" y="170136"/>
                  </a:lnTo>
                  <a:lnTo>
                    <a:pt x="35104" y="209067"/>
                  </a:lnTo>
                  <a:lnTo>
                    <a:pt x="73204" y="235315"/>
                  </a:lnTo>
                  <a:lnTo>
                    <a:pt x="119862" y="244940"/>
                  </a:lnTo>
                  <a:lnTo>
                    <a:pt x="166511" y="235315"/>
                  </a:lnTo>
                  <a:lnTo>
                    <a:pt x="204609" y="209067"/>
                  </a:lnTo>
                  <a:lnTo>
                    <a:pt x="230297" y="170136"/>
                  </a:lnTo>
                  <a:lnTo>
                    <a:pt x="239717" y="122465"/>
                  </a:lnTo>
                  <a:lnTo>
                    <a:pt x="239717" y="118170"/>
                  </a:lnTo>
                  <a:lnTo>
                    <a:pt x="239480" y="113919"/>
                  </a:lnTo>
                  <a:lnTo>
                    <a:pt x="239060" y="109746"/>
                  </a:lnTo>
                  <a:lnTo>
                    <a:pt x="227307" y="135489"/>
                  </a:lnTo>
                  <a:lnTo>
                    <a:pt x="208467" y="155897"/>
                  </a:lnTo>
                  <a:lnTo>
                    <a:pt x="184113" y="169337"/>
                  </a:lnTo>
                  <a:lnTo>
                    <a:pt x="155820" y="17418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3" name="object 626">
              <a:extLst>
                <a:ext uri="{FF2B5EF4-FFF2-40B4-BE49-F238E27FC236}">
                  <a16:creationId xmlns:a16="http://schemas.microsoft.com/office/drawing/2014/main" id="{526207AB-D6A9-454A-861D-3F8B989EF829}"/>
                </a:ext>
              </a:extLst>
            </p:cNvPr>
            <p:cNvSpPr/>
            <p:nvPr/>
          </p:nvSpPr>
          <p:spPr>
            <a:xfrm>
              <a:off x="6214523" y="3021478"/>
              <a:ext cx="39950" cy="39300"/>
            </a:xfrm>
            <a:custGeom>
              <a:avLst/>
              <a:gdLst/>
              <a:ahLst/>
              <a:cxnLst/>
              <a:rect l="l" t="t" r="r" b="b"/>
              <a:pathLst>
                <a:path w="78105" h="76834">
                  <a:moveTo>
                    <a:pt x="77964" y="48067"/>
                  </a:moveTo>
                  <a:lnTo>
                    <a:pt x="69403" y="56479"/>
                  </a:lnTo>
                  <a:lnTo>
                    <a:pt x="0" y="76624"/>
                  </a:lnTo>
                  <a:lnTo>
                    <a:pt x="20483" y="8429"/>
                  </a:lnTo>
                  <a:lnTo>
                    <a:pt x="2904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4" name="object 627">
              <a:extLst>
                <a:ext uri="{FF2B5EF4-FFF2-40B4-BE49-F238E27FC236}">
                  <a16:creationId xmlns:a16="http://schemas.microsoft.com/office/drawing/2014/main" id="{0E43FC59-577F-2C45-AD51-B69454146357}"/>
                </a:ext>
              </a:extLst>
            </p:cNvPr>
            <p:cNvSpPr/>
            <p:nvPr/>
          </p:nvSpPr>
          <p:spPr>
            <a:xfrm>
              <a:off x="6229588" y="2902236"/>
              <a:ext cx="146158" cy="143885"/>
            </a:xfrm>
            <a:custGeom>
              <a:avLst/>
              <a:gdLst/>
              <a:ahLst/>
              <a:cxnLst/>
              <a:rect l="l" t="t" r="r" b="b"/>
              <a:pathLst>
                <a:path w="285750" h="281304">
                  <a:moveTo>
                    <a:pt x="236854" y="0"/>
                  </a:moveTo>
                  <a:lnTo>
                    <a:pt x="0" y="232716"/>
                  </a:lnTo>
                  <a:lnTo>
                    <a:pt x="48887" y="280760"/>
                  </a:lnTo>
                  <a:lnTo>
                    <a:pt x="285753" y="48032"/>
                  </a:lnTo>
                  <a:lnTo>
                    <a:pt x="236854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5" name="object 628">
              <a:extLst>
                <a:ext uri="{FF2B5EF4-FFF2-40B4-BE49-F238E27FC236}">
                  <a16:creationId xmlns:a16="http://schemas.microsoft.com/office/drawing/2014/main" id="{452C7DE0-6503-0F4A-8EFE-B243166CA38E}"/>
                </a:ext>
              </a:extLst>
            </p:cNvPr>
            <p:cNvSpPr/>
            <p:nvPr/>
          </p:nvSpPr>
          <p:spPr>
            <a:xfrm>
              <a:off x="6324769" y="2862667"/>
              <a:ext cx="91218" cy="898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6" name="object 629">
              <a:extLst>
                <a:ext uri="{FF2B5EF4-FFF2-40B4-BE49-F238E27FC236}">
                  <a16:creationId xmlns:a16="http://schemas.microsoft.com/office/drawing/2014/main" id="{CB94DD7C-659F-CF4E-8109-F10AF54A46FD}"/>
                </a:ext>
              </a:extLst>
            </p:cNvPr>
            <p:cNvSpPr/>
            <p:nvPr/>
          </p:nvSpPr>
          <p:spPr>
            <a:xfrm>
              <a:off x="6167849" y="2908540"/>
              <a:ext cx="188382" cy="202998"/>
            </a:xfrm>
            <a:custGeom>
              <a:avLst/>
              <a:gdLst/>
              <a:ahLst/>
              <a:cxnLst/>
              <a:rect l="l" t="t" r="r" b="b"/>
              <a:pathLst>
                <a:path w="368300" h="396875">
                  <a:moveTo>
                    <a:pt x="367966" y="143247"/>
                  </a:moveTo>
                  <a:lnTo>
                    <a:pt x="367966" y="396742"/>
                  </a:lnTo>
                  <a:lnTo>
                    <a:pt x="0" y="396742"/>
                  </a:lnTo>
                  <a:lnTo>
                    <a:pt x="8" y="113026"/>
                  </a:ln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7" name="object 630">
              <a:extLst>
                <a:ext uri="{FF2B5EF4-FFF2-40B4-BE49-F238E27FC236}">
                  <a16:creationId xmlns:a16="http://schemas.microsoft.com/office/drawing/2014/main" id="{C212E404-3267-5E4F-9D3E-57AFD53A78E6}"/>
                </a:ext>
              </a:extLst>
            </p:cNvPr>
            <p:cNvSpPr/>
            <p:nvPr/>
          </p:nvSpPr>
          <p:spPr>
            <a:xfrm>
              <a:off x="6233204" y="2842286"/>
              <a:ext cx="123098" cy="19163"/>
            </a:xfrm>
            <a:custGeom>
              <a:avLst/>
              <a:gdLst/>
              <a:ahLst/>
              <a:cxnLst/>
              <a:rect l="l" t="t" r="r" b="b"/>
              <a:pathLst>
                <a:path w="240665" h="37465">
                  <a:moveTo>
                    <a:pt x="0" y="0"/>
                  </a:moveTo>
                  <a:lnTo>
                    <a:pt x="240192" y="0"/>
                  </a:lnTo>
                  <a:lnTo>
                    <a:pt x="240181" y="37089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8" name="object 631">
              <a:extLst>
                <a:ext uri="{FF2B5EF4-FFF2-40B4-BE49-F238E27FC236}">
                  <a16:creationId xmlns:a16="http://schemas.microsoft.com/office/drawing/2014/main" id="{70DC05B8-DE10-784A-B0F5-59A96BE90931}"/>
                </a:ext>
              </a:extLst>
            </p:cNvPr>
            <p:cNvSpPr/>
            <p:nvPr/>
          </p:nvSpPr>
          <p:spPr>
            <a:xfrm>
              <a:off x="6175557" y="2851042"/>
              <a:ext cx="41899" cy="42224"/>
            </a:xfrm>
            <a:custGeom>
              <a:avLst/>
              <a:gdLst/>
              <a:ahLst/>
              <a:cxnLst/>
              <a:rect l="l" t="t" r="r" b="b"/>
              <a:pathLst>
                <a:path w="81915" h="82550">
                  <a:moveTo>
                    <a:pt x="81325" y="82466"/>
                  </a:moveTo>
                  <a:lnTo>
                    <a:pt x="0" y="82466"/>
                  </a:lnTo>
                  <a:lnTo>
                    <a:pt x="81325" y="0"/>
                  </a:lnTo>
                  <a:lnTo>
                    <a:pt x="81325" y="82466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39" name="object 632">
              <a:extLst>
                <a:ext uri="{FF2B5EF4-FFF2-40B4-BE49-F238E27FC236}">
                  <a16:creationId xmlns:a16="http://schemas.microsoft.com/office/drawing/2014/main" id="{3429F0CD-EA20-3A46-BFCC-7CC22479791B}"/>
                </a:ext>
              </a:extLst>
            </p:cNvPr>
            <p:cNvSpPr/>
            <p:nvPr/>
          </p:nvSpPr>
          <p:spPr>
            <a:xfrm>
              <a:off x="3121780" y="2985552"/>
              <a:ext cx="118474" cy="3897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0" name="object 633">
              <a:extLst>
                <a:ext uri="{FF2B5EF4-FFF2-40B4-BE49-F238E27FC236}">
                  <a16:creationId xmlns:a16="http://schemas.microsoft.com/office/drawing/2014/main" id="{5C4CE797-3369-714F-ACB6-676DCCA221D8}"/>
                </a:ext>
              </a:extLst>
            </p:cNvPr>
            <p:cNvSpPr/>
            <p:nvPr/>
          </p:nvSpPr>
          <p:spPr>
            <a:xfrm>
              <a:off x="3105013" y="2787512"/>
              <a:ext cx="150381" cy="206571"/>
            </a:xfrm>
            <a:custGeom>
              <a:avLst/>
              <a:gdLst/>
              <a:ahLst/>
              <a:cxnLst/>
              <a:rect l="l" t="t" r="r" b="b"/>
              <a:pathLst>
                <a:path w="294004" h="403859">
                  <a:moveTo>
                    <a:pt x="167997" y="300906"/>
                  </a:moveTo>
                  <a:lnTo>
                    <a:pt x="203471" y="275511"/>
                  </a:lnTo>
                  <a:lnTo>
                    <a:pt x="234123" y="244352"/>
                  </a:lnTo>
                  <a:lnTo>
                    <a:pt x="259227" y="208169"/>
                  </a:lnTo>
                  <a:lnTo>
                    <a:pt x="278057" y="167706"/>
                  </a:lnTo>
                  <a:lnTo>
                    <a:pt x="289888" y="123707"/>
                  </a:lnTo>
                  <a:lnTo>
                    <a:pt x="293993" y="76913"/>
                  </a:lnTo>
                  <a:lnTo>
                    <a:pt x="293251" y="57013"/>
                  </a:lnTo>
                  <a:lnTo>
                    <a:pt x="291065" y="37526"/>
                  </a:lnTo>
                  <a:lnTo>
                    <a:pt x="287497" y="18505"/>
                  </a:lnTo>
                  <a:lnTo>
                    <a:pt x="282607" y="0"/>
                  </a:lnTo>
                  <a:lnTo>
                    <a:pt x="11385" y="0"/>
                  </a:lnTo>
                  <a:lnTo>
                    <a:pt x="6496" y="18505"/>
                  </a:lnTo>
                  <a:lnTo>
                    <a:pt x="2927" y="37526"/>
                  </a:lnTo>
                  <a:lnTo>
                    <a:pt x="742" y="57013"/>
                  </a:lnTo>
                  <a:lnTo>
                    <a:pt x="0" y="76913"/>
                  </a:lnTo>
                  <a:lnTo>
                    <a:pt x="4107" y="123707"/>
                  </a:lnTo>
                  <a:lnTo>
                    <a:pt x="15943" y="167706"/>
                  </a:lnTo>
                  <a:lnTo>
                    <a:pt x="34780" y="208169"/>
                  </a:lnTo>
                  <a:lnTo>
                    <a:pt x="59889" y="244352"/>
                  </a:lnTo>
                  <a:lnTo>
                    <a:pt x="90541" y="275511"/>
                  </a:lnTo>
                  <a:lnTo>
                    <a:pt x="126008" y="300906"/>
                  </a:lnTo>
                  <a:lnTo>
                    <a:pt x="126008" y="403386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1" name="object 634">
              <a:extLst>
                <a:ext uri="{FF2B5EF4-FFF2-40B4-BE49-F238E27FC236}">
                  <a16:creationId xmlns:a16="http://schemas.microsoft.com/office/drawing/2014/main" id="{55AA146C-CF02-BD48-8764-85188839E134}"/>
                </a:ext>
              </a:extLst>
            </p:cNvPr>
            <p:cNvSpPr/>
            <p:nvPr/>
          </p:nvSpPr>
          <p:spPr>
            <a:xfrm>
              <a:off x="3134141" y="2790185"/>
              <a:ext cx="5846" cy="74378"/>
            </a:xfrm>
            <a:custGeom>
              <a:avLst/>
              <a:gdLst/>
              <a:ahLst/>
              <a:cxnLst/>
              <a:rect l="l" t="t" r="r" b="b"/>
              <a:pathLst>
                <a:path w="11429" h="145415">
                  <a:moveTo>
                    <a:pt x="9608" y="145030"/>
                  </a:moveTo>
                  <a:lnTo>
                    <a:pt x="5471" y="128240"/>
                  </a:lnTo>
                  <a:lnTo>
                    <a:pt x="2461" y="111021"/>
                  </a:lnTo>
                  <a:lnTo>
                    <a:pt x="622" y="93417"/>
                  </a:lnTo>
                  <a:lnTo>
                    <a:pt x="0" y="75472"/>
                  </a:lnTo>
                  <a:lnTo>
                    <a:pt x="743" y="55943"/>
                  </a:lnTo>
                  <a:lnTo>
                    <a:pt x="2932" y="36824"/>
                  </a:lnTo>
                  <a:lnTo>
                    <a:pt x="6500" y="18161"/>
                  </a:lnTo>
                  <a:lnTo>
                    <a:pt x="11385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2" name="object 635">
              <a:extLst>
                <a:ext uri="{FF2B5EF4-FFF2-40B4-BE49-F238E27FC236}">
                  <a16:creationId xmlns:a16="http://schemas.microsoft.com/office/drawing/2014/main" id="{3EEF570E-3F90-6547-B410-94392CDA84AB}"/>
                </a:ext>
              </a:extLst>
            </p:cNvPr>
            <p:cNvSpPr/>
            <p:nvPr/>
          </p:nvSpPr>
          <p:spPr>
            <a:xfrm>
              <a:off x="3216303" y="2793096"/>
              <a:ext cx="90688" cy="12774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3" name="object 636">
              <a:extLst>
                <a:ext uri="{FF2B5EF4-FFF2-40B4-BE49-F238E27FC236}">
                  <a16:creationId xmlns:a16="http://schemas.microsoft.com/office/drawing/2014/main" id="{B5BC8AE4-A85A-9046-9D4D-00503446CB63}"/>
                </a:ext>
              </a:extLst>
            </p:cNvPr>
            <p:cNvSpPr/>
            <p:nvPr/>
          </p:nvSpPr>
          <p:spPr>
            <a:xfrm>
              <a:off x="3061964" y="2801655"/>
              <a:ext cx="73729" cy="110756"/>
            </a:xfrm>
            <a:custGeom>
              <a:avLst/>
              <a:gdLst/>
              <a:ahLst/>
              <a:cxnLst/>
              <a:rect l="l" t="t" r="r" b="b"/>
              <a:pathLst>
                <a:path w="144145" h="216534">
                  <a:moveTo>
                    <a:pt x="88588" y="0"/>
                  </a:moveTo>
                  <a:lnTo>
                    <a:pt x="0" y="0"/>
                  </a:lnTo>
                  <a:lnTo>
                    <a:pt x="5115" y="49183"/>
                  </a:lnTo>
                  <a:lnTo>
                    <a:pt x="19035" y="94650"/>
                  </a:lnTo>
                  <a:lnTo>
                    <a:pt x="40814" y="135248"/>
                  </a:lnTo>
                  <a:lnTo>
                    <a:pt x="69511" y="169821"/>
                  </a:lnTo>
                  <a:lnTo>
                    <a:pt x="104180" y="197217"/>
                  </a:lnTo>
                  <a:lnTo>
                    <a:pt x="143880" y="21628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4" name="object 637">
              <a:extLst>
                <a:ext uri="{FF2B5EF4-FFF2-40B4-BE49-F238E27FC236}">
                  <a16:creationId xmlns:a16="http://schemas.microsoft.com/office/drawing/2014/main" id="{51980EF6-13C4-3D45-9494-CD8A6AFB9118}"/>
                </a:ext>
              </a:extLst>
            </p:cNvPr>
            <p:cNvSpPr/>
            <p:nvPr/>
          </p:nvSpPr>
          <p:spPr>
            <a:xfrm>
              <a:off x="3102151" y="3075939"/>
              <a:ext cx="157851" cy="28257"/>
            </a:xfrm>
            <a:custGeom>
              <a:avLst/>
              <a:gdLst/>
              <a:ahLst/>
              <a:cxnLst/>
              <a:rect l="l" t="t" r="r" b="b"/>
              <a:pathLst>
                <a:path w="308609" h="55245">
                  <a:moveTo>
                    <a:pt x="308378" y="54883"/>
                  </a:moveTo>
                  <a:lnTo>
                    <a:pt x="0" y="54883"/>
                  </a:lnTo>
                  <a:lnTo>
                    <a:pt x="0" y="0"/>
                  </a:lnTo>
                  <a:lnTo>
                    <a:pt x="308378" y="0"/>
                  </a:lnTo>
                  <a:lnTo>
                    <a:pt x="308378" y="54883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5" name="object 638">
              <a:extLst>
                <a:ext uri="{FF2B5EF4-FFF2-40B4-BE49-F238E27FC236}">
                  <a16:creationId xmlns:a16="http://schemas.microsoft.com/office/drawing/2014/main" id="{7B6322F9-9F3D-FF42-AF2E-EB794E73492E}"/>
                </a:ext>
              </a:extLst>
            </p:cNvPr>
            <p:cNvSpPr/>
            <p:nvPr/>
          </p:nvSpPr>
          <p:spPr>
            <a:xfrm>
              <a:off x="3107930" y="3019654"/>
              <a:ext cx="146483" cy="56514"/>
            </a:xfrm>
            <a:custGeom>
              <a:avLst/>
              <a:gdLst/>
              <a:ahLst/>
              <a:cxnLst/>
              <a:rect l="l" t="t" r="r" b="b"/>
              <a:pathLst>
                <a:path w="286384" h="110490">
                  <a:moveTo>
                    <a:pt x="285797" y="0"/>
                  </a:moveTo>
                  <a:lnTo>
                    <a:pt x="0" y="0"/>
                  </a:lnTo>
                  <a:lnTo>
                    <a:pt x="0" y="110044"/>
                  </a:lnTo>
                  <a:lnTo>
                    <a:pt x="285797" y="110044"/>
                  </a:lnTo>
                  <a:lnTo>
                    <a:pt x="285797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6" name="object 639">
              <a:extLst>
                <a:ext uri="{FF2B5EF4-FFF2-40B4-BE49-F238E27FC236}">
                  <a16:creationId xmlns:a16="http://schemas.microsoft.com/office/drawing/2014/main" id="{C57D3117-7836-0B48-835F-640C63DA27CB}"/>
                </a:ext>
              </a:extLst>
            </p:cNvPr>
            <p:cNvSpPr/>
            <p:nvPr/>
          </p:nvSpPr>
          <p:spPr>
            <a:xfrm>
              <a:off x="3145533" y="3048317"/>
              <a:ext cx="71130" cy="0"/>
            </a:xfrm>
            <a:custGeom>
              <a:avLst/>
              <a:gdLst/>
              <a:ahLst/>
              <a:cxnLst/>
              <a:rect l="l" t="t" r="r" b="b"/>
              <a:pathLst>
                <a:path w="139065">
                  <a:moveTo>
                    <a:pt x="139033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7" name="object 652">
              <a:extLst>
                <a:ext uri="{FF2B5EF4-FFF2-40B4-BE49-F238E27FC236}">
                  <a16:creationId xmlns:a16="http://schemas.microsoft.com/office/drawing/2014/main" id="{07296836-565A-D544-94E1-35D145638743}"/>
                </a:ext>
              </a:extLst>
            </p:cNvPr>
            <p:cNvSpPr/>
            <p:nvPr/>
          </p:nvSpPr>
          <p:spPr>
            <a:xfrm>
              <a:off x="6886963" y="2417495"/>
              <a:ext cx="301086" cy="203323"/>
            </a:xfrm>
            <a:custGeom>
              <a:avLst/>
              <a:gdLst/>
              <a:ahLst/>
              <a:cxnLst/>
              <a:rect l="l" t="t" r="r" b="b"/>
              <a:pathLst>
                <a:path w="588644" h="397509">
                  <a:moveTo>
                    <a:pt x="0" y="195717"/>
                  </a:moveTo>
                  <a:lnTo>
                    <a:pt x="194071" y="0"/>
                  </a:lnTo>
                  <a:lnTo>
                    <a:pt x="588334" y="397416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8" name="object 653">
              <a:extLst>
                <a:ext uri="{FF2B5EF4-FFF2-40B4-BE49-F238E27FC236}">
                  <a16:creationId xmlns:a16="http://schemas.microsoft.com/office/drawing/2014/main" id="{65B1367E-4153-CE46-8862-0E52122D0FA8}"/>
                </a:ext>
              </a:extLst>
            </p:cNvPr>
            <p:cNvSpPr/>
            <p:nvPr/>
          </p:nvSpPr>
          <p:spPr>
            <a:xfrm>
              <a:off x="6886963" y="2501347"/>
              <a:ext cx="201049" cy="19488"/>
            </a:xfrm>
            <a:custGeom>
              <a:avLst/>
              <a:gdLst/>
              <a:ahLst/>
              <a:cxnLst/>
              <a:rect l="l" t="t" r="r" b="b"/>
              <a:pathLst>
                <a:path w="393065" h="38100">
                  <a:moveTo>
                    <a:pt x="0" y="34367"/>
                  </a:moveTo>
                  <a:lnTo>
                    <a:pt x="72110" y="0"/>
                  </a:lnTo>
                  <a:lnTo>
                    <a:pt x="136179" y="37915"/>
                  </a:lnTo>
                  <a:lnTo>
                    <a:pt x="200272" y="0"/>
                  </a:lnTo>
                  <a:lnTo>
                    <a:pt x="264396" y="37915"/>
                  </a:lnTo>
                  <a:lnTo>
                    <a:pt x="328454" y="0"/>
                  </a:lnTo>
                  <a:lnTo>
                    <a:pt x="392587" y="37915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49" name="object 654">
              <a:extLst>
                <a:ext uri="{FF2B5EF4-FFF2-40B4-BE49-F238E27FC236}">
                  <a16:creationId xmlns:a16="http://schemas.microsoft.com/office/drawing/2014/main" id="{347F6887-B91B-FF4F-984B-EAEFFC4D0A9D}"/>
                </a:ext>
              </a:extLst>
            </p:cNvPr>
            <p:cNvSpPr/>
            <p:nvPr/>
          </p:nvSpPr>
          <p:spPr>
            <a:xfrm>
              <a:off x="6896739" y="2291670"/>
              <a:ext cx="122504" cy="514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0" name="object 655">
              <a:extLst>
                <a:ext uri="{FF2B5EF4-FFF2-40B4-BE49-F238E27FC236}">
                  <a16:creationId xmlns:a16="http://schemas.microsoft.com/office/drawing/2014/main" id="{A375FC91-D718-6A49-8C41-85B7415E85AC}"/>
                </a:ext>
              </a:extLst>
            </p:cNvPr>
            <p:cNvSpPr/>
            <p:nvPr/>
          </p:nvSpPr>
          <p:spPr>
            <a:xfrm>
              <a:off x="6634749" y="2584683"/>
              <a:ext cx="526170" cy="177014"/>
            </a:xfrm>
            <a:custGeom>
              <a:avLst/>
              <a:gdLst/>
              <a:ahLst/>
              <a:cxnLst/>
              <a:rect l="l" t="t" r="r" b="b"/>
              <a:pathLst>
                <a:path w="1028700" h="346075">
                  <a:moveTo>
                    <a:pt x="448991" y="0"/>
                  </a:moveTo>
                  <a:lnTo>
                    <a:pt x="608640" y="160953"/>
                  </a:lnTo>
                  <a:lnTo>
                    <a:pt x="726968" y="41685"/>
                  </a:lnTo>
                  <a:lnTo>
                    <a:pt x="1028691" y="345818"/>
                  </a:lnTo>
                  <a:lnTo>
                    <a:pt x="0" y="345818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1" name="object 656">
              <a:extLst>
                <a:ext uri="{FF2B5EF4-FFF2-40B4-BE49-F238E27FC236}">
                  <a16:creationId xmlns:a16="http://schemas.microsoft.com/office/drawing/2014/main" id="{2D4C90EC-64B7-5B43-93CD-0266FC5BBE82}"/>
                </a:ext>
              </a:extLst>
            </p:cNvPr>
            <p:cNvSpPr/>
            <p:nvPr/>
          </p:nvSpPr>
          <p:spPr>
            <a:xfrm>
              <a:off x="6672527" y="2806069"/>
              <a:ext cx="76327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706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2" name="object 657">
              <a:extLst>
                <a:ext uri="{FF2B5EF4-FFF2-40B4-BE49-F238E27FC236}">
                  <a16:creationId xmlns:a16="http://schemas.microsoft.com/office/drawing/2014/main" id="{00FA4763-9CF9-3E4A-A805-6D40E52C903F}"/>
                </a:ext>
              </a:extLst>
            </p:cNvPr>
            <p:cNvSpPr/>
            <p:nvPr/>
          </p:nvSpPr>
          <p:spPr>
            <a:xfrm>
              <a:off x="6771753" y="2806087"/>
              <a:ext cx="239700" cy="0"/>
            </a:xfrm>
            <a:custGeom>
              <a:avLst/>
              <a:gdLst/>
              <a:ahLst/>
              <a:cxnLst/>
              <a:rect l="l" t="t" r="r" b="b"/>
              <a:pathLst>
                <a:path w="468630">
                  <a:moveTo>
                    <a:pt x="468214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3" name="object 658">
              <a:extLst>
                <a:ext uri="{FF2B5EF4-FFF2-40B4-BE49-F238E27FC236}">
                  <a16:creationId xmlns:a16="http://schemas.microsoft.com/office/drawing/2014/main" id="{9BEEFF81-8815-6548-B221-E7A178478A4A}"/>
                </a:ext>
              </a:extLst>
            </p:cNvPr>
            <p:cNvSpPr/>
            <p:nvPr/>
          </p:nvSpPr>
          <p:spPr>
            <a:xfrm>
              <a:off x="6685890" y="2854177"/>
              <a:ext cx="161424" cy="0"/>
            </a:xfrm>
            <a:custGeom>
              <a:avLst/>
              <a:gdLst/>
              <a:ahLst/>
              <a:cxnLst/>
              <a:rect l="l" t="t" r="r" b="b"/>
              <a:pathLst>
                <a:path w="315594">
                  <a:moveTo>
                    <a:pt x="315230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4" name="object 659">
              <a:extLst>
                <a:ext uri="{FF2B5EF4-FFF2-40B4-BE49-F238E27FC236}">
                  <a16:creationId xmlns:a16="http://schemas.microsoft.com/office/drawing/2014/main" id="{2DD77998-504D-6242-BF7C-DD62851A8C57}"/>
                </a:ext>
              </a:extLst>
            </p:cNvPr>
            <p:cNvSpPr/>
            <p:nvPr/>
          </p:nvSpPr>
          <p:spPr>
            <a:xfrm>
              <a:off x="6874787" y="2854167"/>
              <a:ext cx="39300" cy="0"/>
            </a:xfrm>
            <a:custGeom>
              <a:avLst/>
              <a:gdLst/>
              <a:ahLst/>
              <a:cxnLst/>
              <a:rect l="l" t="t" r="r" b="b"/>
              <a:pathLst>
                <a:path w="76834">
                  <a:moveTo>
                    <a:pt x="76476" y="0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5" name="object 660">
              <a:extLst>
                <a:ext uri="{FF2B5EF4-FFF2-40B4-BE49-F238E27FC236}">
                  <a16:creationId xmlns:a16="http://schemas.microsoft.com/office/drawing/2014/main" id="{68541AC7-A6BB-5949-B958-D8009D854DCD}"/>
                </a:ext>
              </a:extLst>
            </p:cNvPr>
            <p:cNvSpPr/>
            <p:nvPr/>
          </p:nvSpPr>
          <p:spPr>
            <a:xfrm>
              <a:off x="6620910" y="2806069"/>
              <a:ext cx="29881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8422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6" name="object 661">
              <a:extLst>
                <a:ext uri="{FF2B5EF4-FFF2-40B4-BE49-F238E27FC236}">
                  <a16:creationId xmlns:a16="http://schemas.microsoft.com/office/drawing/2014/main" id="{06EF21C7-1268-E04D-8FF4-85BCDB36AD2B}"/>
                </a:ext>
              </a:extLst>
            </p:cNvPr>
            <p:cNvSpPr/>
            <p:nvPr/>
          </p:nvSpPr>
          <p:spPr>
            <a:xfrm>
              <a:off x="6619127" y="2553769"/>
              <a:ext cx="141936" cy="167595"/>
            </a:xfrm>
            <a:custGeom>
              <a:avLst/>
              <a:gdLst/>
              <a:ahLst/>
              <a:cxnLst/>
              <a:rect l="l" t="t" r="r" b="b"/>
              <a:pathLst>
                <a:path w="277494" h="327659">
                  <a:moveTo>
                    <a:pt x="277049" y="279260"/>
                  </a:moveTo>
                  <a:lnTo>
                    <a:pt x="253021" y="299235"/>
                  </a:lnTo>
                  <a:lnTo>
                    <a:pt x="225452" y="314316"/>
                  </a:lnTo>
                  <a:lnTo>
                    <a:pt x="194990" y="323847"/>
                  </a:lnTo>
                  <a:lnTo>
                    <a:pt x="162280" y="327170"/>
                  </a:lnTo>
                  <a:lnTo>
                    <a:pt x="119134" y="321326"/>
                  </a:lnTo>
                  <a:lnTo>
                    <a:pt x="80367" y="304835"/>
                  </a:lnTo>
                  <a:lnTo>
                    <a:pt x="47524" y="279255"/>
                  </a:lnTo>
                  <a:lnTo>
                    <a:pt x="22152" y="246145"/>
                  </a:lnTo>
                  <a:lnTo>
                    <a:pt x="5795" y="207066"/>
                  </a:lnTo>
                  <a:lnTo>
                    <a:pt x="0" y="163576"/>
                  </a:lnTo>
                  <a:lnTo>
                    <a:pt x="5795" y="120093"/>
                  </a:lnTo>
                  <a:lnTo>
                    <a:pt x="22152" y="81019"/>
                  </a:lnTo>
                  <a:lnTo>
                    <a:pt x="47524" y="47913"/>
                  </a:lnTo>
                  <a:lnTo>
                    <a:pt x="80367" y="22334"/>
                  </a:lnTo>
                  <a:lnTo>
                    <a:pt x="119134" y="5843"/>
                  </a:lnTo>
                  <a:lnTo>
                    <a:pt x="162280" y="0"/>
                  </a:lnTo>
                  <a:lnTo>
                    <a:pt x="184160" y="1472"/>
                  </a:lnTo>
                  <a:lnTo>
                    <a:pt x="205147" y="5763"/>
                  </a:lnTo>
                  <a:lnTo>
                    <a:pt x="225060" y="12683"/>
                  </a:lnTo>
                  <a:lnTo>
                    <a:pt x="243714" y="22042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7" name="object 662">
              <a:extLst>
                <a:ext uri="{FF2B5EF4-FFF2-40B4-BE49-F238E27FC236}">
                  <a16:creationId xmlns:a16="http://schemas.microsoft.com/office/drawing/2014/main" id="{9E6AE17A-4711-F842-AE5F-05D35F8E826A}"/>
                </a:ext>
              </a:extLst>
            </p:cNvPr>
            <p:cNvSpPr/>
            <p:nvPr/>
          </p:nvSpPr>
          <p:spPr>
            <a:xfrm>
              <a:off x="6696404" y="2604488"/>
              <a:ext cx="0" cy="167920"/>
            </a:xfrm>
            <a:custGeom>
              <a:avLst/>
              <a:gdLst/>
              <a:ahLst/>
              <a:cxnLst/>
              <a:rect l="l" t="t" r="r" b="b"/>
              <a:pathLst>
                <a:path h="328295">
                  <a:moveTo>
                    <a:pt x="0" y="0"/>
                  </a:moveTo>
                  <a:lnTo>
                    <a:pt x="0" y="32801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8" name="object 663">
              <a:extLst>
                <a:ext uri="{FF2B5EF4-FFF2-40B4-BE49-F238E27FC236}">
                  <a16:creationId xmlns:a16="http://schemas.microsoft.com/office/drawing/2014/main" id="{6B3C9CA7-D0D3-764D-92AE-7845368BEA10}"/>
                </a:ext>
              </a:extLst>
            </p:cNvPr>
            <p:cNvSpPr/>
            <p:nvPr/>
          </p:nvSpPr>
          <p:spPr>
            <a:xfrm>
              <a:off x="6660404" y="2636226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70383" y="70932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59" name="object 664">
              <a:extLst>
                <a:ext uri="{FF2B5EF4-FFF2-40B4-BE49-F238E27FC236}">
                  <a16:creationId xmlns:a16="http://schemas.microsoft.com/office/drawing/2014/main" id="{6889843A-E840-424D-9580-342AAADFCD0F}"/>
                </a:ext>
              </a:extLst>
            </p:cNvPr>
            <p:cNvSpPr/>
            <p:nvPr/>
          </p:nvSpPr>
          <p:spPr>
            <a:xfrm>
              <a:off x="6744141" y="2360568"/>
              <a:ext cx="119200" cy="354678"/>
            </a:xfrm>
            <a:custGeom>
              <a:avLst/>
              <a:gdLst/>
              <a:ahLst/>
              <a:cxnLst/>
              <a:rect l="l" t="t" r="r" b="b"/>
              <a:pathLst>
                <a:path w="233044" h="693420">
                  <a:moveTo>
                    <a:pt x="233011" y="575372"/>
                  </a:moveTo>
                  <a:lnTo>
                    <a:pt x="223853" y="621080"/>
                  </a:lnTo>
                  <a:lnTo>
                    <a:pt x="198881" y="658414"/>
                  </a:lnTo>
                  <a:lnTo>
                    <a:pt x="161846" y="683589"/>
                  </a:lnTo>
                  <a:lnTo>
                    <a:pt x="116498" y="692822"/>
                  </a:lnTo>
                  <a:lnTo>
                    <a:pt x="71149" y="683589"/>
                  </a:lnTo>
                  <a:lnTo>
                    <a:pt x="34119" y="658414"/>
                  </a:lnTo>
                  <a:lnTo>
                    <a:pt x="9154" y="621080"/>
                  </a:lnTo>
                  <a:lnTo>
                    <a:pt x="0" y="575372"/>
                  </a:lnTo>
                  <a:lnTo>
                    <a:pt x="0" y="117414"/>
                  </a:lnTo>
                  <a:lnTo>
                    <a:pt x="9154" y="71713"/>
                  </a:lnTo>
                  <a:lnTo>
                    <a:pt x="34119" y="34391"/>
                  </a:lnTo>
                  <a:lnTo>
                    <a:pt x="71149" y="9227"/>
                  </a:lnTo>
                  <a:lnTo>
                    <a:pt x="116498" y="0"/>
                  </a:lnTo>
                  <a:lnTo>
                    <a:pt x="161846" y="9227"/>
                  </a:lnTo>
                  <a:lnTo>
                    <a:pt x="198881" y="34391"/>
                  </a:lnTo>
                  <a:lnTo>
                    <a:pt x="223853" y="71713"/>
                  </a:lnTo>
                  <a:lnTo>
                    <a:pt x="233011" y="117414"/>
                  </a:lnTo>
                  <a:lnTo>
                    <a:pt x="233011" y="575372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0" name="object 665">
              <a:extLst>
                <a:ext uri="{FF2B5EF4-FFF2-40B4-BE49-F238E27FC236}">
                  <a16:creationId xmlns:a16="http://schemas.microsoft.com/office/drawing/2014/main" id="{16D13BB3-FDBB-E14E-AC95-FECAF78EB8E1}"/>
                </a:ext>
              </a:extLst>
            </p:cNvPr>
            <p:cNvSpPr/>
            <p:nvPr/>
          </p:nvSpPr>
          <p:spPr>
            <a:xfrm>
              <a:off x="6803730" y="2384082"/>
              <a:ext cx="0" cy="388457"/>
            </a:xfrm>
            <a:custGeom>
              <a:avLst/>
              <a:gdLst/>
              <a:ahLst/>
              <a:cxnLst/>
              <a:rect l="l" t="t" r="r" b="b"/>
              <a:pathLst>
                <a:path h="759459">
                  <a:moveTo>
                    <a:pt x="0" y="0"/>
                  </a:moveTo>
                  <a:lnTo>
                    <a:pt x="0" y="758919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1" name="object 666">
              <a:extLst>
                <a:ext uri="{FF2B5EF4-FFF2-40B4-BE49-F238E27FC236}">
                  <a16:creationId xmlns:a16="http://schemas.microsoft.com/office/drawing/2014/main" id="{E59D5792-AF07-F64C-A91F-2249D1AB5114}"/>
                </a:ext>
              </a:extLst>
            </p:cNvPr>
            <p:cNvSpPr/>
            <p:nvPr/>
          </p:nvSpPr>
          <p:spPr>
            <a:xfrm>
              <a:off x="6803730" y="2636226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0" y="70897"/>
                  </a:moveTo>
                  <a:lnTo>
                    <a:pt x="70368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2" name="object 667">
              <a:extLst>
                <a:ext uri="{FF2B5EF4-FFF2-40B4-BE49-F238E27FC236}">
                  <a16:creationId xmlns:a16="http://schemas.microsoft.com/office/drawing/2014/main" id="{14A90E98-667B-2B48-ADE2-C757F32BBCF9}"/>
                </a:ext>
              </a:extLst>
            </p:cNvPr>
            <p:cNvSpPr/>
            <p:nvPr/>
          </p:nvSpPr>
          <p:spPr>
            <a:xfrm>
              <a:off x="6767729" y="2636226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70383" y="70932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3" name="object 668">
              <a:extLst>
                <a:ext uri="{FF2B5EF4-FFF2-40B4-BE49-F238E27FC236}">
                  <a16:creationId xmlns:a16="http://schemas.microsoft.com/office/drawing/2014/main" id="{9353525F-0930-7E4C-9D39-A95D298EA82E}"/>
                </a:ext>
              </a:extLst>
            </p:cNvPr>
            <p:cNvSpPr/>
            <p:nvPr/>
          </p:nvSpPr>
          <p:spPr>
            <a:xfrm>
              <a:off x="6803730" y="2566973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0" y="70911"/>
                  </a:moveTo>
                  <a:lnTo>
                    <a:pt x="70368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4" name="object 669">
              <a:extLst>
                <a:ext uri="{FF2B5EF4-FFF2-40B4-BE49-F238E27FC236}">
                  <a16:creationId xmlns:a16="http://schemas.microsoft.com/office/drawing/2014/main" id="{83E4E4F0-4761-6B4F-A0BD-44FB561156AF}"/>
                </a:ext>
              </a:extLst>
            </p:cNvPr>
            <p:cNvSpPr/>
            <p:nvPr/>
          </p:nvSpPr>
          <p:spPr>
            <a:xfrm>
              <a:off x="6767729" y="2566973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70383" y="70929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5" name="object 670">
              <a:extLst>
                <a:ext uri="{FF2B5EF4-FFF2-40B4-BE49-F238E27FC236}">
                  <a16:creationId xmlns:a16="http://schemas.microsoft.com/office/drawing/2014/main" id="{8A2DD092-3B0B-414B-9D24-EF839AD590B5}"/>
                </a:ext>
              </a:extLst>
            </p:cNvPr>
            <p:cNvSpPr/>
            <p:nvPr/>
          </p:nvSpPr>
          <p:spPr>
            <a:xfrm>
              <a:off x="6803730" y="2497727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0" y="70911"/>
                  </a:moveTo>
                  <a:lnTo>
                    <a:pt x="70368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6" name="object 671">
              <a:extLst>
                <a:ext uri="{FF2B5EF4-FFF2-40B4-BE49-F238E27FC236}">
                  <a16:creationId xmlns:a16="http://schemas.microsoft.com/office/drawing/2014/main" id="{CCF06E81-DF61-734E-8981-43161F441277}"/>
                </a:ext>
              </a:extLst>
            </p:cNvPr>
            <p:cNvSpPr/>
            <p:nvPr/>
          </p:nvSpPr>
          <p:spPr>
            <a:xfrm>
              <a:off x="6767729" y="2497727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70383" y="70929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7" name="object 672">
              <a:extLst>
                <a:ext uri="{FF2B5EF4-FFF2-40B4-BE49-F238E27FC236}">
                  <a16:creationId xmlns:a16="http://schemas.microsoft.com/office/drawing/2014/main" id="{3307F079-BAB5-8F4D-9C9D-3339AA9A2851}"/>
                </a:ext>
              </a:extLst>
            </p:cNvPr>
            <p:cNvSpPr/>
            <p:nvPr/>
          </p:nvSpPr>
          <p:spPr>
            <a:xfrm>
              <a:off x="6803730" y="2428481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0" y="70911"/>
                  </a:moveTo>
                  <a:lnTo>
                    <a:pt x="70368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8" name="object 673">
              <a:extLst>
                <a:ext uri="{FF2B5EF4-FFF2-40B4-BE49-F238E27FC236}">
                  <a16:creationId xmlns:a16="http://schemas.microsoft.com/office/drawing/2014/main" id="{95B3E766-7DDD-214F-8BFC-D8723DCF86F8}"/>
                </a:ext>
              </a:extLst>
            </p:cNvPr>
            <p:cNvSpPr/>
            <p:nvPr/>
          </p:nvSpPr>
          <p:spPr>
            <a:xfrm>
              <a:off x="6767729" y="2428481"/>
              <a:ext cx="36052" cy="36377"/>
            </a:xfrm>
            <a:custGeom>
              <a:avLst/>
              <a:gdLst/>
              <a:ahLst/>
              <a:cxnLst/>
              <a:rect l="l" t="t" r="r" b="b"/>
              <a:pathLst>
                <a:path w="70484" h="71120">
                  <a:moveTo>
                    <a:pt x="70383" y="70929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69" name="object 674">
              <a:extLst>
                <a:ext uri="{FF2B5EF4-FFF2-40B4-BE49-F238E27FC236}">
                  <a16:creationId xmlns:a16="http://schemas.microsoft.com/office/drawing/2014/main" id="{F032D0DE-FE1A-CB42-B67F-81C318571A27}"/>
                </a:ext>
              </a:extLst>
            </p:cNvPr>
            <p:cNvSpPr/>
            <p:nvPr/>
          </p:nvSpPr>
          <p:spPr>
            <a:xfrm>
              <a:off x="7070385" y="2351389"/>
              <a:ext cx="95490" cy="96465"/>
            </a:xfrm>
            <a:custGeom>
              <a:avLst/>
              <a:gdLst/>
              <a:ahLst/>
              <a:cxnLst/>
              <a:rect l="l" t="t" r="r" b="b"/>
              <a:pathLst>
                <a:path w="186690" h="188595">
                  <a:moveTo>
                    <a:pt x="186531" y="94001"/>
                  </a:moveTo>
                  <a:lnTo>
                    <a:pt x="179201" y="130601"/>
                  </a:lnTo>
                  <a:lnTo>
                    <a:pt x="159213" y="160485"/>
                  </a:lnTo>
                  <a:lnTo>
                    <a:pt x="129567" y="180630"/>
                  </a:lnTo>
                  <a:lnTo>
                    <a:pt x="93265" y="188017"/>
                  </a:lnTo>
                  <a:lnTo>
                    <a:pt x="56958" y="180630"/>
                  </a:lnTo>
                  <a:lnTo>
                    <a:pt x="27313" y="160485"/>
                  </a:lnTo>
                  <a:lnTo>
                    <a:pt x="7327" y="130601"/>
                  </a:lnTo>
                  <a:lnTo>
                    <a:pt x="0" y="94001"/>
                  </a:lnTo>
                  <a:lnTo>
                    <a:pt x="7327" y="57409"/>
                  </a:lnTo>
                  <a:lnTo>
                    <a:pt x="27313" y="27529"/>
                  </a:lnTo>
                  <a:lnTo>
                    <a:pt x="56958" y="7386"/>
                  </a:lnTo>
                  <a:lnTo>
                    <a:pt x="93265" y="0"/>
                  </a:lnTo>
                  <a:lnTo>
                    <a:pt x="129567" y="7386"/>
                  </a:lnTo>
                  <a:lnTo>
                    <a:pt x="159213" y="27529"/>
                  </a:lnTo>
                  <a:lnTo>
                    <a:pt x="179201" y="57409"/>
                  </a:lnTo>
                  <a:lnTo>
                    <a:pt x="186531" y="94001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0" name="object 675">
              <a:extLst>
                <a:ext uri="{FF2B5EF4-FFF2-40B4-BE49-F238E27FC236}">
                  <a16:creationId xmlns:a16="http://schemas.microsoft.com/office/drawing/2014/main" id="{72F1F993-2657-CD40-887F-403A2E8B397A}"/>
                </a:ext>
              </a:extLst>
            </p:cNvPr>
            <p:cNvSpPr/>
            <p:nvPr/>
          </p:nvSpPr>
          <p:spPr>
            <a:xfrm>
              <a:off x="6857004" y="2321296"/>
              <a:ext cx="80803" cy="5027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1" name="object 676">
              <a:extLst>
                <a:ext uri="{FF2B5EF4-FFF2-40B4-BE49-F238E27FC236}">
                  <a16:creationId xmlns:a16="http://schemas.microsoft.com/office/drawing/2014/main" id="{B119E347-BFD4-C546-AA57-C2292583A6BE}"/>
                </a:ext>
              </a:extLst>
            </p:cNvPr>
            <p:cNvSpPr/>
            <p:nvPr/>
          </p:nvSpPr>
          <p:spPr>
            <a:xfrm>
              <a:off x="7000693" y="2320106"/>
              <a:ext cx="41574" cy="41899"/>
            </a:xfrm>
            <a:custGeom>
              <a:avLst/>
              <a:gdLst/>
              <a:ahLst/>
              <a:cxnLst/>
              <a:rect l="l" t="t" r="r" b="b"/>
              <a:pathLst>
                <a:path w="81280" h="81915">
                  <a:moveTo>
                    <a:pt x="0" y="0"/>
                  </a:moveTo>
                  <a:lnTo>
                    <a:pt x="31579" y="6429"/>
                  </a:lnTo>
                  <a:lnTo>
                    <a:pt x="57373" y="23961"/>
                  </a:lnTo>
                  <a:lnTo>
                    <a:pt x="74766" y="49962"/>
                  </a:lnTo>
                  <a:lnTo>
                    <a:pt x="81144" y="81798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2" name="object 693">
              <a:extLst>
                <a:ext uri="{FF2B5EF4-FFF2-40B4-BE49-F238E27FC236}">
                  <a16:creationId xmlns:a16="http://schemas.microsoft.com/office/drawing/2014/main" id="{8A586E2F-CB23-D048-B2A2-A51883622CE5}"/>
                </a:ext>
              </a:extLst>
            </p:cNvPr>
            <p:cNvSpPr/>
            <p:nvPr/>
          </p:nvSpPr>
          <p:spPr>
            <a:xfrm>
              <a:off x="4286364" y="4436729"/>
              <a:ext cx="122773" cy="369943"/>
            </a:xfrm>
            <a:custGeom>
              <a:avLst/>
              <a:gdLst/>
              <a:ahLst/>
              <a:cxnLst/>
              <a:rect l="l" t="t" r="r" b="b"/>
              <a:pathLst>
                <a:path w="240029" h="723265">
                  <a:moveTo>
                    <a:pt x="91345" y="10297"/>
                  </a:moveTo>
                  <a:lnTo>
                    <a:pt x="98273" y="5848"/>
                  </a:lnTo>
                  <a:lnTo>
                    <a:pt x="105349" y="2624"/>
                  </a:lnTo>
                  <a:lnTo>
                    <a:pt x="112556" y="662"/>
                  </a:lnTo>
                  <a:lnTo>
                    <a:pt x="119874" y="0"/>
                  </a:lnTo>
                  <a:lnTo>
                    <a:pt x="141424" y="5822"/>
                  </a:lnTo>
                  <a:lnTo>
                    <a:pt x="180378" y="49339"/>
                  </a:lnTo>
                  <a:lnTo>
                    <a:pt x="197107" y="84992"/>
                  </a:lnTo>
                  <a:lnTo>
                    <a:pt x="211552" y="128547"/>
                  </a:lnTo>
                  <a:lnTo>
                    <a:pt x="223376" y="178984"/>
                  </a:lnTo>
                  <a:lnTo>
                    <a:pt x="232240" y="235282"/>
                  </a:lnTo>
                  <a:lnTo>
                    <a:pt x="237806" y="296419"/>
                  </a:lnTo>
                  <a:lnTo>
                    <a:pt x="239737" y="361377"/>
                  </a:lnTo>
                  <a:lnTo>
                    <a:pt x="237806" y="426337"/>
                  </a:lnTo>
                  <a:lnTo>
                    <a:pt x="232240" y="487476"/>
                  </a:lnTo>
                  <a:lnTo>
                    <a:pt x="223376" y="543775"/>
                  </a:lnTo>
                  <a:lnTo>
                    <a:pt x="211552" y="594212"/>
                  </a:lnTo>
                  <a:lnTo>
                    <a:pt x="197107" y="637767"/>
                  </a:lnTo>
                  <a:lnTo>
                    <a:pt x="180378" y="673419"/>
                  </a:lnTo>
                  <a:lnTo>
                    <a:pt x="141424" y="716935"/>
                  </a:lnTo>
                  <a:lnTo>
                    <a:pt x="119874" y="722757"/>
                  </a:lnTo>
                  <a:lnTo>
                    <a:pt x="98325" y="716935"/>
                  </a:lnTo>
                  <a:lnTo>
                    <a:pt x="59368" y="673419"/>
                  </a:lnTo>
                  <a:lnTo>
                    <a:pt x="42638" y="637767"/>
                  </a:lnTo>
                  <a:lnTo>
                    <a:pt x="28191" y="594212"/>
                  </a:lnTo>
                  <a:lnTo>
                    <a:pt x="16365" y="543775"/>
                  </a:lnTo>
                  <a:lnTo>
                    <a:pt x="7498" y="487476"/>
                  </a:lnTo>
                  <a:lnTo>
                    <a:pt x="1931" y="426337"/>
                  </a:lnTo>
                  <a:lnTo>
                    <a:pt x="0" y="361377"/>
                  </a:lnTo>
                  <a:lnTo>
                    <a:pt x="1199" y="310040"/>
                  </a:lnTo>
                  <a:lnTo>
                    <a:pt x="4690" y="260926"/>
                  </a:lnTo>
                  <a:lnTo>
                    <a:pt x="10308" y="214532"/>
                  </a:lnTo>
                  <a:lnTo>
                    <a:pt x="17891" y="171356"/>
                  </a:lnTo>
                  <a:lnTo>
                    <a:pt x="27276" y="13189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3" name="object 694">
              <a:extLst>
                <a:ext uri="{FF2B5EF4-FFF2-40B4-BE49-F238E27FC236}">
                  <a16:creationId xmlns:a16="http://schemas.microsoft.com/office/drawing/2014/main" id="{6BDE88A2-77A1-F948-9486-2195A11ABB10}"/>
                </a:ext>
              </a:extLst>
            </p:cNvPr>
            <p:cNvSpPr/>
            <p:nvPr/>
          </p:nvSpPr>
          <p:spPr>
            <a:xfrm>
              <a:off x="4183833" y="4515112"/>
              <a:ext cx="327720" cy="213066"/>
            </a:xfrm>
            <a:custGeom>
              <a:avLst/>
              <a:gdLst/>
              <a:ahLst/>
              <a:cxnLst/>
              <a:rect l="l" t="t" r="r" b="b"/>
              <a:pathLst>
                <a:path w="640715" h="416559">
                  <a:moveTo>
                    <a:pt x="639949" y="356676"/>
                  </a:moveTo>
                  <a:lnTo>
                    <a:pt x="640684" y="365586"/>
                  </a:lnTo>
                  <a:lnTo>
                    <a:pt x="640119" y="373938"/>
                  </a:lnTo>
                  <a:lnTo>
                    <a:pt x="638224" y="381696"/>
                  </a:lnTo>
                  <a:lnTo>
                    <a:pt x="634965" y="388823"/>
                  </a:lnTo>
                  <a:lnTo>
                    <a:pt x="619124" y="404474"/>
                  </a:lnTo>
                  <a:lnTo>
                    <a:pt x="594370" y="413552"/>
                  </a:lnTo>
                  <a:lnTo>
                    <a:pt x="561762" y="416274"/>
                  </a:lnTo>
                  <a:lnTo>
                    <a:pt x="522357" y="412861"/>
                  </a:lnTo>
                  <a:lnTo>
                    <a:pt x="477212" y="403528"/>
                  </a:lnTo>
                  <a:lnTo>
                    <a:pt x="427385" y="388496"/>
                  </a:lnTo>
                  <a:lnTo>
                    <a:pt x="373933" y="367983"/>
                  </a:lnTo>
                  <a:lnTo>
                    <a:pt x="317915" y="342206"/>
                  </a:lnTo>
                  <a:lnTo>
                    <a:pt x="260387" y="311384"/>
                  </a:lnTo>
                  <a:lnTo>
                    <a:pt x="204801" y="277245"/>
                  </a:lnTo>
                  <a:lnTo>
                    <a:pt x="154357" y="241882"/>
                  </a:lnTo>
                  <a:lnTo>
                    <a:pt x="109776" y="206097"/>
                  </a:lnTo>
                  <a:lnTo>
                    <a:pt x="71778" y="170693"/>
                  </a:lnTo>
                  <a:lnTo>
                    <a:pt x="41081" y="136470"/>
                  </a:lnTo>
                  <a:lnTo>
                    <a:pt x="18406" y="104232"/>
                  </a:lnTo>
                  <a:lnTo>
                    <a:pt x="0" y="48918"/>
                  </a:lnTo>
                  <a:lnTo>
                    <a:pt x="5707" y="27446"/>
                  </a:lnTo>
                  <a:lnTo>
                    <a:pt x="21543" y="11798"/>
                  </a:lnTo>
                  <a:lnTo>
                    <a:pt x="46294" y="2722"/>
                  </a:lnTo>
                  <a:lnTo>
                    <a:pt x="78901" y="0"/>
                  </a:lnTo>
                  <a:lnTo>
                    <a:pt x="118307" y="3412"/>
                  </a:lnTo>
                  <a:lnTo>
                    <a:pt x="163453" y="12743"/>
                  </a:lnTo>
                  <a:lnTo>
                    <a:pt x="213281" y="27772"/>
                  </a:lnTo>
                  <a:lnTo>
                    <a:pt x="266733" y="48282"/>
                  </a:lnTo>
                  <a:lnTo>
                    <a:pt x="322749" y="74056"/>
                  </a:lnTo>
                  <a:lnTo>
                    <a:pt x="380273" y="104873"/>
                  </a:lnTo>
                  <a:lnTo>
                    <a:pt x="426134" y="132702"/>
                  </a:lnTo>
                  <a:lnTo>
                    <a:pt x="468636" y="161450"/>
                  </a:lnTo>
                  <a:lnTo>
                    <a:pt x="507386" y="190675"/>
                  </a:lnTo>
                  <a:lnTo>
                    <a:pt x="541989" y="219938"/>
                  </a:lnTo>
                  <a:lnTo>
                    <a:pt x="572049" y="248797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4" name="object 695">
              <a:extLst>
                <a:ext uri="{FF2B5EF4-FFF2-40B4-BE49-F238E27FC236}">
                  <a16:creationId xmlns:a16="http://schemas.microsoft.com/office/drawing/2014/main" id="{F3A5E8AA-5239-A742-A587-CA41B23C8426}"/>
                </a:ext>
              </a:extLst>
            </p:cNvPr>
            <p:cNvSpPr/>
            <p:nvPr/>
          </p:nvSpPr>
          <p:spPr>
            <a:xfrm>
              <a:off x="4183833" y="4515113"/>
              <a:ext cx="327720" cy="209169"/>
            </a:xfrm>
            <a:custGeom>
              <a:avLst/>
              <a:gdLst/>
              <a:ahLst/>
              <a:cxnLst/>
              <a:rect l="l" t="t" r="r" b="b"/>
              <a:pathLst>
                <a:path w="640715" h="408940">
                  <a:moveTo>
                    <a:pt x="142999" y="408337"/>
                  </a:moveTo>
                  <a:lnTo>
                    <a:pt x="185305" y="397469"/>
                  </a:lnTo>
                  <a:lnTo>
                    <a:pt x="230925" y="382187"/>
                  </a:lnTo>
                  <a:lnTo>
                    <a:pt x="279118" y="362644"/>
                  </a:lnTo>
                  <a:lnTo>
                    <a:pt x="329147" y="338992"/>
                  </a:lnTo>
                  <a:lnTo>
                    <a:pt x="380273" y="311382"/>
                  </a:lnTo>
                  <a:lnTo>
                    <a:pt x="435863" y="277243"/>
                  </a:lnTo>
                  <a:lnTo>
                    <a:pt x="486308" y="241880"/>
                  </a:lnTo>
                  <a:lnTo>
                    <a:pt x="530890" y="206095"/>
                  </a:lnTo>
                  <a:lnTo>
                    <a:pt x="568888" y="170691"/>
                  </a:lnTo>
                  <a:lnTo>
                    <a:pt x="599585" y="136468"/>
                  </a:lnTo>
                  <a:lnTo>
                    <a:pt x="622260" y="104230"/>
                  </a:lnTo>
                  <a:lnTo>
                    <a:pt x="640670" y="48916"/>
                  </a:lnTo>
                  <a:lnTo>
                    <a:pt x="634965" y="27444"/>
                  </a:lnTo>
                  <a:lnTo>
                    <a:pt x="619124" y="11796"/>
                  </a:lnTo>
                  <a:lnTo>
                    <a:pt x="594370" y="2721"/>
                  </a:lnTo>
                  <a:lnTo>
                    <a:pt x="561762" y="0"/>
                  </a:lnTo>
                  <a:lnTo>
                    <a:pt x="522357" y="3413"/>
                  </a:lnTo>
                  <a:lnTo>
                    <a:pt x="477212" y="12744"/>
                  </a:lnTo>
                  <a:lnTo>
                    <a:pt x="427385" y="27774"/>
                  </a:lnTo>
                  <a:lnTo>
                    <a:pt x="373933" y="48284"/>
                  </a:lnTo>
                  <a:lnTo>
                    <a:pt x="317915" y="74056"/>
                  </a:lnTo>
                  <a:lnTo>
                    <a:pt x="260387" y="104871"/>
                  </a:lnTo>
                  <a:lnTo>
                    <a:pt x="204801" y="139017"/>
                  </a:lnTo>
                  <a:lnTo>
                    <a:pt x="154357" y="174385"/>
                  </a:lnTo>
                  <a:lnTo>
                    <a:pt x="109776" y="210174"/>
                  </a:lnTo>
                  <a:lnTo>
                    <a:pt x="71778" y="245580"/>
                  </a:lnTo>
                  <a:lnTo>
                    <a:pt x="41081" y="279803"/>
                  </a:lnTo>
                  <a:lnTo>
                    <a:pt x="18406" y="312041"/>
                  </a:lnTo>
                  <a:lnTo>
                    <a:pt x="0" y="367352"/>
                  </a:lnTo>
                  <a:lnTo>
                    <a:pt x="5707" y="388821"/>
                  </a:lnTo>
                  <a:lnTo>
                    <a:pt x="9068" y="394619"/>
                  </a:lnTo>
                  <a:lnTo>
                    <a:pt x="13822" y="399457"/>
                  </a:lnTo>
                  <a:lnTo>
                    <a:pt x="19818" y="403394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5" name="object 696">
              <a:extLst>
                <a:ext uri="{FF2B5EF4-FFF2-40B4-BE49-F238E27FC236}">
                  <a16:creationId xmlns:a16="http://schemas.microsoft.com/office/drawing/2014/main" id="{61FEE66F-2BD3-A647-8EF4-032178EA4CC4}"/>
                </a:ext>
              </a:extLst>
            </p:cNvPr>
            <p:cNvSpPr/>
            <p:nvPr/>
          </p:nvSpPr>
          <p:spPr>
            <a:xfrm>
              <a:off x="4459361" y="4627523"/>
              <a:ext cx="65272" cy="6503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6" name="object 697">
              <a:extLst>
                <a:ext uri="{FF2B5EF4-FFF2-40B4-BE49-F238E27FC236}">
                  <a16:creationId xmlns:a16="http://schemas.microsoft.com/office/drawing/2014/main" id="{2DB7C085-9481-1943-B5B5-BD3A36786632}"/>
                </a:ext>
              </a:extLst>
            </p:cNvPr>
            <p:cNvSpPr/>
            <p:nvPr/>
          </p:nvSpPr>
          <p:spPr>
            <a:xfrm>
              <a:off x="4276366" y="4449246"/>
              <a:ext cx="65272" cy="6503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7" name="object 698">
              <a:extLst>
                <a:ext uri="{FF2B5EF4-FFF2-40B4-BE49-F238E27FC236}">
                  <a16:creationId xmlns:a16="http://schemas.microsoft.com/office/drawing/2014/main" id="{7F0281C5-F3A8-E545-A1D3-9364D33F2589}"/>
                </a:ext>
              </a:extLst>
            </p:cNvPr>
            <p:cNvSpPr/>
            <p:nvPr/>
          </p:nvSpPr>
          <p:spPr>
            <a:xfrm>
              <a:off x="4202790" y="4695082"/>
              <a:ext cx="65272" cy="6503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8" name="object 699">
              <a:extLst>
                <a:ext uri="{FF2B5EF4-FFF2-40B4-BE49-F238E27FC236}">
                  <a16:creationId xmlns:a16="http://schemas.microsoft.com/office/drawing/2014/main" id="{032CA985-247A-1A41-B3BE-AC5DCFC0B9F1}"/>
                </a:ext>
              </a:extLst>
            </p:cNvPr>
            <p:cNvSpPr/>
            <p:nvPr/>
          </p:nvSpPr>
          <p:spPr>
            <a:xfrm>
              <a:off x="4311877" y="4584363"/>
              <a:ext cx="74707" cy="7441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79" name="object 700">
              <a:extLst>
                <a:ext uri="{FF2B5EF4-FFF2-40B4-BE49-F238E27FC236}">
                  <a16:creationId xmlns:a16="http://schemas.microsoft.com/office/drawing/2014/main" id="{2E97F6BD-0F35-3943-B5D6-EB9A5FE50A90}"/>
                </a:ext>
              </a:extLst>
            </p:cNvPr>
            <p:cNvSpPr/>
            <p:nvPr/>
          </p:nvSpPr>
          <p:spPr>
            <a:xfrm>
              <a:off x="1062719" y="2147767"/>
              <a:ext cx="212742" cy="233204"/>
            </a:xfrm>
            <a:custGeom>
              <a:avLst/>
              <a:gdLst/>
              <a:ahLst/>
              <a:cxnLst/>
              <a:rect l="l" t="t" r="r" b="b"/>
              <a:pathLst>
                <a:path w="415925" h="455929">
                  <a:moveTo>
                    <a:pt x="415738" y="0"/>
                  </a:moveTo>
                  <a:lnTo>
                    <a:pt x="53298" y="0"/>
                  </a:lnTo>
                  <a:lnTo>
                    <a:pt x="32799" y="3976"/>
                  </a:lnTo>
                  <a:lnTo>
                    <a:pt x="15996" y="14832"/>
                  </a:lnTo>
                  <a:lnTo>
                    <a:pt x="4534" y="30960"/>
                  </a:lnTo>
                  <a:lnTo>
                    <a:pt x="58" y="50751"/>
                  </a:lnTo>
                  <a:lnTo>
                    <a:pt x="0" y="455717"/>
                  </a:lnTo>
                  <a:lnTo>
                    <a:pt x="148" y="455717"/>
                  </a:lnTo>
                  <a:lnTo>
                    <a:pt x="105" y="454742"/>
                  </a:lnTo>
                  <a:lnTo>
                    <a:pt x="0" y="453785"/>
                  </a:lnTo>
                  <a:lnTo>
                    <a:pt x="0" y="452793"/>
                  </a:lnTo>
                  <a:lnTo>
                    <a:pt x="4187" y="432617"/>
                  </a:lnTo>
                  <a:lnTo>
                    <a:pt x="15608" y="416143"/>
                  </a:lnTo>
                  <a:lnTo>
                    <a:pt x="32550" y="405037"/>
                  </a:lnTo>
                  <a:lnTo>
                    <a:pt x="53298" y="400965"/>
                  </a:lnTo>
                  <a:lnTo>
                    <a:pt x="415738" y="400965"/>
                  </a:lnTo>
                  <a:lnTo>
                    <a:pt x="415738" y="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0" name="object 701">
              <a:extLst>
                <a:ext uri="{FF2B5EF4-FFF2-40B4-BE49-F238E27FC236}">
                  <a16:creationId xmlns:a16="http://schemas.microsoft.com/office/drawing/2014/main" id="{98874ACD-23B6-5A48-860A-124258302115}"/>
                </a:ext>
              </a:extLst>
            </p:cNvPr>
            <p:cNvSpPr/>
            <p:nvPr/>
          </p:nvSpPr>
          <p:spPr>
            <a:xfrm>
              <a:off x="1062719" y="2352857"/>
              <a:ext cx="212742" cy="53266"/>
            </a:xfrm>
            <a:custGeom>
              <a:avLst/>
              <a:gdLst/>
              <a:ahLst/>
              <a:cxnLst/>
              <a:rect l="l" t="t" r="r" b="b"/>
              <a:pathLst>
                <a:path w="415925" h="104140">
                  <a:moveTo>
                    <a:pt x="156908" y="103653"/>
                  </a:moveTo>
                  <a:lnTo>
                    <a:pt x="312755" y="103653"/>
                  </a:lnTo>
                  <a:lnTo>
                    <a:pt x="415738" y="103653"/>
                  </a:lnTo>
                  <a:lnTo>
                    <a:pt x="415738" y="0"/>
                  </a:lnTo>
                  <a:lnTo>
                    <a:pt x="312755" y="0"/>
                  </a:lnTo>
                  <a:lnTo>
                    <a:pt x="53298" y="0"/>
                  </a:lnTo>
                  <a:lnTo>
                    <a:pt x="32550" y="4072"/>
                  </a:lnTo>
                  <a:lnTo>
                    <a:pt x="15608" y="15178"/>
                  </a:lnTo>
                  <a:lnTo>
                    <a:pt x="4187" y="31652"/>
                  </a:lnTo>
                  <a:lnTo>
                    <a:pt x="0" y="51828"/>
                  </a:lnTo>
                  <a:lnTo>
                    <a:pt x="4187" y="71999"/>
                  </a:lnTo>
                  <a:lnTo>
                    <a:pt x="15608" y="88473"/>
                  </a:lnTo>
                  <a:lnTo>
                    <a:pt x="32550" y="99580"/>
                  </a:lnTo>
                  <a:lnTo>
                    <a:pt x="53298" y="103653"/>
                  </a:lnTo>
                  <a:lnTo>
                    <a:pt x="74967" y="10365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1" name="object 702">
              <a:extLst>
                <a:ext uri="{FF2B5EF4-FFF2-40B4-BE49-F238E27FC236}">
                  <a16:creationId xmlns:a16="http://schemas.microsoft.com/office/drawing/2014/main" id="{71E6ECFB-7B20-BF44-9B9E-6F805202A68F}"/>
                </a:ext>
              </a:extLst>
            </p:cNvPr>
            <p:cNvSpPr/>
            <p:nvPr/>
          </p:nvSpPr>
          <p:spPr>
            <a:xfrm>
              <a:off x="1303169" y="2147767"/>
              <a:ext cx="29881" cy="12667"/>
            </a:xfrm>
            <a:custGeom>
              <a:avLst/>
              <a:gdLst/>
              <a:ahLst/>
              <a:cxnLst/>
              <a:rect l="l" t="t" r="r" b="b"/>
              <a:pathLst>
                <a:path w="58420" h="24764">
                  <a:moveTo>
                    <a:pt x="58061" y="24744"/>
                  </a:moveTo>
                  <a:lnTo>
                    <a:pt x="58061" y="4490"/>
                  </a:lnTo>
                  <a:lnTo>
                    <a:pt x="58061" y="1990"/>
                  </a:lnTo>
                  <a:lnTo>
                    <a:pt x="55213" y="0"/>
                  </a:lnTo>
                  <a:lnTo>
                    <a:pt x="51691" y="0"/>
                  </a:lnTo>
                  <a:lnTo>
                    <a:pt x="6404" y="0"/>
                  </a:lnTo>
                  <a:lnTo>
                    <a:pt x="2859" y="0"/>
                  </a:lnTo>
                  <a:lnTo>
                    <a:pt x="0" y="1990"/>
                  </a:lnTo>
                  <a:lnTo>
                    <a:pt x="0" y="4490"/>
                  </a:lnTo>
                  <a:lnTo>
                    <a:pt x="0" y="24744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2" name="object 703">
              <a:extLst>
                <a:ext uri="{FF2B5EF4-FFF2-40B4-BE49-F238E27FC236}">
                  <a16:creationId xmlns:a16="http://schemas.microsoft.com/office/drawing/2014/main" id="{940636C1-1EE1-3B47-969E-14F86E0DE286}"/>
                </a:ext>
              </a:extLst>
            </p:cNvPr>
            <p:cNvSpPr/>
            <p:nvPr/>
          </p:nvSpPr>
          <p:spPr>
            <a:xfrm>
              <a:off x="1103535" y="2381655"/>
              <a:ext cx="39625" cy="45796"/>
            </a:xfrm>
            <a:custGeom>
              <a:avLst/>
              <a:gdLst/>
              <a:ahLst/>
              <a:cxnLst/>
              <a:rect l="l" t="t" r="r" b="b"/>
              <a:pathLst>
                <a:path w="77469" h="89534">
                  <a:moveTo>
                    <a:pt x="77313" y="0"/>
                  </a:moveTo>
                  <a:lnTo>
                    <a:pt x="77313" y="88956"/>
                  </a:lnTo>
                  <a:lnTo>
                    <a:pt x="38650" y="65104"/>
                  </a:lnTo>
                  <a:lnTo>
                    <a:pt x="0" y="88956"/>
                  </a:ln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3" name="object 704">
              <a:extLst>
                <a:ext uri="{FF2B5EF4-FFF2-40B4-BE49-F238E27FC236}">
                  <a16:creationId xmlns:a16="http://schemas.microsoft.com/office/drawing/2014/main" id="{8F2F9C6D-CF72-D145-9630-675723C7CD49}"/>
                </a:ext>
              </a:extLst>
            </p:cNvPr>
            <p:cNvSpPr/>
            <p:nvPr/>
          </p:nvSpPr>
          <p:spPr>
            <a:xfrm>
              <a:off x="1087952" y="2380876"/>
              <a:ext cx="187732" cy="0"/>
            </a:xfrm>
            <a:custGeom>
              <a:avLst/>
              <a:gdLst/>
              <a:ahLst/>
              <a:cxnLst/>
              <a:rect l="l" t="t" r="r" b="b"/>
              <a:pathLst>
                <a:path w="367029">
                  <a:moveTo>
                    <a:pt x="0" y="0"/>
                  </a:moveTo>
                  <a:lnTo>
                    <a:pt x="366405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4" name="object 705">
              <a:extLst>
                <a:ext uri="{FF2B5EF4-FFF2-40B4-BE49-F238E27FC236}">
                  <a16:creationId xmlns:a16="http://schemas.microsoft.com/office/drawing/2014/main" id="{58E4BE34-B0AA-1048-995E-E964AF3CC39E}"/>
                </a:ext>
              </a:extLst>
            </p:cNvPr>
            <p:cNvSpPr/>
            <p:nvPr/>
          </p:nvSpPr>
          <p:spPr>
            <a:xfrm>
              <a:off x="1087952" y="2150315"/>
              <a:ext cx="0" cy="201049"/>
            </a:xfrm>
            <a:custGeom>
              <a:avLst/>
              <a:gdLst/>
              <a:ahLst/>
              <a:cxnLst/>
              <a:rect l="l" t="t" r="r" b="b"/>
              <a:pathLst>
                <a:path h="393065">
                  <a:moveTo>
                    <a:pt x="0" y="392774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5" name="object 706">
              <a:extLst>
                <a:ext uri="{FF2B5EF4-FFF2-40B4-BE49-F238E27FC236}">
                  <a16:creationId xmlns:a16="http://schemas.microsoft.com/office/drawing/2014/main" id="{723FFD40-978C-F843-A8FC-4BBAAEF9B0A0}"/>
                </a:ext>
              </a:extLst>
            </p:cNvPr>
            <p:cNvSpPr/>
            <p:nvPr/>
          </p:nvSpPr>
          <p:spPr>
            <a:xfrm>
              <a:off x="1303169" y="2175345"/>
              <a:ext cx="29881" cy="140637"/>
            </a:xfrm>
            <a:custGeom>
              <a:avLst/>
              <a:gdLst/>
              <a:ahLst/>
              <a:cxnLst/>
              <a:rect l="l" t="t" r="r" b="b"/>
              <a:pathLst>
                <a:path w="58420" h="274954">
                  <a:moveTo>
                    <a:pt x="0" y="274799"/>
                  </a:moveTo>
                  <a:lnTo>
                    <a:pt x="58061" y="274799"/>
                  </a:lnTo>
                  <a:lnTo>
                    <a:pt x="58061" y="0"/>
                  </a:lnTo>
                  <a:lnTo>
                    <a:pt x="0" y="0"/>
                  </a:lnTo>
                  <a:lnTo>
                    <a:pt x="0" y="274799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6" name="object 707">
              <a:extLst>
                <a:ext uri="{FF2B5EF4-FFF2-40B4-BE49-F238E27FC236}">
                  <a16:creationId xmlns:a16="http://schemas.microsoft.com/office/drawing/2014/main" id="{D0D12070-4AF2-154A-8326-BEB0088BC945}"/>
                </a:ext>
              </a:extLst>
            </p:cNvPr>
            <p:cNvSpPr/>
            <p:nvPr/>
          </p:nvSpPr>
          <p:spPr>
            <a:xfrm>
              <a:off x="1303215" y="2317872"/>
              <a:ext cx="29881" cy="40275"/>
            </a:xfrm>
            <a:custGeom>
              <a:avLst/>
              <a:gdLst/>
              <a:ahLst/>
              <a:cxnLst/>
              <a:rect l="l" t="t" r="r" b="b"/>
              <a:pathLst>
                <a:path w="58420" h="78740">
                  <a:moveTo>
                    <a:pt x="57970" y="0"/>
                  </a:moveTo>
                  <a:lnTo>
                    <a:pt x="57970" y="8774"/>
                  </a:lnTo>
                  <a:lnTo>
                    <a:pt x="28998" y="78527"/>
                  </a:lnTo>
                  <a:lnTo>
                    <a:pt x="0" y="8774"/>
                  </a:ln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7" name="object 708">
              <a:extLst>
                <a:ext uri="{FF2B5EF4-FFF2-40B4-BE49-F238E27FC236}">
                  <a16:creationId xmlns:a16="http://schemas.microsoft.com/office/drawing/2014/main" id="{43AA9E95-19B3-A842-B7A7-9638008F0B6A}"/>
                </a:ext>
              </a:extLst>
            </p:cNvPr>
            <p:cNvSpPr/>
            <p:nvPr/>
          </p:nvSpPr>
          <p:spPr>
            <a:xfrm>
              <a:off x="1139700" y="2243780"/>
              <a:ext cx="84122" cy="0"/>
            </a:xfrm>
            <a:custGeom>
              <a:avLst/>
              <a:gdLst/>
              <a:ahLst/>
              <a:cxnLst/>
              <a:rect l="l" t="t" r="r" b="b"/>
              <a:pathLst>
                <a:path w="164464">
                  <a:moveTo>
                    <a:pt x="0" y="0"/>
                  </a:moveTo>
                  <a:lnTo>
                    <a:pt x="16385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8" name="object 709">
              <a:extLst>
                <a:ext uri="{FF2B5EF4-FFF2-40B4-BE49-F238E27FC236}">
                  <a16:creationId xmlns:a16="http://schemas.microsoft.com/office/drawing/2014/main" id="{749BC21C-15B7-6145-B0DB-4F08D741586A}"/>
                </a:ext>
              </a:extLst>
            </p:cNvPr>
            <p:cNvSpPr/>
            <p:nvPr/>
          </p:nvSpPr>
          <p:spPr>
            <a:xfrm>
              <a:off x="1149528" y="2218113"/>
              <a:ext cx="64310" cy="0"/>
            </a:xfrm>
            <a:custGeom>
              <a:avLst/>
              <a:gdLst/>
              <a:ahLst/>
              <a:cxnLst/>
              <a:rect l="l" t="t" r="r" b="b"/>
              <a:pathLst>
                <a:path w="125729">
                  <a:moveTo>
                    <a:pt x="0" y="0"/>
                  </a:moveTo>
                  <a:lnTo>
                    <a:pt x="125427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89" name="object 710">
              <a:extLst>
                <a:ext uri="{FF2B5EF4-FFF2-40B4-BE49-F238E27FC236}">
                  <a16:creationId xmlns:a16="http://schemas.microsoft.com/office/drawing/2014/main" id="{5B8A3F2B-19EB-5942-8D70-EC3B8B330C31}"/>
                </a:ext>
              </a:extLst>
            </p:cNvPr>
            <p:cNvSpPr/>
            <p:nvPr/>
          </p:nvSpPr>
          <p:spPr>
            <a:xfrm>
              <a:off x="6060249" y="4148958"/>
              <a:ext cx="123311" cy="10440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0" name="object 711">
              <a:extLst>
                <a:ext uri="{FF2B5EF4-FFF2-40B4-BE49-F238E27FC236}">
                  <a16:creationId xmlns:a16="http://schemas.microsoft.com/office/drawing/2014/main" id="{61219D4C-18D8-EC4C-90EF-E9B1167B0A6A}"/>
                </a:ext>
              </a:extLst>
            </p:cNvPr>
            <p:cNvSpPr/>
            <p:nvPr/>
          </p:nvSpPr>
          <p:spPr>
            <a:xfrm>
              <a:off x="6043414" y="3937177"/>
              <a:ext cx="180262" cy="240025"/>
            </a:xfrm>
            <a:custGeom>
              <a:avLst/>
              <a:gdLst/>
              <a:ahLst/>
              <a:cxnLst/>
              <a:rect l="l" t="t" r="r" b="b"/>
              <a:pathLst>
                <a:path w="352425" h="469265">
                  <a:moveTo>
                    <a:pt x="0" y="358141"/>
                  </a:moveTo>
                  <a:lnTo>
                    <a:pt x="0" y="0"/>
                  </a:lnTo>
                  <a:lnTo>
                    <a:pt x="26644" y="1397"/>
                  </a:lnTo>
                  <a:lnTo>
                    <a:pt x="77567" y="10115"/>
                  </a:lnTo>
                  <a:lnTo>
                    <a:pt x="147845" y="35519"/>
                  </a:lnTo>
                  <a:lnTo>
                    <a:pt x="188872" y="58701"/>
                  </a:lnTo>
                  <a:lnTo>
                    <a:pt x="226298" y="86928"/>
                  </a:lnTo>
                  <a:lnTo>
                    <a:pt x="259741" y="119870"/>
                  </a:lnTo>
                  <a:lnTo>
                    <a:pt x="288821" y="157198"/>
                  </a:lnTo>
                  <a:lnTo>
                    <a:pt x="313158" y="198582"/>
                  </a:lnTo>
                  <a:lnTo>
                    <a:pt x="331561" y="241609"/>
                  </a:lnTo>
                  <a:lnTo>
                    <a:pt x="344246" y="286063"/>
                  </a:lnTo>
                  <a:lnTo>
                    <a:pt x="351177" y="331481"/>
                  </a:lnTo>
                  <a:lnTo>
                    <a:pt x="352315" y="377397"/>
                  </a:lnTo>
                  <a:lnTo>
                    <a:pt x="347625" y="423346"/>
                  </a:lnTo>
                  <a:lnTo>
                    <a:pt x="337071" y="468862"/>
                  </a:lnTo>
                  <a:lnTo>
                    <a:pt x="0" y="358141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1" name="object 712">
              <a:extLst>
                <a:ext uri="{FF2B5EF4-FFF2-40B4-BE49-F238E27FC236}">
                  <a16:creationId xmlns:a16="http://schemas.microsoft.com/office/drawing/2014/main" id="{B47807FC-7270-074E-ADF9-98D20A80D096}"/>
                </a:ext>
              </a:extLst>
            </p:cNvPr>
            <p:cNvSpPr/>
            <p:nvPr/>
          </p:nvSpPr>
          <p:spPr>
            <a:xfrm>
              <a:off x="5888776" y="3972340"/>
              <a:ext cx="219238" cy="303360"/>
            </a:xfrm>
            <a:custGeom>
              <a:avLst/>
              <a:gdLst/>
              <a:ahLst/>
              <a:cxnLst/>
              <a:rect l="l" t="t" r="r" b="b"/>
              <a:pathLst>
                <a:path w="428625" h="593090">
                  <a:moveTo>
                    <a:pt x="294578" y="592933"/>
                  </a:moveTo>
                  <a:lnTo>
                    <a:pt x="248025" y="589262"/>
                  </a:lnTo>
                  <a:lnTo>
                    <a:pt x="203257" y="578434"/>
                  </a:lnTo>
                  <a:lnTo>
                    <a:pt x="160930" y="560724"/>
                  </a:lnTo>
                  <a:lnTo>
                    <a:pt x="121700" y="536407"/>
                  </a:lnTo>
                  <a:lnTo>
                    <a:pt x="86223" y="505756"/>
                  </a:lnTo>
                  <a:lnTo>
                    <a:pt x="55182" y="468858"/>
                  </a:lnTo>
                  <a:lnTo>
                    <a:pt x="31039" y="428461"/>
                  </a:lnTo>
                  <a:lnTo>
                    <a:pt x="13795" y="385442"/>
                  </a:lnTo>
                  <a:lnTo>
                    <a:pt x="3448" y="340673"/>
                  </a:lnTo>
                  <a:lnTo>
                    <a:pt x="0" y="295031"/>
                  </a:lnTo>
                  <a:lnTo>
                    <a:pt x="3449" y="249388"/>
                  </a:lnTo>
                  <a:lnTo>
                    <a:pt x="13797" y="204620"/>
                  </a:lnTo>
                  <a:lnTo>
                    <a:pt x="31044" y="161601"/>
                  </a:lnTo>
                  <a:lnTo>
                    <a:pt x="55189" y="121205"/>
                  </a:lnTo>
                  <a:lnTo>
                    <a:pt x="86232" y="84307"/>
                  </a:lnTo>
                  <a:lnTo>
                    <a:pt x="122555" y="52616"/>
                  </a:lnTo>
                  <a:lnTo>
                    <a:pt x="161807" y="27957"/>
                  </a:lnTo>
                  <a:lnTo>
                    <a:pt x="203859" y="10396"/>
                  </a:lnTo>
                  <a:lnTo>
                    <a:pt x="248586" y="0"/>
                  </a:lnTo>
                  <a:lnTo>
                    <a:pt x="248586" y="310567"/>
                  </a:lnTo>
                  <a:lnTo>
                    <a:pt x="265218" y="333295"/>
                  </a:lnTo>
                  <a:lnTo>
                    <a:pt x="428555" y="560517"/>
                  </a:lnTo>
                  <a:lnTo>
                    <a:pt x="396773" y="574543"/>
                  </a:lnTo>
                  <a:lnTo>
                    <a:pt x="363577" y="584690"/>
                  </a:lnTo>
                  <a:lnTo>
                    <a:pt x="329379" y="590854"/>
                  </a:lnTo>
                  <a:lnTo>
                    <a:pt x="294593" y="592933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2" name="object 677">
              <a:extLst>
                <a:ext uri="{FF2B5EF4-FFF2-40B4-BE49-F238E27FC236}">
                  <a16:creationId xmlns:a16="http://schemas.microsoft.com/office/drawing/2014/main" id="{C5F62750-9F57-EA4E-99AB-D73C22595400}"/>
                </a:ext>
              </a:extLst>
            </p:cNvPr>
            <p:cNvSpPr/>
            <p:nvPr/>
          </p:nvSpPr>
          <p:spPr>
            <a:xfrm>
              <a:off x="4758465" y="1822468"/>
              <a:ext cx="73907" cy="8998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3" name="object 678">
              <a:extLst>
                <a:ext uri="{FF2B5EF4-FFF2-40B4-BE49-F238E27FC236}">
                  <a16:creationId xmlns:a16="http://schemas.microsoft.com/office/drawing/2014/main" id="{6A61B5AE-91F4-0941-9AC8-0300E81C6004}"/>
                </a:ext>
              </a:extLst>
            </p:cNvPr>
            <p:cNvSpPr/>
            <p:nvPr/>
          </p:nvSpPr>
          <p:spPr>
            <a:xfrm>
              <a:off x="4672396" y="1747667"/>
              <a:ext cx="51318" cy="217614"/>
            </a:xfrm>
            <a:custGeom>
              <a:avLst/>
              <a:gdLst/>
              <a:ahLst/>
              <a:cxnLst/>
              <a:rect l="l" t="t" r="r" b="b"/>
              <a:pathLst>
                <a:path w="100329" h="425450">
                  <a:moveTo>
                    <a:pt x="0" y="0"/>
                  </a:moveTo>
                  <a:lnTo>
                    <a:pt x="38954" y="7803"/>
                  </a:lnTo>
                  <a:lnTo>
                    <a:pt x="70758" y="29080"/>
                  </a:lnTo>
                  <a:lnTo>
                    <a:pt x="92198" y="60628"/>
                  </a:lnTo>
                  <a:lnTo>
                    <a:pt x="100058" y="99244"/>
                  </a:lnTo>
                  <a:lnTo>
                    <a:pt x="100058" y="425396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4" name="object 679">
              <a:extLst>
                <a:ext uri="{FF2B5EF4-FFF2-40B4-BE49-F238E27FC236}">
                  <a16:creationId xmlns:a16="http://schemas.microsoft.com/office/drawing/2014/main" id="{281B57E5-8EE0-C641-AAA3-88A4BC83F740}"/>
                </a:ext>
              </a:extLst>
            </p:cNvPr>
            <p:cNvSpPr/>
            <p:nvPr/>
          </p:nvSpPr>
          <p:spPr>
            <a:xfrm>
              <a:off x="4718341" y="1890413"/>
              <a:ext cx="55048" cy="11964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5" name="object 680">
              <a:extLst>
                <a:ext uri="{FF2B5EF4-FFF2-40B4-BE49-F238E27FC236}">
                  <a16:creationId xmlns:a16="http://schemas.microsoft.com/office/drawing/2014/main" id="{BD2FB540-5E54-C244-9A95-838E08011362}"/>
                </a:ext>
              </a:extLst>
            </p:cNvPr>
            <p:cNvSpPr/>
            <p:nvPr/>
          </p:nvSpPr>
          <p:spPr>
            <a:xfrm>
              <a:off x="4617025" y="1742433"/>
              <a:ext cx="70481" cy="12420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6" name="object 681">
              <a:extLst>
                <a:ext uri="{FF2B5EF4-FFF2-40B4-BE49-F238E27FC236}">
                  <a16:creationId xmlns:a16="http://schemas.microsoft.com/office/drawing/2014/main" id="{FA70521B-D6B6-F743-B641-88999B6E8A85}"/>
                </a:ext>
              </a:extLst>
            </p:cNvPr>
            <p:cNvSpPr/>
            <p:nvPr/>
          </p:nvSpPr>
          <p:spPr>
            <a:xfrm>
              <a:off x="4817184" y="1832098"/>
              <a:ext cx="54890" cy="111080"/>
            </a:xfrm>
            <a:custGeom>
              <a:avLst/>
              <a:gdLst/>
              <a:ahLst/>
              <a:cxnLst/>
              <a:rect l="l" t="t" r="r" b="b"/>
              <a:pathLst>
                <a:path w="107315" h="217170">
                  <a:moveTo>
                    <a:pt x="0" y="0"/>
                  </a:moveTo>
                  <a:lnTo>
                    <a:pt x="41573" y="8328"/>
                  </a:lnTo>
                  <a:lnTo>
                    <a:pt x="75528" y="31043"/>
                  </a:lnTo>
                  <a:lnTo>
                    <a:pt x="98425" y="64736"/>
                  </a:lnTo>
                  <a:lnTo>
                    <a:pt x="106822" y="105999"/>
                  </a:lnTo>
                  <a:lnTo>
                    <a:pt x="106822" y="216933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7" name="object 682">
              <a:extLst>
                <a:ext uri="{FF2B5EF4-FFF2-40B4-BE49-F238E27FC236}">
                  <a16:creationId xmlns:a16="http://schemas.microsoft.com/office/drawing/2014/main" id="{1C08B0C3-5455-8742-B357-3FACAEA2FC12}"/>
                </a:ext>
              </a:extLst>
            </p:cNvPr>
            <p:cNvSpPr/>
            <p:nvPr/>
          </p:nvSpPr>
          <p:spPr>
            <a:xfrm>
              <a:off x="4528995" y="2141698"/>
              <a:ext cx="190331" cy="86396"/>
            </a:xfrm>
            <a:custGeom>
              <a:avLst/>
              <a:gdLst/>
              <a:ahLst/>
              <a:cxnLst/>
              <a:rect l="l" t="t" r="r" b="b"/>
              <a:pathLst>
                <a:path w="372109" h="168910">
                  <a:moveTo>
                    <a:pt x="185887" y="168817"/>
                  </a:moveTo>
                  <a:lnTo>
                    <a:pt x="138894" y="162872"/>
                  </a:lnTo>
                  <a:lnTo>
                    <a:pt x="96282" y="146043"/>
                  </a:lnTo>
                  <a:lnTo>
                    <a:pt x="59567" y="119835"/>
                  </a:lnTo>
                  <a:lnTo>
                    <a:pt x="30269" y="85754"/>
                  </a:lnTo>
                  <a:lnTo>
                    <a:pt x="9907" y="45307"/>
                  </a:lnTo>
                  <a:lnTo>
                    <a:pt x="0" y="0"/>
                  </a:lnTo>
                  <a:lnTo>
                    <a:pt x="371814" y="0"/>
                  </a:lnTo>
                  <a:lnTo>
                    <a:pt x="361906" y="45307"/>
                  </a:lnTo>
                  <a:lnTo>
                    <a:pt x="341541" y="85754"/>
                  </a:lnTo>
                  <a:lnTo>
                    <a:pt x="312236" y="119835"/>
                  </a:lnTo>
                  <a:lnTo>
                    <a:pt x="275513" y="146043"/>
                  </a:lnTo>
                  <a:lnTo>
                    <a:pt x="232890" y="162872"/>
                  </a:lnTo>
                  <a:lnTo>
                    <a:pt x="185887" y="168817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8" name="object 683">
              <a:extLst>
                <a:ext uri="{FF2B5EF4-FFF2-40B4-BE49-F238E27FC236}">
                  <a16:creationId xmlns:a16="http://schemas.microsoft.com/office/drawing/2014/main" id="{8531F054-C300-BF44-BA09-A15F55661FA2}"/>
                </a:ext>
              </a:extLst>
            </p:cNvPr>
            <p:cNvSpPr/>
            <p:nvPr/>
          </p:nvSpPr>
          <p:spPr>
            <a:xfrm>
              <a:off x="4770699" y="1967287"/>
              <a:ext cx="203647" cy="299787"/>
            </a:xfrm>
            <a:custGeom>
              <a:avLst/>
              <a:gdLst/>
              <a:ahLst/>
              <a:cxnLst/>
              <a:rect l="l" t="t" r="r" b="b"/>
              <a:pathLst>
                <a:path w="398145" h="586104">
                  <a:moveTo>
                    <a:pt x="4959" y="542473"/>
                  </a:moveTo>
                  <a:lnTo>
                    <a:pt x="60481" y="430792"/>
                  </a:lnTo>
                  <a:lnTo>
                    <a:pt x="70526" y="410577"/>
                  </a:lnTo>
                  <a:lnTo>
                    <a:pt x="81987" y="387517"/>
                  </a:lnTo>
                  <a:lnTo>
                    <a:pt x="93447" y="364454"/>
                  </a:lnTo>
                  <a:lnTo>
                    <a:pt x="103492" y="344231"/>
                  </a:lnTo>
                  <a:lnTo>
                    <a:pt x="138530" y="273772"/>
                  </a:lnTo>
                  <a:lnTo>
                    <a:pt x="138530" y="91272"/>
                  </a:lnTo>
                  <a:lnTo>
                    <a:pt x="126293" y="91272"/>
                  </a:lnTo>
                  <a:lnTo>
                    <a:pt x="126293" y="0"/>
                  </a:lnTo>
                  <a:lnTo>
                    <a:pt x="138530" y="0"/>
                  </a:lnTo>
                  <a:lnTo>
                    <a:pt x="259310" y="0"/>
                  </a:lnTo>
                  <a:lnTo>
                    <a:pt x="271518" y="0"/>
                  </a:lnTo>
                  <a:lnTo>
                    <a:pt x="271518" y="91272"/>
                  </a:lnTo>
                  <a:lnTo>
                    <a:pt x="259310" y="91272"/>
                  </a:lnTo>
                  <a:lnTo>
                    <a:pt x="259310" y="273786"/>
                  </a:lnTo>
                  <a:lnTo>
                    <a:pt x="294310" y="344231"/>
                  </a:lnTo>
                  <a:lnTo>
                    <a:pt x="304372" y="364454"/>
                  </a:lnTo>
                  <a:lnTo>
                    <a:pt x="315840" y="387517"/>
                  </a:lnTo>
                  <a:lnTo>
                    <a:pt x="327304" y="410577"/>
                  </a:lnTo>
                  <a:lnTo>
                    <a:pt x="337353" y="430792"/>
                  </a:lnTo>
                  <a:lnTo>
                    <a:pt x="392863" y="542473"/>
                  </a:lnTo>
                  <a:lnTo>
                    <a:pt x="397823" y="559267"/>
                  </a:lnTo>
                  <a:lnTo>
                    <a:pt x="395415" y="573030"/>
                  </a:lnTo>
                  <a:lnTo>
                    <a:pt x="386351" y="582335"/>
                  </a:lnTo>
                  <a:lnTo>
                    <a:pt x="371344" y="585754"/>
                  </a:lnTo>
                  <a:lnTo>
                    <a:pt x="260342" y="585754"/>
                  </a:lnTo>
                  <a:lnTo>
                    <a:pt x="137474" y="585754"/>
                  </a:lnTo>
                  <a:lnTo>
                    <a:pt x="26479" y="585754"/>
                  </a:lnTo>
                  <a:lnTo>
                    <a:pt x="11465" y="582335"/>
                  </a:lnTo>
                  <a:lnTo>
                    <a:pt x="2403" y="573030"/>
                  </a:lnTo>
                  <a:lnTo>
                    <a:pt x="0" y="559267"/>
                  </a:lnTo>
                  <a:lnTo>
                    <a:pt x="4959" y="542473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299" name="object 684">
              <a:extLst>
                <a:ext uri="{FF2B5EF4-FFF2-40B4-BE49-F238E27FC236}">
                  <a16:creationId xmlns:a16="http://schemas.microsoft.com/office/drawing/2014/main" id="{CE60756F-A33C-D842-93E8-C9511D858D35}"/>
                </a:ext>
              </a:extLst>
            </p:cNvPr>
            <p:cNvSpPr/>
            <p:nvPr/>
          </p:nvSpPr>
          <p:spPr>
            <a:xfrm>
              <a:off x="4825209" y="2179525"/>
              <a:ext cx="94516" cy="48719"/>
            </a:xfrm>
            <a:custGeom>
              <a:avLst/>
              <a:gdLst/>
              <a:ahLst/>
              <a:cxnLst/>
              <a:rect l="l" t="t" r="r" b="b"/>
              <a:pathLst>
                <a:path w="184784" h="95250">
                  <a:moveTo>
                    <a:pt x="0" y="94862"/>
                  </a:moveTo>
                  <a:lnTo>
                    <a:pt x="47159" y="0"/>
                  </a:lnTo>
                  <a:lnTo>
                    <a:pt x="137539" y="0"/>
                  </a:lnTo>
                  <a:lnTo>
                    <a:pt x="184678" y="94862"/>
                  </a:lnTo>
                  <a:lnTo>
                    <a:pt x="0" y="94862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0" name="object 685">
              <a:extLst>
                <a:ext uri="{FF2B5EF4-FFF2-40B4-BE49-F238E27FC236}">
                  <a16:creationId xmlns:a16="http://schemas.microsoft.com/office/drawing/2014/main" id="{1B643F09-63B8-7A42-8A6B-9CC7D1E79AEE}"/>
                </a:ext>
              </a:extLst>
            </p:cNvPr>
            <p:cNvSpPr/>
            <p:nvPr/>
          </p:nvSpPr>
          <p:spPr>
            <a:xfrm>
              <a:off x="4489467" y="1887889"/>
              <a:ext cx="269256" cy="379038"/>
            </a:xfrm>
            <a:custGeom>
              <a:avLst/>
              <a:gdLst/>
              <a:ahLst/>
              <a:cxnLst/>
              <a:rect l="l" t="t" r="r" b="b"/>
              <a:pathLst>
                <a:path w="526415" h="741045">
                  <a:moveTo>
                    <a:pt x="321941" y="225500"/>
                  </a:moveTo>
                  <a:lnTo>
                    <a:pt x="321941" y="91897"/>
                  </a:lnTo>
                  <a:lnTo>
                    <a:pt x="339049" y="91897"/>
                  </a:lnTo>
                  <a:lnTo>
                    <a:pt x="339049" y="0"/>
                  </a:lnTo>
                  <a:lnTo>
                    <a:pt x="321941" y="0"/>
                  </a:lnTo>
                  <a:lnTo>
                    <a:pt x="204412" y="0"/>
                  </a:lnTo>
                  <a:lnTo>
                    <a:pt x="187305" y="0"/>
                  </a:lnTo>
                  <a:lnTo>
                    <a:pt x="187305" y="91897"/>
                  </a:lnTo>
                  <a:lnTo>
                    <a:pt x="204412" y="91897"/>
                  </a:lnTo>
                  <a:lnTo>
                    <a:pt x="204412" y="225500"/>
                  </a:lnTo>
                  <a:lnTo>
                    <a:pt x="156235" y="241417"/>
                  </a:lnTo>
                  <a:lnTo>
                    <a:pt x="112701" y="265805"/>
                  </a:lnTo>
                  <a:lnTo>
                    <a:pt x="74819" y="297670"/>
                  </a:lnTo>
                  <a:lnTo>
                    <a:pt x="43599" y="336013"/>
                  </a:lnTo>
                  <a:lnTo>
                    <a:pt x="20050" y="379837"/>
                  </a:lnTo>
                  <a:lnTo>
                    <a:pt x="5180" y="428146"/>
                  </a:lnTo>
                  <a:lnTo>
                    <a:pt x="0" y="479941"/>
                  </a:lnTo>
                  <a:lnTo>
                    <a:pt x="4240" y="526866"/>
                  </a:lnTo>
                  <a:lnTo>
                    <a:pt x="16464" y="571031"/>
                  </a:lnTo>
                  <a:lnTo>
                    <a:pt x="35930" y="611698"/>
                  </a:lnTo>
                  <a:lnTo>
                    <a:pt x="61894" y="648131"/>
                  </a:lnTo>
                  <a:lnTo>
                    <a:pt x="93612" y="679592"/>
                  </a:lnTo>
                  <a:lnTo>
                    <a:pt x="130342" y="705345"/>
                  </a:lnTo>
                  <a:lnTo>
                    <a:pt x="171339" y="724652"/>
                  </a:lnTo>
                  <a:lnTo>
                    <a:pt x="215862" y="736777"/>
                  </a:lnTo>
                  <a:lnTo>
                    <a:pt x="263165" y="740983"/>
                  </a:lnTo>
                  <a:lnTo>
                    <a:pt x="310472" y="736777"/>
                  </a:lnTo>
                  <a:lnTo>
                    <a:pt x="355000" y="724652"/>
                  </a:lnTo>
                  <a:lnTo>
                    <a:pt x="396003" y="705345"/>
                  </a:lnTo>
                  <a:lnTo>
                    <a:pt x="432739" y="679592"/>
                  </a:lnTo>
                  <a:lnTo>
                    <a:pt x="464463" y="648131"/>
                  </a:lnTo>
                  <a:lnTo>
                    <a:pt x="490432" y="611698"/>
                  </a:lnTo>
                  <a:lnTo>
                    <a:pt x="509903" y="571031"/>
                  </a:lnTo>
                  <a:lnTo>
                    <a:pt x="522130" y="526866"/>
                  </a:lnTo>
                  <a:lnTo>
                    <a:pt x="526372" y="479941"/>
                  </a:lnTo>
                  <a:lnTo>
                    <a:pt x="521189" y="428146"/>
                  </a:lnTo>
                  <a:lnTo>
                    <a:pt x="506314" y="379837"/>
                  </a:lnTo>
                  <a:lnTo>
                    <a:pt x="482758" y="336013"/>
                  </a:lnTo>
                  <a:lnTo>
                    <a:pt x="451532" y="297670"/>
                  </a:lnTo>
                  <a:lnTo>
                    <a:pt x="413646" y="265805"/>
                  </a:lnTo>
                  <a:lnTo>
                    <a:pt x="370112" y="241417"/>
                  </a:lnTo>
                  <a:lnTo>
                    <a:pt x="321941" y="225500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1" name="object 686">
              <a:extLst>
                <a:ext uri="{FF2B5EF4-FFF2-40B4-BE49-F238E27FC236}">
                  <a16:creationId xmlns:a16="http://schemas.microsoft.com/office/drawing/2014/main" id="{D901CF2C-73A6-7140-A044-B4596BB9D3FC}"/>
                </a:ext>
              </a:extLst>
            </p:cNvPr>
            <p:cNvSpPr/>
            <p:nvPr/>
          </p:nvSpPr>
          <p:spPr>
            <a:xfrm>
              <a:off x="4491109" y="1778513"/>
              <a:ext cx="67745" cy="673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  <a:ln w="17780">
              <a:noFill/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2" name="object 687">
              <a:extLst>
                <a:ext uri="{FF2B5EF4-FFF2-40B4-BE49-F238E27FC236}">
                  <a16:creationId xmlns:a16="http://schemas.microsoft.com/office/drawing/2014/main" id="{A2085BA8-9B96-DF46-81CB-F2660212DA7C}"/>
                </a:ext>
              </a:extLst>
            </p:cNvPr>
            <p:cNvSpPr/>
            <p:nvPr/>
          </p:nvSpPr>
          <p:spPr>
            <a:xfrm>
              <a:off x="4955744" y="1765142"/>
              <a:ext cx="0" cy="21437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-18826" y="20675"/>
                  </a:moveTo>
                  <a:lnTo>
                    <a:pt x="18826" y="20675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3" name="object 688">
              <a:extLst>
                <a:ext uri="{FF2B5EF4-FFF2-40B4-BE49-F238E27FC236}">
                  <a16:creationId xmlns:a16="http://schemas.microsoft.com/office/drawing/2014/main" id="{FE99C664-4CF4-214C-9ED1-4C416556D744}"/>
                </a:ext>
              </a:extLst>
            </p:cNvPr>
            <p:cNvSpPr/>
            <p:nvPr/>
          </p:nvSpPr>
          <p:spPr>
            <a:xfrm>
              <a:off x="4903703" y="1793872"/>
              <a:ext cx="18513" cy="10718"/>
            </a:xfrm>
            <a:custGeom>
              <a:avLst/>
              <a:gdLst/>
              <a:ahLst/>
              <a:cxnLst/>
              <a:rect l="l" t="t" r="r" b="b"/>
              <a:pathLst>
                <a:path w="36195" h="20954">
                  <a:moveTo>
                    <a:pt x="0" y="0"/>
                  </a:moveTo>
                  <a:lnTo>
                    <a:pt x="36103" y="20691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4" name="object 689">
              <a:extLst>
                <a:ext uri="{FF2B5EF4-FFF2-40B4-BE49-F238E27FC236}">
                  <a16:creationId xmlns:a16="http://schemas.microsoft.com/office/drawing/2014/main" id="{9B060F44-27E3-0C4C-8395-8DFE93EA65DB}"/>
                </a:ext>
              </a:extLst>
            </p:cNvPr>
            <p:cNvSpPr/>
            <p:nvPr/>
          </p:nvSpPr>
          <p:spPr>
            <a:xfrm>
              <a:off x="4902766" y="1842377"/>
              <a:ext cx="18513" cy="10718"/>
            </a:xfrm>
            <a:custGeom>
              <a:avLst/>
              <a:gdLst/>
              <a:ahLst/>
              <a:cxnLst/>
              <a:rect l="l" t="t" r="r" b="b"/>
              <a:pathLst>
                <a:path w="36195" h="20954">
                  <a:moveTo>
                    <a:pt x="0" y="20656"/>
                  </a:moveTo>
                  <a:lnTo>
                    <a:pt x="36109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5" name="object 691">
              <a:extLst>
                <a:ext uri="{FF2B5EF4-FFF2-40B4-BE49-F238E27FC236}">
                  <a16:creationId xmlns:a16="http://schemas.microsoft.com/office/drawing/2014/main" id="{39F6C302-504B-164A-9DA4-AE56A566344A}"/>
                </a:ext>
              </a:extLst>
            </p:cNvPr>
            <p:cNvSpPr/>
            <p:nvPr/>
          </p:nvSpPr>
          <p:spPr>
            <a:xfrm>
              <a:off x="4987453" y="1843972"/>
              <a:ext cx="18513" cy="10718"/>
            </a:xfrm>
            <a:custGeom>
              <a:avLst/>
              <a:gdLst/>
              <a:ahLst/>
              <a:cxnLst/>
              <a:rect l="l" t="t" r="r" b="b"/>
              <a:pathLst>
                <a:path w="36195" h="20954">
                  <a:moveTo>
                    <a:pt x="36086" y="20676"/>
                  </a:moveTo>
                  <a:lnTo>
                    <a:pt x="0" y="0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6" name="object 692">
              <a:extLst>
                <a:ext uri="{FF2B5EF4-FFF2-40B4-BE49-F238E27FC236}">
                  <a16:creationId xmlns:a16="http://schemas.microsoft.com/office/drawing/2014/main" id="{499EA017-0B5C-7C4C-AE21-7EBA5EE68DA6}"/>
                </a:ext>
              </a:extLst>
            </p:cNvPr>
            <p:cNvSpPr/>
            <p:nvPr/>
          </p:nvSpPr>
          <p:spPr>
            <a:xfrm>
              <a:off x="4988386" y="1795475"/>
              <a:ext cx="18513" cy="10718"/>
            </a:xfrm>
            <a:custGeom>
              <a:avLst/>
              <a:gdLst/>
              <a:ahLst/>
              <a:cxnLst/>
              <a:rect l="l" t="t" r="r" b="b"/>
              <a:pathLst>
                <a:path w="36195" h="20954">
                  <a:moveTo>
                    <a:pt x="36103" y="0"/>
                  </a:moveTo>
                  <a:lnTo>
                    <a:pt x="0" y="20676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7" name="object 687">
              <a:extLst>
                <a:ext uri="{FF2B5EF4-FFF2-40B4-BE49-F238E27FC236}">
                  <a16:creationId xmlns:a16="http://schemas.microsoft.com/office/drawing/2014/main" id="{ADD872E2-ACE1-A140-8A0E-0D3FD437AC2A}"/>
                </a:ext>
              </a:extLst>
            </p:cNvPr>
            <p:cNvSpPr/>
            <p:nvPr/>
          </p:nvSpPr>
          <p:spPr>
            <a:xfrm>
              <a:off x="4955744" y="1866452"/>
              <a:ext cx="0" cy="21437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-18826" y="20675"/>
                  </a:moveTo>
                  <a:lnTo>
                    <a:pt x="18826" y="20675"/>
                  </a:lnTo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308" name="object 436">
              <a:extLst>
                <a:ext uri="{FF2B5EF4-FFF2-40B4-BE49-F238E27FC236}">
                  <a16:creationId xmlns:a16="http://schemas.microsoft.com/office/drawing/2014/main" id="{B58A8C36-274C-8441-8F21-87DE2DDDA9EF}"/>
                </a:ext>
              </a:extLst>
            </p:cNvPr>
            <p:cNvSpPr/>
            <p:nvPr/>
          </p:nvSpPr>
          <p:spPr>
            <a:xfrm>
              <a:off x="1722247" y="4579555"/>
              <a:ext cx="81642" cy="83075"/>
            </a:xfrm>
            <a:custGeom>
              <a:avLst/>
              <a:gdLst/>
              <a:ahLst/>
              <a:cxnLst/>
              <a:rect l="l" t="t" r="r" b="b"/>
              <a:pathLst>
                <a:path w="289560" h="294640">
                  <a:moveTo>
                    <a:pt x="289289" y="147034"/>
                  </a:moveTo>
                  <a:lnTo>
                    <a:pt x="281915" y="193514"/>
                  </a:lnTo>
                  <a:lnTo>
                    <a:pt x="261380" y="233880"/>
                  </a:lnTo>
                  <a:lnTo>
                    <a:pt x="230069" y="265712"/>
                  </a:lnTo>
                  <a:lnTo>
                    <a:pt x="190363" y="286587"/>
                  </a:lnTo>
                  <a:lnTo>
                    <a:pt x="144647" y="294084"/>
                  </a:lnTo>
                  <a:lnTo>
                    <a:pt x="98924" y="286587"/>
                  </a:lnTo>
                  <a:lnTo>
                    <a:pt x="59216" y="265712"/>
                  </a:lnTo>
                  <a:lnTo>
                    <a:pt x="27906" y="233880"/>
                  </a:lnTo>
                  <a:lnTo>
                    <a:pt x="7373" y="193514"/>
                  </a:lnTo>
                  <a:lnTo>
                    <a:pt x="0" y="147034"/>
                  </a:lnTo>
                  <a:lnTo>
                    <a:pt x="7373" y="100559"/>
                  </a:lnTo>
                  <a:lnTo>
                    <a:pt x="27906" y="60197"/>
                  </a:lnTo>
                  <a:lnTo>
                    <a:pt x="59216" y="28368"/>
                  </a:lnTo>
                  <a:lnTo>
                    <a:pt x="98924" y="7495"/>
                  </a:lnTo>
                  <a:lnTo>
                    <a:pt x="144647" y="0"/>
                  </a:lnTo>
                  <a:lnTo>
                    <a:pt x="190363" y="7495"/>
                  </a:lnTo>
                  <a:lnTo>
                    <a:pt x="230069" y="28368"/>
                  </a:lnTo>
                  <a:lnTo>
                    <a:pt x="261380" y="60197"/>
                  </a:lnTo>
                  <a:lnTo>
                    <a:pt x="281915" y="100559"/>
                  </a:lnTo>
                  <a:lnTo>
                    <a:pt x="289289" y="147034"/>
                  </a:lnTo>
                  <a:close/>
                </a:path>
              </a:pathLst>
            </a:custGeom>
            <a:ln w="17780">
              <a:solidFill>
                <a:srgbClr val="1A1517"/>
              </a:solidFill>
            </a:ln>
          </p:spPr>
          <p:txBody>
            <a:bodyPr wrap="square" lIns="0" tIns="0" rIns="0" bIns="0" rtlCol="0"/>
            <a:lstStyle/>
            <a:p>
              <a:r>
                <a:rPr lang="cs-CZ" sz="1000"/>
                <a:t> </a:t>
              </a:r>
              <a:endParaRPr sz="1000"/>
            </a:p>
          </p:txBody>
        </p:sp>
      </p:grpSp>
      <p:sp>
        <p:nvSpPr>
          <p:cNvPr id="309" name="object 429">
            <a:extLst>
              <a:ext uri="{FF2B5EF4-FFF2-40B4-BE49-F238E27FC236}">
                <a16:creationId xmlns:a16="http://schemas.microsoft.com/office/drawing/2014/main" id="{3981812B-5C03-2A41-88FE-92A2CBF46E14}"/>
              </a:ext>
            </a:extLst>
          </p:cNvPr>
          <p:cNvSpPr txBox="1"/>
          <p:nvPr/>
        </p:nvSpPr>
        <p:spPr>
          <a:xfrm>
            <a:off x="7408248" y="3280168"/>
            <a:ext cx="849018" cy="115416"/>
          </a:xfrm>
          <a:prstGeom prst="rect">
            <a:avLst/>
          </a:prstGeom>
          <a:ln w="80896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5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Euroguidance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0" name="object 438">
            <a:extLst>
              <a:ext uri="{FF2B5EF4-FFF2-40B4-BE49-F238E27FC236}">
                <a16:creationId xmlns:a16="http://schemas.microsoft.com/office/drawing/2014/main" id="{19B8BEE7-F872-2A4B-8B05-A074B40642EB}"/>
              </a:ext>
            </a:extLst>
          </p:cNvPr>
          <p:cNvSpPr txBox="1"/>
          <p:nvPr/>
        </p:nvSpPr>
        <p:spPr>
          <a:xfrm>
            <a:off x="4445191" y="2677825"/>
            <a:ext cx="1043260" cy="35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0979">
              <a:lnSpc>
                <a:spcPct val="102699"/>
              </a:lnSpc>
              <a:spcBef>
                <a:spcPts val="90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Akademická 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informační  </a:t>
            </a: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agentura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1" name="object 440">
            <a:extLst>
              <a:ext uri="{FF2B5EF4-FFF2-40B4-BE49-F238E27FC236}">
                <a16:creationId xmlns:a16="http://schemas.microsoft.com/office/drawing/2014/main" id="{207EDF61-900B-2041-9EE6-CE637902326B}"/>
              </a:ext>
            </a:extLst>
          </p:cNvPr>
          <p:cNvSpPr txBox="1"/>
          <p:nvPr/>
        </p:nvSpPr>
        <p:spPr>
          <a:xfrm>
            <a:off x="5891126" y="3469587"/>
            <a:ext cx="879164" cy="23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1135">
              <a:lnSpc>
                <a:spcPct val="102699"/>
              </a:lnSpc>
              <a:spcBef>
                <a:spcPts val="90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European  Schoolnet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2" name="object 441">
            <a:extLst>
              <a:ext uri="{FF2B5EF4-FFF2-40B4-BE49-F238E27FC236}">
                <a16:creationId xmlns:a16="http://schemas.microsoft.com/office/drawing/2014/main" id="{5CAD33A9-EEBD-7342-9098-03C0E06AD18E}"/>
              </a:ext>
            </a:extLst>
          </p:cNvPr>
          <p:cNvSpPr txBox="1"/>
          <p:nvPr/>
        </p:nvSpPr>
        <p:spPr>
          <a:xfrm>
            <a:off x="2063397" y="4716683"/>
            <a:ext cx="6694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Eurydice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3" name="object 442">
            <a:extLst>
              <a:ext uri="{FF2B5EF4-FFF2-40B4-BE49-F238E27FC236}">
                <a16:creationId xmlns:a16="http://schemas.microsoft.com/office/drawing/2014/main" id="{6DD2F116-38CF-A541-B635-88A09FAF9E88}"/>
              </a:ext>
            </a:extLst>
          </p:cNvPr>
          <p:cNvSpPr txBox="1"/>
          <p:nvPr/>
        </p:nvSpPr>
        <p:spPr>
          <a:xfrm>
            <a:off x="1553884" y="4004275"/>
            <a:ext cx="48816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ECVET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4" name="object 443">
            <a:extLst>
              <a:ext uri="{FF2B5EF4-FFF2-40B4-BE49-F238E27FC236}">
                <a16:creationId xmlns:a16="http://schemas.microsoft.com/office/drawing/2014/main" id="{CC4F39C6-82BB-7C4E-BA9E-6D21FC03CAE1}"/>
              </a:ext>
            </a:extLst>
          </p:cNvPr>
          <p:cNvSpPr txBox="1"/>
          <p:nvPr/>
        </p:nvSpPr>
        <p:spPr>
          <a:xfrm>
            <a:off x="7795588" y="4117913"/>
            <a:ext cx="41768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50" b="1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EPALE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5" name="object 444">
            <a:extLst>
              <a:ext uri="{FF2B5EF4-FFF2-40B4-BE49-F238E27FC236}">
                <a16:creationId xmlns:a16="http://schemas.microsoft.com/office/drawing/2014/main" id="{36E637DA-70DC-4E45-B6C4-8A249CD8782D}"/>
              </a:ext>
            </a:extLst>
          </p:cNvPr>
          <p:cNvSpPr txBox="1"/>
          <p:nvPr/>
        </p:nvSpPr>
        <p:spPr>
          <a:xfrm>
            <a:off x="2100873" y="3475647"/>
            <a:ext cx="66947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Eurodesk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6" name="object 445">
            <a:extLst>
              <a:ext uri="{FF2B5EF4-FFF2-40B4-BE49-F238E27FC236}">
                <a16:creationId xmlns:a16="http://schemas.microsoft.com/office/drawing/2014/main" id="{E1E4EF5D-8FEA-ED49-A57F-739E981E1280}"/>
              </a:ext>
            </a:extLst>
          </p:cNvPr>
          <p:cNvSpPr txBox="1"/>
          <p:nvPr/>
        </p:nvSpPr>
        <p:spPr>
          <a:xfrm>
            <a:off x="3508542" y="5290778"/>
            <a:ext cx="657063" cy="115416"/>
          </a:xfrm>
          <a:prstGeom prst="rect">
            <a:avLst/>
          </a:prstGeom>
          <a:ln w="80896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5"/>
              </a:spcBef>
            </a:pPr>
            <a:r>
              <a:rPr sz="750" b="1" spc="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eTwinning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7" name="object 446">
            <a:extLst>
              <a:ext uri="{FF2B5EF4-FFF2-40B4-BE49-F238E27FC236}">
                <a16:creationId xmlns:a16="http://schemas.microsoft.com/office/drawing/2014/main" id="{E28E56D4-6146-444F-BD79-2E9984140914}"/>
              </a:ext>
            </a:extLst>
          </p:cNvPr>
          <p:cNvSpPr txBox="1"/>
          <p:nvPr/>
        </p:nvSpPr>
        <p:spPr>
          <a:xfrm>
            <a:off x="5554011" y="4643497"/>
            <a:ext cx="1015274" cy="35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7485">
              <a:lnSpc>
                <a:spcPct val="102699"/>
              </a:lnSpc>
              <a:spcBef>
                <a:spcPts val="90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Evropská 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jazyková</a:t>
            </a:r>
            <a:r>
              <a:rPr sz="750" b="1" spc="-7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br>
              <a:rPr lang="cs-CZ" sz="750" b="1" spc="-7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cena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Label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8" name="object 447">
            <a:extLst>
              <a:ext uri="{FF2B5EF4-FFF2-40B4-BE49-F238E27FC236}">
                <a16:creationId xmlns:a16="http://schemas.microsoft.com/office/drawing/2014/main" id="{BF0821A3-9D63-C540-A6AE-FF7151FBFB71}"/>
              </a:ext>
            </a:extLst>
          </p:cNvPr>
          <p:cNvSpPr txBox="1"/>
          <p:nvPr/>
        </p:nvSpPr>
        <p:spPr>
          <a:xfrm>
            <a:off x="7038006" y="4523187"/>
            <a:ext cx="722857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b="1" spc="1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Fondy</a:t>
            </a:r>
            <a:r>
              <a:rPr sz="750" b="1" spc="-7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sz="750" b="1" spc="2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EHP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9" name="object 448">
            <a:extLst>
              <a:ext uri="{FF2B5EF4-FFF2-40B4-BE49-F238E27FC236}">
                <a16:creationId xmlns:a16="http://schemas.microsoft.com/office/drawing/2014/main" id="{A9D4C017-02BA-2546-B22D-4B38F7BB5BD4}"/>
              </a:ext>
            </a:extLst>
          </p:cNvPr>
          <p:cNvSpPr txBox="1"/>
          <p:nvPr/>
        </p:nvSpPr>
        <p:spPr>
          <a:xfrm>
            <a:off x="3525682" y="3468335"/>
            <a:ext cx="10432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Erasmus+</a:t>
            </a:r>
            <a:endParaRPr sz="120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0" name="object 449">
            <a:extLst>
              <a:ext uri="{FF2B5EF4-FFF2-40B4-BE49-F238E27FC236}">
                <a16:creationId xmlns:a16="http://schemas.microsoft.com/office/drawing/2014/main" id="{5A69E594-91D2-4A4E-B014-E8B728F17C34}"/>
              </a:ext>
            </a:extLst>
          </p:cNvPr>
          <p:cNvSpPr txBox="1"/>
          <p:nvPr/>
        </p:nvSpPr>
        <p:spPr>
          <a:xfrm>
            <a:off x="6546450" y="1871613"/>
            <a:ext cx="699303" cy="351763"/>
          </a:xfrm>
          <a:prstGeom prst="rect">
            <a:avLst/>
          </a:prstGeom>
          <a:ln w="80896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/>
          <a:p>
            <a:pPr marR="151765">
              <a:lnSpc>
                <a:spcPct val="102699"/>
              </a:lnSpc>
              <a:spcBef>
                <a:spcPts val="1355"/>
              </a:spcBef>
            </a:pPr>
            <a:r>
              <a:rPr sz="750" b="1" spc="-2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tudium  cizinců  </a:t>
            </a:r>
            <a:br>
              <a:rPr lang="cs-CZ"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</a:t>
            </a:r>
            <a:r>
              <a:rPr sz="750" b="1" spc="-1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sz="750" b="1" spc="2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ČR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1" name="object 450">
            <a:extLst>
              <a:ext uri="{FF2B5EF4-FFF2-40B4-BE49-F238E27FC236}">
                <a16:creationId xmlns:a16="http://schemas.microsoft.com/office/drawing/2014/main" id="{E8B65AD9-C5C6-3643-BD9F-4B14610E7B5C}"/>
              </a:ext>
            </a:extLst>
          </p:cNvPr>
          <p:cNvSpPr txBox="1"/>
          <p:nvPr/>
        </p:nvSpPr>
        <p:spPr>
          <a:xfrm>
            <a:off x="1242001" y="2781751"/>
            <a:ext cx="682933" cy="505346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R="248285">
              <a:lnSpc>
                <a:spcPct val="102699"/>
              </a:lnSpc>
            </a:pPr>
            <a:r>
              <a:rPr sz="750" b="1" spc="1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Study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</a:t>
            </a:r>
            <a:r>
              <a:rPr lang="cs-CZ"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br>
              <a:rPr lang="cs-CZ"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the</a:t>
            </a:r>
            <a:r>
              <a:rPr sz="750" b="1" spc="-8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cs-CZ" sz="750" b="1" spc="-8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</a:t>
            </a: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zech</a:t>
            </a:r>
            <a:br>
              <a:rPr lang="cs-CZ"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Republic</a:t>
            </a:r>
            <a:endParaRPr sz="75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2" name="object 451">
            <a:extLst>
              <a:ext uri="{FF2B5EF4-FFF2-40B4-BE49-F238E27FC236}">
                <a16:creationId xmlns:a16="http://schemas.microsoft.com/office/drawing/2014/main" id="{5749BCAB-33D3-1F47-B44D-D224737CB5DE}"/>
              </a:ext>
            </a:extLst>
          </p:cNvPr>
          <p:cNvSpPr txBox="1"/>
          <p:nvPr/>
        </p:nvSpPr>
        <p:spPr>
          <a:xfrm>
            <a:off x="2654160" y="4171402"/>
            <a:ext cx="669470" cy="35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  <a:spcBef>
                <a:spcPts val="90"/>
              </a:spcBef>
            </a:pPr>
            <a:r>
              <a:rPr sz="750" b="1" spc="1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Učitelé  </a:t>
            </a: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Evrops</a:t>
            </a:r>
            <a:r>
              <a:rPr sz="750" b="1" spc="-1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ých  škol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3" name="object 452">
            <a:extLst>
              <a:ext uri="{FF2B5EF4-FFF2-40B4-BE49-F238E27FC236}">
                <a16:creationId xmlns:a16="http://schemas.microsoft.com/office/drawing/2014/main" id="{EF5FF96F-D73D-8D4B-8DAE-20AF2F816A7D}"/>
              </a:ext>
            </a:extLst>
          </p:cNvPr>
          <p:cNvSpPr txBox="1"/>
          <p:nvPr/>
        </p:nvSpPr>
        <p:spPr>
          <a:xfrm>
            <a:off x="1924934" y="2348242"/>
            <a:ext cx="1043260" cy="70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28625">
              <a:lnSpc>
                <a:spcPct val="102699"/>
              </a:lnSpc>
              <a:spcBef>
                <a:spcPts val="90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Program  </a:t>
            </a:r>
            <a:br>
              <a:rPr lang="cs-CZ"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podpory</a:t>
            </a:r>
            <a:r>
              <a:rPr sz="750" b="1" spc="-7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českého 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kulturního  dědictví</a:t>
            </a:r>
            <a:endParaRPr sz="75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</a:t>
            </a:r>
            <a:r>
              <a:rPr sz="750" b="1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zahraničí</a:t>
            </a:r>
            <a:endParaRPr sz="75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4" name="object 453">
            <a:extLst>
              <a:ext uri="{FF2B5EF4-FFF2-40B4-BE49-F238E27FC236}">
                <a16:creationId xmlns:a16="http://schemas.microsoft.com/office/drawing/2014/main" id="{2AEC8268-49C4-EE4C-AFC4-C2433603094C}"/>
              </a:ext>
            </a:extLst>
          </p:cNvPr>
          <p:cNvSpPr txBox="1"/>
          <p:nvPr/>
        </p:nvSpPr>
        <p:spPr>
          <a:xfrm>
            <a:off x="6569284" y="3287097"/>
            <a:ext cx="113568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00710"/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Evropský  </a:t>
            </a: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sbor 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solidarity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5" name="object 454">
            <a:extLst>
              <a:ext uri="{FF2B5EF4-FFF2-40B4-BE49-F238E27FC236}">
                <a16:creationId xmlns:a16="http://schemas.microsoft.com/office/drawing/2014/main" id="{1A4B1303-944E-9443-AA88-9A2082C1EA3B}"/>
              </a:ext>
            </a:extLst>
          </p:cNvPr>
          <p:cNvSpPr txBox="1"/>
          <p:nvPr/>
        </p:nvSpPr>
        <p:spPr>
          <a:xfrm>
            <a:off x="1031359" y="4004275"/>
            <a:ext cx="48134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CEEPUS</a:t>
            </a:r>
            <a:endParaRPr sz="750" b="1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6" name="object 439">
            <a:extLst>
              <a:ext uri="{FF2B5EF4-FFF2-40B4-BE49-F238E27FC236}">
                <a16:creationId xmlns:a16="http://schemas.microsoft.com/office/drawing/2014/main" id="{C6663989-2DBE-4342-88B8-CE87A0DDA9BA}"/>
              </a:ext>
            </a:extLst>
          </p:cNvPr>
          <p:cNvSpPr txBox="1"/>
          <p:nvPr/>
        </p:nvSpPr>
        <p:spPr>
          <a:xfrm>
            <a:off x="5209292" y="2515987"/>
            <a:ext cx="849018" cy="765083"/>
          </a:xfrm>
          <a:prstGeom prst="rect">
            <a:avLst/>
          </a:prstGeom>
          <a:ln w="80899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AKTION</a:t>
            </a:r>
            <a:r>
              <a:rPr sz="750" b="1" spc="-7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Česká 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republika</a:t>
            </a:r>
            <a:r>
              <a:rPr lang="cs-CZ"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–</a:t>
            </a:r>
            <a:br>
              <a:rPr lang="cs-CZ" sz="750" b="1" spc="15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sz="750" b="1" spc="20" dirty="0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Rakousko</a:t>
            </a:r>
            <a:r>
              <a:rPr lang="cs-CZ" sz="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,</a:t>
            </a:r>
            <a:endParaRPr lang="cs-CZ" sz="800"/>
          </a:p>
          <a:p>
            <a:r>
              <a:rPr lang="cs-CZ" sz="750" b="1" spc="15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spolupráce </a:t>
            </a:r>
            <a:br>
              <a:rPr lang="cs-CZ" sz="750" b="1" spc="15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</a:br>
            <a:r>
              <a:rPr lang="cs-CZ" sz="750" b="1" spc="15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ve vědě </a:t>
            </a:r>
            <a:br>
              <a:rPr lang="cs-CZ" sz="750" b="1" spc="15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</a:br>
            <a:r>
              <a:rPr lang="cs-CZ" sz="750" b="1" spc="15">
                <a:solidFill>
                  <a:srgbClr val="231F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a vzdělávání</a:t>
            </a:r>
            <a:endParaRPr lang="cs-CZ" sz="750" b="1" spc="15">
              <a:solidFill>
                <a:srgbClr val="231F20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R="375285">
              <a:lnSpc>
                <a:spcPct val="102699"/>
              </a:lnSpc>
            </a:pPr>
            <a:endParaRPr sz="75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9" name="Google Shape;168;p18">
            <a:extLst>
              <a:ext uri="{FF2B5EF4-FFF2-40B4-BE49-F238E27FC236}">
                <a16:creationId xmlns:a16="http://schemas.microsoft.com/office/drawing/2014/main" id="{B2BF746C-B789-9848-AA89-C5A5C5D5830F}"/>
              </a:ext>
            </a:extLst>
          </p:cNvPr>
          <p:cNvSpPr txBox="1"/>
          <p:nvPr/>
        </p:nvSpPr>
        <p:spPr>
          <a:xfrm>
            <a:off x="400436" y="452221"/>
            <a:ext cx="864000" cy="828000"/>
          </a:xfrm>
          <a:prstGeom prst="rect">
            <a:avLst/>
          </a:prstGeom>
          <a:solidFill>
            <a:srgbClr val="FEC735"/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DZS</a:t>
            </a:r>
            <a:endParaRPr sz="20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82BE15-60FE-4342-8C4A-D278B2BEFF1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6005" y="6110226"/>
            <a:ext cx="3250178" cy="448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"/>
          <p:cNvSpPr/>
          <p:nvPr/>
        </p:nvSpPr>
        <p:spPr>
          <a:xfrm>
            <a:off x="466792" y="1358283"/>
            <a:ext cx="6947092" cy="2726273"/>
          </a:xfrm>
          <a:prstGeom prst="rect">
            <a:avLst/>
          </a:prstGeom>
          <a:solidFill>
            <a:srgbClr val="C65F7B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466792" y="4226350"/>
            <a:ext cx="6947092" cy="2301449"/>
          </a:xfrm>
          <a:prstGeom prst="rect">
            <a:avLst/>
          </a:prstGeom>
          <a:solidFill>
            <a:srgbClr val="61A1D7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2"/>
          <p:cNvSpPr/>
          <p:nvPr/>
        </p:nvSpPr>
        <p:spPr>
          <a:xfrm rot="5400000">
            <a:off x="1279019" y="2666576"/>
            <a:ext cx="2336306" cy="53430"/>
          </a:xfrm>
          <a:custGeom>
            <a:avLst/>
            <a:gdLst/>
            <a:ahLst/>
            <a:cxnLst/>
            <a:rect l="l" t="t" r="r" b="b"/>
            <a:pathLst>
              <a:path w="5495925" h="120000" extrusionOk="0">
                <a:moveTo>
                  <a:pt x="0" y="0"/>
                </a:moveTo>
                <a:lnTo>
                  <a:pt x="549581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39900" y="502417"/>
            <a:ext cx="7374547" cy="615553"/>
            <a:chOff x="1097100" y="985017"/>
            <a:chExt cx="7374547" cy="615553"/>
          </a:xfrm>
        </p:grpSpPr>
        <p:sp>
          <p:nvSpPr>
            <p:cNvPr id="374" name="Google Shape;374;p22"/>
            <p:cNvSpPr txBox="1"/>
            <p:nvPr/>
          </p:nvSpPr>
          <p:spPr>
            <a:xfrm>
              <a:off x="1802199" y="985017"/>
              <a:ext cx="666944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ROZPOČET PROGRAMU CELOŽIVOTNÍHO UČENÍ</a:t>
              </a:r>
              <a:b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</a:b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A ERASMU+</a:t>
              </a:r>
              <a:endParaRPr/>
            </a:p>
          </p:txBody>
        </p:sp>
        <p:pic>
          <p:nvPicPr>
            <p:cNvPr id="375" name="Google Shape;375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61A1D7"/>
            </a:solidFill>
            <a:ln>
              <a:noFill/>
            </a:ln>
          </p:spPr>
        </p:pic>
      </p:grpSp>
      <p:sp>
        <p:nvSpPr>
          <p:cNvPr id="378" name="Google Shape;378;p22"/>
          <p:cNvSpPr/>
          <p:nvPr/>
        </p:nvSpPr>
        <p:spPr>
          <a:xfrm rot="5400000">
            <a:off x="1523587" y="5320115"/>
            <a:ext cx="1854882" cy="45719"/>
          </a:xfrm>
          <a:custGeom>
            <a:avLst/>
            <a:gdLst/>
            <a:ahLst/>
            <a:cxnLst/>
            <a:rect l="l" t="t" r="r" b="b"/>
            <a:pathLst>
              <a:path w="5495925" h="120000" extrusionOk="0">
                <a:moveTo>
                  <a:pt x="0" y="0"/>
                </a:moveTo>
                <a:lnTo>
                  <a:pt x="549581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1547983" y="1495378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2007</a:t>
            </a:r>
            <a:endParaRPr dirty="0"/>
          </a:p>
        </p:txBody>
      </p:sp>
      <p:sp>
        <p:nvSpPr>
          <p:cNvPr id="380" name="Google Shape;380;p22"/>
          <p:cNvSpPr txBox="1"/>
          <p:nvPr/>
        </p:nvSpPr>
        <p:spPr>
          <a:xfrm>
            <a:off x="1547983" y="1873100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2008</a:t>
            </a:r>
            <a:endParaRPr/>
          </a:p>
        </p:txBody>
      </p:sp>
      <p:sp>
        <p:nvSpPr>
          <p:cNvPr id="381" name="Google Shape;381;p22"/>
          <p:cNvSpPr txBox="1"/>
          <p:nvPr/>
        </p:nvSpPr>
        <p:spPr>
          <a:xfrm>
            <a:off x="1547983" y="2260654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2009</a:t>
            </a:r>
            <a:endParaRPr/>
          </a:p>
        </p:txBody>
      </p:sp>
      <p:sp>
        <p:nvSpPr>
          <p:cNvPr id="382" name="Google Shape;382;p22"/>
          <p:cNvSpPr txBox="1"/>
          <p:nvPr/>
        </p:nvSpPr>
        <p:spPr>
          <a:xfrm>
            <a:off x="1547983" y="2628544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2010</a:t>
            </a:r>
            <a:endParaRPr/>
          </a:p>
        </p:txBody>
      </p:sp>
      <p:sp>
        <p:nvSpPr>
          <p:cNvPr id="383" name="Google Shape;383;p22"/>
          <p:cNvSpPr txBox="1"/>
          <p:nvPr/>
        </p:nvSpPr>
        <p:spPr>
          <a:xfrm>
            <a:off x="1547983" y="3006266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2011</a:t>
            </a:r>
            <a:endParaRPr/>
          </a:p>
        </p:txBody>
      </p:sp>
      <p:sp>
        <p:nvSpPr>
          <p:cNvPr id="384" name="Google Shape;384;p22"/>
          <p:cNvSpPr txBox="1"/>
          <p:nvPr/>
        </p:nvSpPr>
        <p:spPr>
          <a:xfrm>
            <a:off x="1547983" y="3383988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2012</a:t>
            </a:r>
            <a:endParaRPr/>
          </a:p>
        </p:txBody>
      </p:sp>
      <p:sp>
        <p:nvSpPr>
          <p:cNvPr id="385" name="Google Shape;385;p22"/>
          <p:cNvSpPr txBox="1"/>
          <p:nvPr/>
        </p:nvSpPr>
        <p:spPr>
          <a:xfrm>
            <a:off x="1547983" y="3771541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2013</a:t>
            </a:r>
            <a:endParaRPr dirty="0"/>
          </a:p>
        </p:txBody>
      </p:sp>
      <p:sp>
        <p:nvSpPr>
          <p:cNvPr id="386" name="Google Shape;386;p22"/>
          <p:cNvSpPr txBox="1"/>
          <p:nvPr/>
        </p:nvSpPr>
        <p:spPr>
          <a:xfrm>
            <a:off x="1547983" y="4362463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2014</a:t>
            </a:r>
            <a:endParaRPr dirty="0"/>
          </a:p>
        </p:txBody>
      </p:sp>
      <p:sp>
        <p:nvSpPr>
          <p:cNvPr id="387" name="Google Shape;387;p22"/>
          <p:cNvSpPr txBox="1"/>
          <p:nvPr/>
        </p:nvSpPr>
        <p:spPr>
          <a:xfrm>
            <a:off x="1547983" y="4715441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2015</a:t>
            </a:r>
            <a:endParaRPr/>
          </a:p>
        </p:txBody>
      </p:sp>
      <p:sp>
        <p:nvSpPr>
          <p:cNvPr id="388" name="Google Shape;388;p22"/>
          <p:cNvSpPr txBox="1"/>
          <p:nvPr/>
        </p:nvSpPr>
        <p:spPr>
          <a:xfrm>
            <a:off x="1547983" y="5088083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2016</a:t>
            </a:r>
            <a:endParaRPr/>
          </a:p>
        </p:txBody>
      </p:sp>
      <p:sp>
        <p:nvSpPr>
          <p:cNvPr id="389" name="Google Shape;389;p22"/>
          <p:cNvSpPr txBox="1"/>
          <p:nvPr/>
        </p:nvSpPr>
        <p:spPr>
          <a:xfrm>
            <a:off x="1547983" y="5468278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2017</a:t>
            </a:r>
            <a:endParaRPr dirty="0"/>
          </a:p>
        </p:txBody>
      </p:sp>
      <p:sp>
        <p:nvSpPr>
          <p:cNvPr id="390" name="Google Shape;390;p22"/>
          <p:cNvSpPr txBox="1"/>
          <p:nvPr/>
        </p:nvSpPr>
        <p:spPr>
          <a:xfrm>
            <a:off x="1547983" y="5823538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2018</a:t>
            </a:r>
            <a:endParaRPr dirty="0"/>
          </a:p>
        </p:txBody>
      </p:sp>
      <p:sp>
        <p:nvSpPr>
          <p:cNvPr id="391" name="Google Shape;391;p22"/>
          <p:cNvSpPr txBox="1"/>
          <p:nvPr/>
        </p:nvSpPr>
        <p:spPr>
          <a:xfrm>
            <a:off x="665769" y="2306448"/>
            <a:ext cx="10787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Program celoživotního učení </a:t>
            </a:r>
            <a:b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Mládež </a:t>
            </a:r>
            <a:b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 akci</a:t>
            </a:r>
            <a:endParaRPr/>
          </a:p>
        </p:txBody>
      </p:sp>
      <p:sp>
        <p:nvSpPr>
          <p:cNvPr id="392" name="Google Shape;392;p22"/>
          <p:cNvSpPr txBox="1"/>
          <p:nvPr/>
        </p:nvSpPr>
        <p:spPr>
          <a:xfrm>
            <a:off x="665769" y="5263699"/>
            <a:ext cx="107876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Erasmus+</a:t>
            </a:r>
            <a:endParaRPr dirty="0"/>
          </a:p>
        </p:txBody>
      </p:sp>
      <p:sp>
        <p:nvSpPr>
          <p:cNvPr id="393" name="Google Shape;393;p22"/>
          <p:cNvSpPr txBox="1"/>
          <p:nvPr/>
        </p:nvSpPr>
        <p:spPr>
          <a:xfrm>
            <a:off x="3027840" y="1507490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17 479 092 EUR</a:t>
            </a:r>
            <a:endParaRPr dirty="0"/>
          </a:p>
        </p:txBody>
      </p:sp>
      <p:sp>
        <p:nvSpPr>
          <p:cNvPr id="394" name="Google Shape;394;p22"/>
          <p:cNvSpPr txBox="1"/>
          <p:nvPr/>
        </p:nvSpPr>
        <p:spPr>
          <a:xfrm>
            <a:off x="3215649" y="1885212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20 464 066 EUR</a:t>
            </a:r>
            <a:endParaRPr/>
          </a:p>
        </p:txBody>
      </p:sp>
      <p:sp>
        <p:nvSpPr>
          <p:cNvPr id="395" name="Google Shape;395;p22"/>
          <p:cNvSpPr txBox="1"/>
          <p:nvPr/>
        </p:nvSpPr>
        <p:spPr>
          <a:xfrm>
            <a:off x="3337877" y="2272766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21 203 015 EUR</a:t>
            </a:r>
            <a:endParaRPr/>
          </a:p>
        </p:txBody>
      </p:sp>
      <p:sp>
        <p:nvSpPr>
          <p:cNvPr id="396" name="Google Shape;396;p22"/>
          <p:cNvSpPr txBox="1"/>
          <p:nvPr/>
        </p:nvSpPr>
        <p:spPr>
          <a:xfrm>
            <a:off x="3484764" y="2622488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22 346 869 EUR</a:t>
            </a:r>
            <a:endParaRPr dirty="0"/>
          </a:p>
        </p:txBody>
      </p:sp>
      <p:sp>
        <p:nvSpPr>
          <p:cNvPr id="397" name="Google Shape;397;p22"/>
          <p:cNvSpPr txBox="1"/>
          <p:nvPr/>
        </p:nvSpPr>
        <p:spPr>
          <a:xfrm>
            <a:off x="3673723" y="3018378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24 226 975 EUR</a:t>
            </a:r>
            <a:endParaRPr/>
          </a:p>
        </p:txBody>
      </p:sp>
      <p:sp>
        <p:nvSpPr>
          <p:cNvPr id="398" name="Google Shape;398;p22"/>
          <p:cNvSpPr txBox="1"/>
          <p:nvPr/>
        </p:nvSpPr>
        <p:spPr>
          <a:xfrm>
            <a:off x="3988091" y="3390044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28 496 999 EUR</a:t>
            </a:r>
            <a:endParaRPr dirty="0"/>
          </a:p>
        </p:txBody>
      </p:sp>
      <p:sp>
        <p:nvSpPr>
          <p:cNvPr id="399" name="Google Shape;399;p22"/>
          <p:cNvSpPr txBox="1"/>
          <p:nvPr/>
        </p:nvSpPr>
        <p:spPr>
          <a:xfrm>
            <a:off x="4230227" y="3777597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29 807 923 EUR</a:t>
            </a:r>
            <a:endParaRPr dirty="0"/>
          </a:p>
        </p:txBody>
      </p:sp>
      <p:sp>
        <p:nvSpPr>
          <p:cNvPr id="400" name="Google Shape;400;p22"/>
          <p:cNvSpPr txBox="1"/>
          <p:nvPr/>
        </p:nvSpPr>
        <p:spPr>
          <a:xfrm>
            <a:off x="4546927" y="4374575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32 631 327 EUR</a:t>
            </a:r>
            <a:endParaRPr/>
          </a:p>
        </p:txBody>
      </p:sp>
      <p:cxnSp>
        <p:nvCxnSpPr>
          <p:cNvPr id="405" name="Google Shape;405;p22"/>
          <p:cNvCxnSpPr/>
          <p:nvPr/>
        </p:nvCxnSpPr>
        <p:spPr>
          <a:xfrm>
            <a:off x="2667348" y="1593377"/>
            <a:ext cx="298328" cy="6446"/>
          </a:xfrm>
          <a:prstGeom prst="straightConnector1">
            <a:avLst/>
          </a:prstGeom>
          <a:noFill/>
          <a:ln w="381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06" name="Google Shape;406;p22"/>
          <p:cNvCxnSpPr/>
          <p:nvPr/>
        </p:nvCxnSpPr>
        <p:spPr>
          <a:xfrm>
            <a:off x="2667348" y="1964664"/>
            <a:ext cx="486663" cy="6447"/>
          </a:xfrm>
          <a:prstGeom prst="straightConnector1">
            <a:avLst/>
          </a:prstGeom>
          <a:noFill/>
          <a:ln w="381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07" name="Google Shape;407;p22"/>
          <p:cNvCxnSpPr/>
          <p:nvPr/>
        </p:nvCxnSpPr>
        <p:spPr>
          <a:xfrm>
            <a:off x="2667348" y="2349399"/>
            <a:ext cx="612932" cy="6446"/>
          </a:xfrm>
          <a:prstGeom prst="straightConnector1">
            <a:avLst/>
          </a:prstGeom>
          <a:noFill/>
          <a:ln w="381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08" name="Google Shape;408;p22"/>
          <p:cNvCxnSpPr/>
          <p:nvPr/>
        </p:nvCxnSpPr>
        <p:spPr>
          <a:xfrm>
            <a:off x="2667348" y="2713963"/>
            <a:ext cx="741009" cy="0"/>
          </a:xfrm>
          <a:prstGeom prst="straightConnector1">
            <a:avLst/>
          </a:prstGeom>
          <a:noFill/>
          <a:ln w="381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09" name="Google Shape;409;p22"/>
          <p:cNvCxnSpPr/>
          <p:nvPr/>
        </p:nvCxnSpPr>
        <p:spPr>
          <a:xfrm>
            <a:off x="2667348" y="3098697"/>
            <a:ext cx="936541" cy="0"/>
          </a:xfrm>
          <a:prstGeom prst="straightConnector1">
            <a:avLst/>
          </a:prstGeom>
          <a:noFill/>
          <a:ln w="381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0" name="Google Shape;410;p22"/>
          <p:cNvCxnSpPr/>
          <p:nvPr/>
        </p:nvCxnSpPr>
        <p:spPr>
          <a:xfrm rot="10800000" flipH="1">
            <a:off x="2667348" y="3476708"/>
            <a:ext cx="1265445" cy="6723"/>
          </a:xfrm>
          <a:prstGeom prst="straightConnector1">
            <a:avLst/>
          </a:prstGeom>
          <a:noFill/>
          <a:ln w="381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1" name="Google Shape;411;p22"/>
          <p:cNvCxnSpPr>
            <a:cxnSpLocks/>
          </p:cNvCxnSpPr>
          <p:nvPr/>
        </p:nvCxnSpPr>
        <p:spPr>
          <a:xfrm>
            <a:off x="2667348" y="3861442"/>
            <a:ext cx="1495627" cy="0"/>
          </a:xfrm>
          <a:prstGeom prst="straightConnector1">
            <a:avLst/>
          </a:prstGeom>
          <a:noFill/>
          <a:ln w="381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2" name="Google Shape;412;p22"/>
          <p:cNvCxnSpPr/>
          <p:nvPr/>
        </p:nvCxnSpPr>
        <p:spPr>
          <a:xfrm>
            <a:off x="2667348" y="4470151"/>
            <a:ext cx="1780864" cy="0"/>
          </a:xfrm>
          <a:prstGeom prst="straightConnector1">
            <a:avLst/>
          </a:prstGeom>
          <a:noFill/>
          <a:ln w="38100" cap="rnd" cmpd="sng">
            <a:solidFill>
              <a:srgbClr val="61A1D7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" name="Google Shape;413;p22"/>
          <p:cNvCxnSpPr>
            <a:cxnSpLocks/>
          </p:cNvCxnSpPr>
          <p:nvPr/>
        </p:nvCxnSpPr>
        <p:spPr>
          <a:xfrm>
            <a:off x="2667348" y="4829636"/>
            <a:ext cx="2090613" cy="0"/>
          </a:xfrm>
          <a:prstGeom prst="straightConnector1">
            <a:avLst/>
          </a:prstGeom>
          <a:noFill/>
          <a:ln w="38100" cap="rnd" cmpd="sng">
            <a:solidFill>
              <a:srgbClr val="61A1D7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" name="Google Shape;414;p22"/>
          <p:cNvCxnSpPr/>
          <p:nvPr/>
        </p:nvCxnSpPr>
        <p:spPr>
          <a:xfrm>
            <a:off x="2667348" y="5195845"/>
            <a:ext cx="2382352" cy="3500"/>
          </a:xfrm>
          <a:prstGeom prst="straightConnector1">
            <a:avLst/>
          </a:prstGeom>
          <a:noFill/>
          <a:ln w="38100" cap="rnd" cmpd="sng">
            <a:solidFill>
              <a:srgbClr val="61A1D7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5" name="Google Shape;415;p22"/>
          <p:cNvCxnSpPr/>
          <p:nvPr/>
        </p:nvCxnSpPr>
        <p:spPr>
          <a:xfrm>
            <a:off x="2667348" y="5563388"/>
            <a:ext cx="2792309" cy="0"/>
          </a:xfrm>
          <a:prstGeom prst="straightConnector1">
            <a:avLst/>
          </a:prstGeom>
          <a:noFill/>
          <a:ln w="38100" cap="rnd" cmpd="sng">
            <a:solidFill>
              <a:srgbClr val="61A1D7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6" name="Google Shape;416;p22"/>
          <p:cNvCxnSpPr/>
          <p:nvPr/>
        </p:nvCxnSpPr>
        <p:spPr>
          <a:xfrm>
            <a:off x="2667348" y="5914814"/>
            <a:ext cx="3202440" cy="0"/>
          </a:xfrm>
          <a:prstGeom prst="straightConnector1">
            <a:avLst/>
          </a:prstGeom>
          <a:noFill/>
          <a:ln w="38100" cap="rnd" cmpd="sng">
            <a:solidFill>
              <a:srgbClr val="61A1D7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7" name="Google Shape;417;p22"/>
          <p:cNvSpPr/>
          <p:nvPr/>
        </p:nvSpPr>
        <p:spPr>
          <a:xfrm>
            <a:off x="2366064" y="1481456"/>
            <a:ext cx="212033" cy="212033"/>
          </a:xfrm>
          <a:prstGeom prst="ellipse">
            <a:avLst/>
          </a:prstGeom>
          <a:solidFill>
            <a:srgbClr val="C65F7B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2"/>
          <p:cNvSpPr/>
          <p:nvPr/>
        </p:nvSpPr>
        <p:spPr>
          <a:xfrm>
            <a:off x="2366064" y="1854776"/>
            <a:ext cx="212033" cy="212033"/>
          </a:xfrm>
          <a:prstGeom prst="ellipse">
            <a:avLst/>
          </a:prstGeom>
          <a:solidFill>
            <a:srgbClr val="C65F7B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2"/>
          <p:cNvSpPr/>
          <p:nvPr/>
        </p:nvSpPr>
        <p:spPr>
          <a:xfrm>
            <a:off x="2366064" y="2233412"/>
            <a:ext cx="212033" cy="212033"/>
          </a:xfrm>
          <a:prstGeom prst="ellipse">
            <a:avLst/>
          </a:prstGeom>
          <a:solidFill>
            <a:srgbClr val="C65F7B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2"/>
          <p:cNvSpPr/>
          <p:nvPr/>
        </p:nvSpPr>
        <p:spPr>
          <a:xfrm>
            <a:off x="2366064" y="2596099"/>
            <a:ext cx="212033" cy="212033"/>
          </a:xfrm>
          <a:prstGeom prst="ellipse">
            <a:avLst/>
          </a:prstGeom>
          <a:solidFill>
            <a:srgbClr val="C65F7B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2"/>
          <p:cNvSpPr/>
          <p:nvPr/>
        </p:nvSpPr>
        <p:spPr>
          <a:xfrm>
            <a:off x="2366064" y="2985368"/>
            <a:ext cx="212033" cy="212033"/>
          </a:xfrm>
          <a:prstGeom prst="ellipse">
            <a:avLst/>
          </a:prstGeom>
          <a:solidFill>
            <a:srgbClr val="C65F7B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2"/>
          <p:cNvSpPr/>
          <p:nvPr/>
        </p:nvSpPr>
        <p:spPr>
          <a:xfrm>
            <a:off x="2366064" y="3369321"/>
            <a:ext cx="212033" cy="212033"/>
          </a:xfrm>
          <a:prstGeom prst="ellipse">
            <a:avLst/>
          </a:prstGeom>
          <a:solidFill>
            <a:srgbClr val="C65F7B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2"/>
          <p:cNvSpPr/>
          <p:nvPr/>
        </p:nvSpPr>
        <p:spPr>
          <a:xfrm>
            <a:off x="2366064" y="3742640"/>
            <a:ext cx="212033" cy="212033"/>
          </a:xfrm>
          <a:prstGeom prst="ellipse">
            <a:avLst/>
          </a:prstGeom>
          <a:solidFill>
            <a:srgbClr val="C65F7B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2"/>
          <p:cNvSpPr/>
          <p:nvPr/>
        </p:nvSpPr>
        <p:spPr>
          <a:xfrm>
            <a:off x="2366064" y="4352600"/>
            <a:ext cx="212033" cy="212033"/>
          </a:xfrm>
          <a:prstGeom prst="ellipse">
            <a:avLst/>
          </a:prstGeom>
          <a:solidFill>
            <a:srgbClr val="61A1D7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2"/>
          <p:cNvSpPr/>
          <p:nvPr/>
        </p:nvSpPr>
        <p:spPr>
          <a:xfrm>
            <a:off x="2366064" y="4704892"/>
            <a:ext cx="212033" cy="212033"/>
          </a:xfrm>
          <a:prstGeom prst="ellipse">
            <a:avLst/>
          </a:prstGeom>
          <a:solidFill>
            <a:srgbClr val="61A1D7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2"/>
          <p:cNvSpPr/>
          <p:nvPr/>
        </p:nvSpPr>
        <p:spPr>
          <a:xfrm>
            <a:off x="2366064" y="5073133"/>
            <a:ext cx="212033" cy="212033"/>
          </a:xfrm>
          <a:prstGeom prst="ellipse">
            <a:avLst/>
          </a:prstGeom>
          <a:solidFill>
            <a:srgbClr val="61A1D7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2"/>
          <p:cNvSpPr/>
          <p:nvPr/>
        </p:nvSpPr>
        <p:spPr>
          <a:xfrm>
            <a:off x="2366064" y="5450527"/>
            <a:ext cx="212033" cy="212033"/>
          </a:xfrm>
          <a:prstGeom prst="ellipse">
            <a:avLst/>
          </a:prstGeom>
          <a:solidFill>
            <a:srgbClr val="61A1D7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2"/>
          <p:cNvSpPr/>
          <p:nvPr/>
        </p:nvSpPr>
        <p:spPr>
          <a:xfrm>
            <a:off x="2366064" y="5793666"/>
            <a:ext cx="212033" cy="212033"/>
          </a:xfrm>
          <a:prstGeom prst="ellipse">
            <a:avLst/>
          </a:prstGeom>
          <a:solidFill>
            <a:srgbClr val="61A1D7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390;p22">
            <a:extLst>
              <a:ext uri="{FF2B5EF4-FFF2-40B4-BE49-F238E27FC236}">
                <a16:creationId xmlns:a16="http://schemas.microsoft.com/office/drawing/2014/main" id="{91660AF9-02EB-414B-BE9A-C57E0CF2D8D8}"/>
              </a:ext>
            </a:extLst>
          </p:cNvPr>
          <p:cNvSpPr txBox="1"/>
          <p:nvPr/>
        </p:nvSpPr>
        <p:spPr>
          <a:xfrm>
            <a:off x="1547983" y="6173082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2019</a:t>
            </a:r>
            <a:endParaRPr dirty="0"/>
          </a:p>
        </p:txBody>
      </p:sp>
      <p:cxnSp>
        <p:nvCxnSpPr>
          <p:cNvPr id="63" name="Google Shape;416;p22">
            <a:extLst>
              <a:ext uri="{FF2B5EF4-FFF2-40B4-BE49-F238E27FC236}">
                <a16:creationId xmlns:a16="http://schemas.microsoft.com/office/drawing/2014/main" id="{1A7B463E-9C85-DB46-A957-3A2D429714D2}"/>
              </a:ext>
            </a:extLst>
          </p:cNvPr>
          <p:cNvCxnSpPr>
            <a:cxnSpLocks/>
          </p:cNvCxnSpPr>
          <p:nvPr/>
        </p:nvCxnSpPr>
        <p:spPr>
          <a:xfrm>
            <a:off x="2667348" y="6270414"/>
            <a:ext cx="3416796" cy="0"/>
          </a:xfrm>
          <a:prstGeom prst="straightConnector1">
            <a:avLst/>
          </a:prstGeom>
          <a:noFill/>
          <a:ln w="38100" cap="rnd" cmpd="sng">
            <a:solidFill>
              <a:srgbClr val="61A1D7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64" name="Google Shape;428;p22">
            <a:extLst>
              <a:ext uri="{FF2B5EF4-FFF2-40B4-BE49-F238E27FC236}">
                <a16:creationId xmlns:a16="http://schemas.microsoft.com/office/drawing/2014/main" id="{B0F4DE41-FA87-A54A-9CB8-FDFF75FB56D7}"/>
              </a:ext>
            </a:extLst>
          </p:cNvPr>
          <p:cNvSpPr/>
          <p:nvPr/>
        </p:nvSpPr>
        <p:spPr>
          <a:xfrm>
            <a:off x="2366064" y="6149266"/>
            <a:ext cx="212033" cy="212033"/>
          </a:xfrm>
          <a:prstGeom prst="ellipse">
            <a:avLst/>
          </a:prstGeom>
          <a:solidFill>
            <a:srgbClr val="61A1D7"/>
          </a:solidFill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401;p22">
            <a:extLst>
              <a:ext uri="{FF2B5EF4-FFF2-40B4-BE49-F238E27FC236}">
                <a16:creationId xmlns:a16="http://schemas.microsoft.com/office/drawing/2014/main" id="{C02C917B-19F5-324A-9E13-2BAB8E0DAF36}"/>
              </a:ext>
            </a:extLst>
          </p:cNvPr>
          <p:cNvSpPr txBox="1"/>
          <p:nvPr/>
        </p:nvSpPr>
        <p:spPr>
          <a:xfrm>
            <a:off x="4797643" y="4727553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34 802 892 EUR</a:t>
            </a:r>
            <a:endParaRPr/>
          </a:p>
        </p:txBody>
      </p:sp>
      <p:sp>
        <p:nvSpPr>
          <p:cNvPr id="66" name="Google Shape;402;p22">
            <a:extLst>
              <a:ext uri="{FF2B5EF4-FFF2-40B4-BE49-F238E27FC236}">
                <a16:creationId xmlns:a16="http://schemas.microsoft.com/office/drawing/2014/main" id="{74363CE9-86CE-C040-ABB7-29DB48D72D52}"/>
              </a:ext>
            </a:extLst>
          </p:cNvPr>
          <p:cNvSpPr txBox="1"/>
          <p:nvPr/>
        </p:nvSpPr>
        <p:spPr>
          <a:xfrm>
            <a:off x="5088511" y="5100195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37 859 983 EUR</a:t>
            </a:r>
            <a:endParaRPr/>
          </a:p>
        </p:txBody>
      </p:sp>
      <p:sp>
        <p:nvSpPr>
          <p:cNvPr id="67" name="Google Shape;403;p22">
            <a:extLst>
              <a:ext uri="{FF2B5EF4-FFF2-40B4-BE49-F238E27FC236}">
                <a16:creationId xmlns:a16="http://schemas.microsoft.com/office/drawing/2014/main" id="{EC03F55A-498C-8245-B3EC-E055EE2A80B0}"/>
              </a:ext>
            </a:extLst>
          </p:cNvPr>
          <p:cNvSpPr txBox="1"/>
          <p:nvPr/>
        </p:nvSpPr>
        <p:spPr>
          <a:xfrm>
            <a:off x="5498468" y="5459124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45 480 963 EUR</a:t>
            </a:r>
            <a:endParaRPr dirty="0"/>
          </a:p>
        </p:txBody>
      </p:sp>
      <p:sp>
        <p:nvSpPr>
          <p:cNvPr id="68" name="Google Shape;404;p22">
            <a:extLst>
              <a:ext uri="{FF2B5EF4-FFF2-40B4-BE49-F238E27FC236}">
                <a16:creationId xmlns:a16="http://schemas.microsoft.com/office/drawing/2014/main" id="{0F860F4E-25F3-9D48-A630-7B7E1C3A4EA2}"/>
              </a:ext>
            </a:extLst>
          </p:cNvPr>
          <p:cNvSpPr txBox="1"/>
          <p:nvPr/>
        </p:nvSpPr>
        <p:spPr>
          <a:xfrm>
            <a:off x="5929865" y="5814384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51 780 176 EUR</a:t>
            </a:r>
            <a:endParaRPr/>
          </a:p>
        </p:txBody>
      </p:sp>
      <p:sp>
        <p:nvSpPr>
          <p:cNvPr id="69" name="Google Shape;404;p22">
            <a:extLst>
              <a:ext uri="{FF2B5EF4-FFF2-40B4-BE49-F238E27FC236}">
                <a16:creationId xmlns:a16="http://schemas.microsoft.com/office/drawing/2014/main" id="{D79C8E67-671E-6442-8132-902ACB383039}"/>
              </a:ext>
            </a:extLst>
          </p:cNvPr>
          <p:cNvSpPr txBox="1"/>
          <p:nvPr/>
        </p:nvSpPr>
        <p:spPr>
          <a:xfrm>
            <a:off x="6088342" y="6161164"/>
            <a:ext cx="135642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62 163 026 EUR</a:t>
            </a:r>
            <a:endParaRPr dirty="0"/>
          </a:p>
        </p:txBody>
      </p:sp>
      <p:pic>
        <p:nvPicPr>
          <p:cNvPr id="70" name="Obrázek 69">
            <a:extLst>
              <a:ext uri="{FF2B5EF4-FFF2-40B4-BE49-F238E27FC236}">
                <a16:creationId xmlns:a16="http://schemas.microsoft.com/office/drawing/2014/main" id="{F6A1D9FB-78F0-5D48-B634-A2D410A62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71" name="Google Shape;320;p21">
            <a:extLst>
              <a:ext uri="{FF2B5EF4-FFF2-40B4-BE49-F238E27FC236}">
                <a16:creationId xmlns:a16="http://schemas.microsoft.com/office/drawing/2014/main" id="{6D23A211-8728-094E-B7C2-B0D41456D9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3"/>
          <p:cNvSpPr/>
          <p:nvPr/>
        </p:nvSpPr>
        <p:spPr>
          <a:xfrm>
            <a:off x="2586036" y="2730809"/>
            <a:ext cx="3918940" cy="2395833"/>
          </a:xfrm>
          <a:custGeom>
            <a:avLst/>
            <a:gdLst/>
            <a:ahLst/>
            <a:cxnLst/>
            <a:rect l="l" t="t" r="r" b="b"/>
            <a:pathLst>
              <a:path w="865504" h="865504" extrusionOk="0">
                <a:moveTo>
                  <a:pt x="432650" y="865301"/>
                </a:moveTo>
                <a:lnTo>
                  <a:pt x="479793" y="862763"/>
                </a:lnTo>
                <a:lnTo>
                  <a:pt x="525465" y="855322"/>
                </a:lnTo>
                <a:lnTo>
                  <a:pt x="569403" y="843245"/>
                </a:lnTo>
                <a:lnTo>
                  <a:pt x="611342" y="826794"/>
                </a:lnTo>
                <a:lnTo>
                  <a:pt x="651019" y="806233"/>
                </a:lnTo>
                <a:lnTo>
                  <a:pt x="688170" y="781826"/>
                </a:lnTo>
                <a:lnTo>
                  <a:pt x="722531" y="753837"/>
                </a:lnTo>
                <a:lnTo>
                  <a:pt x="753837" y="722531"/>
                </a:lnTo>
                <a:lnTo>
                  <a:pt x="781826" y="688170"/>
                </a:lnTo>
                <a:lnTo>
                  <a:pt x="806233" y="651019"/>
                </a:lnTo>
                <a:lnTo>
                  <a:pt x="826794" y="611342"/>
                </a:lnTo>
                <a:lnTo>
                  <a:pt x="843245" y="569403"/>
                </a:lnTo>
                <a:lnTo>
                  <a:pt x="855322" y="525465"/>
                </a:lnTo>
                <a:lnTo>
                  <a:pt x="862763" y="479793"/>
                </a:lnTo>
                <a:lnTo>
                  <a:pt x="865301" y="432650"/>
                </a:lnTo>
                <a:lnTo>
                  <a:pt x="862763" y="385508"/>
                </a:lnTo>
                <a:lnTo>
                  <a:pt x="855322" y="339835"/>
                </a:lnTo>
                <a:lnTo>
                  <a:pt x="843245" y="295898"/>
                </a:lnTo>
                <a:lnTo>
                  <a:pt x="826794" y="253958"/>
                </a:lnTo>
                <a:lnTo>
                  <a:pt x="806233" y="214281"/>
                </a:lnTo>
                <a:lnTo>
                  <a:pt x="781826" y="177131"/>
                </a:lnTo>
                <a:lnTo>
                  <a:pt x="753837" y="142770"/>
                </a:lnTo>
                <a:lnTo>
                  <a:pt x="722531" y="111463"/>
                </a:lnTo>
                <a:lnTo>
                  <a:pt x="688170" y="83475"/>
                </a:lnTo>
                <a:lnTo>
                  <a:pt x="651019" y="59068"/>
                </a:lnTo>
                <a:lnTo>
                  <a:pt x="611342" y="38507"/>
                </a:lnTo>
                <a:lnTo>
                  <a:pt x="569403" y="22056"/>
                </a:lnTo>
                <a:lnTo>
                  <a:pt x="525465" y="9978"/>
                </a:lnTo>
                <a:lnTo>
                  <a:pt x="479793" y="2538"/>
                </a:lnTo>
                <a:lnTo>
                  <a:pt x="432650" y="0"/>
                </a:lnTo>
                <a:lnTo>
                  <a:pt x="385508" y="2538"/>
                </a:lnTo>
                <a:lnTo>
                  <a:pt x="339835" y="9978"/>
                </a:lnTo>
                <a:lnTo>
                  <a:pt x="295898" y="22056"/>
                </a:lnTo>
                <a:lnTo>
                  <a:pt x="253958" y="38507"/>
                </a:lnTo>
                <a:lnTo>
                  <a:pt x="214281" y="59068"/>
                </a:lnTo>
                <a:lnTo>
                  <a:pt x="177131" y="83475"/>
                </a:lnTo>
                <a:lnTo>
                  <a:pt x="142770" y="111463"/>
                </a:lnTo>
                <a:lnTo>
                  <a:pt x="111463" y="142770"/>
                </a:lnTo>
                <a:lnTo>
                  <a:pt x="83475" y="177131"/>
                </a:lnTo>
                <a:lnTo>
                  <a:pt x="59068" y="214281"/>
                </a:lnTo>
                <a:lnTo>
                  <a:pt x="38507" y="253958"/>
                </a:lnTo>
                <a:lnTo>
                  <a:pt x="22056" y="295898"/>
                </a:lnTo>
                <a:lnTo>
                  <a:pt x="9978" y="339835"/>
                </a:lnTo>
                <a:lnTo>
                  <a:pt x="2538" y="385508"/>
                </a:lnTo>
                <a:lnTo>
                  <a:pt x="0" y="432650"/>
                </a:lnTo>
                <a:lnTo>
                  <a:pt x="2538" y="479793"/>
                </a:lnTo>
                <a:lnTo>
                  <a:pt x="9978" y="525465"/>
                </a:lnTo>
                <a:lnTo>
                  <a:pt x="22056" y="569403"/>
                </a:lnTo>
                <a:lnTo>
                  <a:pt x="38507" y="611342"/>
                </a:lnTo>
                <a:lnTo>
                  <a:pt x="59068" y="651019"/>
                </a:lnTo>
                <a:lnTo>
                  <a:pt x="83475" y="688170"/>
                </a:lnTo>
                <a:lnTo>
                  <a:pt x="111463" y="722531"/>
                </a:lnTo>
                <a:lnTo>
                  <a:pt x="142770" y="753837"/>
                </a:lnTo>
                <a:lnTo>
                  <a:pt x="177131" y="781826"/>
                </a:lnTo>
                <a:lnTo>
                  <a:pt x="214281" y="806233"/>
                </a:lnTo>
                <a:lnTo>
                  <a:pt x="253958" y="826794"/>
                </a:lnTo>
                <a:lnTo>
                  <a:pt x="295898" y="843245"/>
                </a:lnTo>
                <a:lnTo>
                  <a:pt x="339835" y="855322"/>
                </a:lnTo>
                <a:lnTo>
                  <a:pt x="385508" y="862763"/>
                </a:lnTo>
                <a:lnTo>
                  <a:pt x="432650" y="865301"/>
                </a:lnTo>
                <a:close/>
              </a:path>
            </a:pathLst>
          </a:custGeom>
          <a:noFill/>
          <a:ln w="41275" cap="rnd" cmpd="sng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3"/>
          <p:cNvSpPr txBox="1"/>
          <p:nvPr/>
        </p:nvSpPr>
        <p:spPr>
          <a:xfrm>
            <a:off x="639900" y="1480851"/>
            <a:ext cx="230953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61A1D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Rozdělení financí </a:t>
            </a:r>
            <a:br>
              <a:rPr lang="cs-CZ" sz="2000" b="1">
                <a:solidFill>
                  <a:srgbClr val="61A1D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</a:br>
            <a:r>
              <a:rPr lang="cs-CZ" sz="2000" b="1">
                <a:solidFill>
                  <a:srgbClr val="61A1D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dle sektoru </a:t>
            </a:r>
            <a:endParaRPr b="1">
              <a:solidFill>
                <a:srgbClr val="61A1D7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grpSp>
        <p:nvGrpSpPr>
          <p:cNvPr id="440" name="Google Shape;440;p23"/>
          <p:cNvGrpSpPr/>
          <p:nvPr/>
        </p:nvGrpSpPr>
        <p:grpSpPr>
          <a:xfrm>
            <a:off x="715886" y="2966076"/>
            <a:ext cx="2145506" cy="2743463"/>
            <a:chOff x="433529" y="2901531"/>
            <a:chExt cx="2145506" cy="2743463"/>
          </a:xfrm>
        </p:grpSpPr>
        <p:sp>
          <p:nvSpPr>
            <p:cNvPr id="441" name="Google Shape;441;p23"/>
            <p:cNvSpPr/>
            <p:nvPr/>
          </p:nvSpPr>
          <p:spPr>
            <a:xfrm>
              <a:off x="456623" y="2901531"/>
              <a:ext cx="2097465" cy="2097465"/>
            </a:xfrm>
            <a:custGeom>
              <a:avLst/>
              <a:gdLst/>
              <a:ahLst/>
              <a:cxnLst/>
              <a:rect l="l" t="t" r="r" b="b"/>
              <a:pathLst>
                <a:path w="865504" h="865504" extrusionOk="0">
                  <a:moveTo>
                    <a:pt x="432650" y="865301"/>
                  </a:moveTo>
                  <a:lnTo>
                    <a:pt x="479793" y="862763"/>
                  </a:lnTo>
                  <a:lnTo>
                    <a:pt x="525465" y="855322"/>
                  </a:lnTo>
                  <a:lnTo>
                    <a:pt x="569403" y="843245"/>
                  </a:lnTo>
                  <a:lnTo>
                    <a:pt x="611342" y="826794"/>
                  </a:lnTo>
                  <a:lnTo>
                    <a:pt x="651019" y="806233"/>
                  </a:lnTo>
                  <a:lnTo>
                    <a:pt x="688170" y="781826"/>
                  </a:lnTo>
                  <a:lnTo>
                    <a:pt x="722531" y="753837"/>
                  </a:lnTo>
                  <a:lnTo>
                    <a:pt x="753837" y="722531"/>
                  </a:lnTo>
                  <a:lnTo>
                    <a:pt x="781826" y="688170"/>
                  </a:lnTo>
                  <a:lnTo>
                    <a:pt x="806233" y="651019"/>
                  </a:lnTo>
                  <a:lnTo>
                    <a:pt x="826794" y="611342"/>
                  </a:lnTo>
                  <a:lnTo>
                    <a:pt x="843245" y="569403"/>
                  </a:lnTo>
                  <a:lnTo>
                    <a:pt x="855322" y="525465"/>
                  </a:lnTo>
                  <a:lnTo>
                    <a:pt x="862763" y="479793"/>
                  </a:lnTo>
                  <a:lnTo>
                    <a:pt x="865301" y="432650"/>
                  </a:lnTo>
                  <a:lnTo>
                    <a:pt x="862763" y="385508"/>
                  </a:lnTo>
                  <a:lnTo>
                    <a:pt x="855322" y="339835"/>
                  </a:lnTo>
                  <a:lnTo>
                    <a:pt x="843245" y="295898"/>
                  </a:lnTo>
                  <a:lnTo>
                    <a:pt x="826794" y="253958"/>
                  </a:lnTo>
                  <a:lnTo>
                    <a:pt x="806233" y="214281"/>
                  </a:lnTo>
                  <a:lnTo>
                    <a:pt x="781826" y="177131"/>
                  </a:lnTo>
                  <a:lnTo>
                    <a:pt x="753837" y="142770"/>
                  </a:lnTo>
                  <a:lnTo>
                    <a:pt x="722531" y="111463"/>
                  </a:lnTo>
                  <a:lnTo>
                    <a:pt x="688170" y="83475"/>
                  </a:lnTo>
                  <a:lnTo>
                    <a:pt x="651019" y="59068"/>
                  </a:lnTo>
                  <a:lnTo>
                    <a:pt x="611342" y="38507"/>
                  </a:lnTo>
                  <a:lnTo>
                    <a:pt x="569403" y="22056"/>
                  </a:lnTo>
                  <a:lnTo>
                    <a:pt x="525465" y="9978"/>
                  </a:lnTo>
                  <a:lnTo>
                    <a:pt x="479793" y="2538"/>
                  </a:lnTo>
                  <a:lnTo>
                    <a:pt x="432650" y="0"/>
                  </a:lnTo>
                  <a:lnTo>
                    <a:pt x="385508" y="2538"/>
                  </a:lnTo>
                  <a:lnTo>
                    <a:pt x="339835" y="9978"/>
                  </a:lnTo>
                  <a:lnTo>
                    <a:pt x="295898" y="22056"/>
                  </a:lnTo>
                  <a:lnTo>
                    <a:pt x="253958" y="38507"/>
                  </a:lnTo>
                  <a:lnTo>
                    <a:pt x="214281" y="59068"/>
                  </a:lnTo>
                  <a:lnTo>
                    <a:pt x="177131" y="83475"/>
                  </a:lnTo>
                  <a:lnTo>
                    <a:pt x="142770" y="111463"/>
                  </a:lnTo>
                  <a:lnTo>
                    <a:pt x="111463" y="142770"/>
                  </a:lnTo>
                  <a:lnTo>
                    <a:pt x="83475" y="177131"/>
                  </a:lnTo>
                  <a:lnTo>
                    <a:pt x="59068" y="214281"/>
                  </a:lnTo>
                  <a:lnTo>
                    <a:pt x="38507" y="253958"/>
                  </a:lnTo>
                  <a:lnTo>
                    <a:pt x="22056" y="295898"/>
                  </a:lnTo>
                  <a:lnTo>
                    <a:pt x="9978" y="339835"/>
                  </a:lnTo>
                  <a:lnTo>
                    <a:pt x="2538" y="385508"/>
                  </a:lnTo>
                  <a:lnTo>
                    <a:pt x="0" y="432650"/>
                  </a:lnTo>
                  <a:lnTo>
                    <a:pt x="2538" y="479793"/>
                  </a:lnTo>
                  <a:lnTo>
                    <a:pt x="9978" y="525465"/>
                  </a:lnTo>
                  <a:lnTo>
                    <a:pt x="22056" y="569403"/>
                  </a:lnTo>
                  <a:lnTo>
                    <a:pt x="38507" y="611342"/>
                  </a:lnTo>
                  <a:lnTo>
                    <a:pt x="59068" y="651019"/>
                  </a:lnTo>
                  <a:lnTo>
                    <a:pt x="83475" y="688170"/>
                  </a:lnTo>
                  <a:lnTo>
                    <a:pt x="111463" y="722531"/>
                  </a:lnTo>
                  <a:lnTo>
                    <a:pt x="142770" y="753837"/>
                  </a:lnTo>
                  <a:lnTo>
                    <a:pt x="177131" y="781826"/>
                  </a:lnTo>
                  <a:lnTo>
                    <a:pt x="214281" y="806233"/>
                  </a:lnTo>
                  <a:lnTo>
                    <a:pt x="253958" y="826794"/>
                  </a:lnTo>
                  <a:lnTo>
                    <a:pt x="295898" y="843245"/>
                  </a:lnTo>
                  <a:lnTo>
                    <a:pt x="339835" y="855322"/>
                  </a:lnTo>
                  <a:lnTo>
                    <a:pt x="385508" y="862763"/>
                  </a:lnTo>
                  <a:lnTo>
                    <a:pt x="432650" y="865301"/>
                  </a:lnTo>
                  <a:close/>
                </a:path>
              </a:pathLst>
            </a:custGeom>
            <a:solidFill>
              <a:srgbClr val="42C7F4"/>
            </a:solidFill>
            <a:ln w="635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 txBox="1"/>
            <p:nvPr/>
          </p:nvSpPr>
          <p:spPr>
            <a:xfrm>
              <a:off x="433529" y="5152551"/>
              <a:ext cx="2145506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Vysokoškolské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6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vzdělávání</a:t>
              </a:r>
              <a:endParaRPr dirty="0"/>
            </a:p>
          </p:txBody>
        </p:sp>
        <p:sp>
          <p:nvSpPr>
            <p:cNvPr id="443" name="Google Shape;443;p23"/>
            <p:cNvSpPr txBox="1"/>
            <p:nvPr/>
          </p:nvSpPr>
          <p:spPr>
            <a:xfrm>
              <a:off x="508151" y="3704009"/>
              <a:ext cx="1950459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48 %</a:t>
              </a:r>
              <a:endParaRPr dirty="0"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3116431" y="1654330"/>
            <a:ext cx="1529656" cy="1529656"/>
            <a:chOff x="3267863" y="2077789"/>
            <a:chExt cx="1529656" cy="1529656"/>
          </a:xfrm>
        </p:grpSpPr>
        <p:sp>
          <p:nvSpPr>
            <p:cNvPr id="445" name="Google Shape;445;p23"/>
            <p:cNvSpPr/>
            <p:nvPr/>
          </p:nvSpPr>
          <p:spPr>
            <a:xfrm>
              <a:off x="3267863" y="2077789"/>
              <a:ext cx="1529656" cy="1529656"/>
            </a:xfrm>
            <a:custGeom>
              <a:avLst/>
              <a:gdLst/>
              <a:ahLst/>
              <a:cxnLst/>
              <a:rect l="l" t="t" r="r" b="b"/>
              <a:pathLst>
                <a:path w="865504" h="865504" extrusionOk="0">
                  <a:moveTo>
                    <a:pt x="432650" y="865301"/>
                  </a:moveTo>
                  <a:lnTo>
                    <a:pt x="479793" y="862763"/>
                  </a:lnTo>
                  <a:lnTo>
                    <a:pt x="525465" y="855322"/>
                  </a:lnTo>
                  <a:lnTo>
                    <a:pt x="569403" y="843245"/>
                  </a:lnTo>
                  <a:lnTo>
                    <a:pt x="611342" y="826794"/>
                  </a:lnTo>
                  <a:lnTo>
                    <a:pt x="651019" y="806233"/>
                  </a:lnTo>
                  <a:lnTo>
                    <a:pt x="688170" y="781826"/>
                  </a:lnTo>
                  <a:lnTo>
                    <a:pt x="722531" y="753837"/>
                  </a:lnTo>
                  <a:lnTo>
                    <a:pt x="753837" y="722531"/>
                  </a:lnTo>
                  <a:lnTo>
                    <a:pt x="781826" y="688170"/>
                  </a:lnTo>
                  <a:lnTo>
                    <a:pt x="806233" y="651019"/>
                  </a:lnTo>
                  <a:lnTo>
                    <a:pt x="826794" y="611342"/>
                  </a:lnTo>
                  <a:lnTo>
                    <a:pt x="843245" y="569403"/>
                  </a:lnTo>
                  <a:lnTo>
                    <a:pt x="855322" y="525465"/>
                  </a:lnTo>
                  <a:lnTo>
                    <a:pt x="862763" y="479793"/>
                  </a:lnTo>
                  <a:lnTo>
                    <a:pt x="865301" y="432650"/>
                  </a:lnTo>
                  <a:lnTo>
                    <a:pt x="862763" y="385508"/>
                  </a:lnTo>
                  <a:lnTo>
                    <a:pt x="855322" y="339835"/>
                  </a:lnTo>
                  <a:lnTo>
                    <a:pt x="843245" y="295898"/>
                  </a:lnTo>
                  <a:lnTo>
                    <a:pt x="826794" y="253958"/>
                  </a:lnTo>
                  <a:lnTo>
                    <a:pt x="806233" y="214281"/>
                  </a:lnTo>
                  <a:lnTo>
                    <a:pt x="781826" y="177131"/>
                  </a:lnTo>
                  <a:lnTo>
                    <a:pt x="753837" y="142770"/>
                  </a:lnTo>
                  <a:lnTo>
                    <a:pt x="722531" y="111463"/>
                  </a:lnTo>
                  <a:lnTo>
                    <a:pt x="688170" y="83475"/>
                  </a:lnTo>
                  <a:lnTo>
                    <a:pt x="651019" y="59068"/>
                  </a:lnTo>
                  <a:lnTo>
                    <a:pt x="611342" y="38507"/>
                  </a:lnTo>
                  <a:lnTo>
                    <a:pt x="569403" y="22056"/>
                  </a:lnTo>
                  <a:lnTo>
                    <a:pt x="525465" y="9978"/>
                  </a:lnTo>
                  <a:lnTo>
                    <a:pt x="479793" y="2538"/>
                  </a:lnTo>
                  <a:lnTo>
                    <a:pt x="432650" y="0"/>
                  </a:lnTo>
                  <a:lnTo>
                    <a:pt x="385508" y="2538"/>
                  </a:lnTo>
                  <a:lnTo>
                    <a:pt x="339835" y="9978"/>
                  </a:lnTo>
                  <a:lnTo>
                    <a:pt x="295898" y="22056"/>
                  </a:lnTo>
                  <a:lnTo>
                    <a:pt x="253958" y="38507"/>
                  </a:lnTo>
                  <a:lnTo>
                    <a:pt x="214281" y="59068"/>
                  </a:lnTo>
                  <a:lnTo>
                    <a:pt x="177131" y="83475"/>
                  </a:lnTo>
                  <a:lnTo>
                    <a:pt x="142770" y="111463"/>
                  </a:lnTo>
                  <a:lnTo>
                    <a:pt x="111463" y="142770"/>
                  </a:lnTo>
                  <a:lnTo>
                    <a:pt x="83475" y="177131"/>
                  </a:lnTo>
                  <a:lnTo>
                    <a:pt x="59068" y="214281"/>
                  </a:lnTo>
                  <a:lnTo>
                    <a:pt x="38507" y="253958"/>
                  </a:lnTo>
                  <a:lnTo>
                    <a:pt x="22056" y="295898"/>
                  </a:lnTo>
                  <a:lnTo>
                    <a:pt x="9978" y="339835"/>
                  </a:lnTo>
                  <a:lnTo>
                    <a:pt x="2538" y="385508"/>
                  </a:lnTo>
                  <a:lnTo>
                    <a:pt x="0" y="432650"/>
                  </a:lnTo>
                  <a:lnTo>
                    <a:pt x="2538" y="479793"/>
                  </a:lnTo>
                  <a:lnTo>
                    <a:pt x="9978" y="525465"/>
                  </a:lnTo>
                  <a:lnTo>
                    <a:pt x="22056" y="569403"/>
                  </a:lnTo>
                  <a:lnTo>
                    <a:pt x="38507" y="611342"/>
                  </a:lnTo>
                  <a:lnTo>
                    <a:pt x="59068" y="651019"/>
                  </a:lnTo>
                  <a:lnTo>
                    <a:pt x="83475" y="688170"/>
                  </a:lnTo>
                  <a:lnTo>
                    <a:pt x="111463" y="722531"/>
                  </a:lnTo>
                  <a:lnTo>
                    <a:pt x="142770" y="753837"/>
                  </a:lnTo>
                  <a:lnTo>
                    <a:pt x="177131" y="781826"/>
                  </a:lnTo>
                  <a:lnTo>
                    <a:pt x="214281" y="806233"/>
                  </a:lnTo>
                  <a:lnTo>
                    <a:pt x="253958" y="826794"/>
                  </a:lnTo>
                  <a:lnTo>
                    <a:pt x="295898" y="843245"/>
                  </a:lnTo>
                  <a:lnTo>
                    <a:pt x="339835" y="855322"/>
                  </a:lnTo>
                  <a:lnTo>
                    <a:pt x="385508" y="862763"/>
                  </a:lnTo>
                  <a:lnTo>
                    <a:pt x="432650" y="865301"/>
                  </a:lnTo>
                  <a:close/>
                </a:path>
              </a:pathLst>
            </a:custGeom>
            <a:solidFill>
              <a:schemeClr val="accent2"/>
            </a:solidFill>
            <a:ln w="635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3"/>
            <p:cNvSpPr txBox="1"/>
            <p:nvPr/>
          </p:nvSpPr>
          <p:spPr>
            <a:xfrm>
              <a:off x="3357970" y="2623551"/>
              <a:ext cx="135912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800" b="1" dirty="0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22 %</a:t>
              </a:r>
              <a:endParaRPr dirty="0"/>
            </a:p>
          </p:txBody>
        </p:sp>
      </p:grpSp>
      <p:sp>
        <p:nvSpPr>
          <p:cNvPr id="447" name="Google Shape;447;p23"/>
          <p:cNvSpPr txBox="1"/>
          <p:nvPr/>
        </p:nvSpPr>
        <p:spPr>
          <a:xfrm>
            <a:off x="4103729" y="1388451"/>
            <a:ext cx="21455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Odborné vzdělávání </a:t>
            </a:r>
            <a:br>
              <a:rPr lang="cs-C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příprava</a:t>
            </a:r>
            <a:endParaRPr/>
          </a:p>
        </p:txBody>
      </p:sp>
      <p:sp>
        <p:nvSpPr>
          <p:cNvPr id="448" name="Google Shape;448;p23"/>
          <p:cNvSpPr txBox="1"/>
          <p:nvPr/>
        </p:nvSpPr>
        <p:spPr>
          <a:xfrm>
            <a:off x="3633762" y="6089504"/>
            <a:ext cx="21455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Školní vzdělávání</a:t>
            </a:r>
            <a:endParaRPr/>
          </a:p>
        </p:txBody>
      </p:sp>
      <p:sp>
        <p:nvSpPr>
          <p:cNvPr id="449" name="Google Shape;449;p23"/>
          <p:cNvSpPr txBox="1"/>
          <p:nvPr/>
        </p:nvSpPr>
        <p:spPr>
          <a:xfrm>
            <a:off x="6307478" y="2668806"/>
            <a:ext cx="1166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Mládež</a:t>
            </a:r>
            <a:endParaRPr/>
          </a:p>
        </p:txBody>
      </p:sp>
      <p:sp>
        <p:nvSpPr>
          <p:cNvPr id="450" name="Google Shape;450;p23"/>
          <p:cNvSpPr txBox="1"/>
          <p:nvPr/>
        </p:nvSpPr>
        <p:spPr>
          <a:xfrm>
            <a:off x="5724298" y="5200972"/>
            <a:ext cx="116636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Vzdělávání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dospělých</a:t>
            </a:r>
            <a:endParaRPr/>
          </a:p>
        </p:txBody>
      </p:sp>
      <p:grpSp>
        <p:nvGrpSpPr>
          <p:cNvPr id="451" name="Google Shape;451;p23"/>
          <p:cNvGrpSpPr/>
          <p:nvPr/>
        </p:nvGrpSpPr>
        <p:grpSpPr>
          <a:xfrm>
            <a:off x="3694258" y="4674037"/>
            <a:ext cx="1359128" cy="1245968"/>
            <a:chOff x="3859140" y="4572140"/>
            <a:chExt cx="1359128" cy="1245968"/>
          </a:xfrm>
        </p:grpSpPr>
        <p:sp>
          <p:nvSpPr>
            <p:cNvPr id="452" name="Google Shape;452;p23"/>
            <p:cNvSpPr/>
            <p:nvPr/>
          </p:nvSpPr>
          <p:spPr>
            <a:xfrm>
              <a:off x="3915720" y="4572140"/>
              <a:ext cx="1245968" cy="1245968"/>
            </a:xfrm>
            <a:custGeom>
              <a:avLst/>
              <a:gdLst/>
              <a:ahLst/>
              <a:cxnLst/>
              <a:rect l="l" t="t" r="r" b="b"/>
              <a:pathLst>
                <a:path w="865504" h="865504" extrusionOk="0">
                  <a:moveTo>
                    <a:pt x="432650" y="865301"/>
                  </a:moveTo>
                  <a:lnTo>
                    <a:pt x="479793" y="862763"/>
                  </a:lnTo>
                  <a:lnTo>
                    <a:pt x="525465" y="855322"/>
                  </a:lnTo>
                  <a:lnTo>
                    <a:pt x="569403" y="843245"/>
                  </a:lnTo>
                  <a:lnTo>
                    <a:pt x="611342" y="826794"/>
                  </a:lnTo>
                  <a:lnTo>
                    <a:pt x="651019" y="806233"/>
                  </a:lnTo>
                  <a:lnTo>
                    <a:pt x="688170" y="781826"/>
                  </a:lnTo>
                  <a:lnTo>
                    <a:pt x="722531" y="753837"/>
                  </a:lnTo>
                  <a:lnTo>
                    <a:pt x="753837" y="722531"/>
                  </a:lnTo>
                  <a:lnTo>
                    <a:pt x="781826" y="688170"/>
                  </a:lnTo>
                  <a:lnTo>
                    <a:pt x="806233" y="651019"/>
                  </a:lnTo>
                  <a:lnTo>
                    <a:pt x="826794" y="611342"/>
                  </a:lnTo>
                  <a:lnTo>
                    <a:pt x="843245" y="569403"/>
                  </a:lnTo>
                  <a:lnTo>
                    <a:pt x="855322" y="525465"/>
                  </a:lnTo>
                  <a:lnTo>
                    <a:pt x="862763" y="479793"/>
                  </a:lnTo>
                  <a:lnTo>
                    <a:pt x="865301" y="432650"/>
                  </a:lnTo>
                  <a:lnTo>
                    <a:pt x="862763" y="385508"/>
                  </a:lnTo>
                  <a:lnTo>
                    <a:pt x="855322" y="339835"/>
                  </a:lnTo>
                  <a:lnTo>
                    <a:pt x="843245" y="295898"/>
                  </a:lnTo>
                  <a:lnTo>
                    <a:pt x="826794" y="253958"/>
                  </a:lnTo>
                  <a:lnTo>
                    <a:pt x="806233" y="214281"/>
                  </a:lnTo>
                  <a:lnTo>
                    <a:pt x="781826" y="177131"/>
                  </a:lnTo>
                  <a:lnTo>
                    <a:pt x="753837" y="142770"/>
                  </a:lnTo>
                  <a:lnTo>
                    <a:pt x="722531" y="111463"/>
                  </a:lnTo>
                  <a:lnTo>
                    <a:pt x="688170" y="83475"/>
                  </a:lnTo>
                  <a:lnTo>
                    <a:pt x="651019" y="59068"/>
                  </a:lnTo>
                  <a:lnTo>
                    <a:pt x="611342" y="38507"/>
                  </a:lnTo>
                  <a:lnTo>
                    <a:pt x="569403" y="22056"/>
                  </a:lnTo>
                  <a:lnTo>
                    <a:pt x="525465" y="9978"/>
                  </a:lnTo>
                  <a:lnTo>
                    <a:pt x="479793" y="2538"/>
                  </a:lnTo>
                  <a:lnTo>
                    <a:pt x="432650" y="0"/>
                  </a:lnTo>
                  <a:lnTo>
                    <a:pt x="385508" y="2538"/>
                  </a:lnTo>
                  <a:lnTo>
                    <a:pt x="339835" y="9978"/>
                  </a:lnTo>
                  <a:lnTo>
                    <a:pt x="295898" y="22056"/>
                  </a:lnTo>
                  <a:lnTo>
                    <a:pt x="253958" y="38507"/>
                  </a:lnTo>
                  <a:lnTo>
                    <a:pt x="214281" y="59068"/>
                  </a:lnTo>
                  <a:lnTo>
                    <a:pt x="177131" y="83475"/>
                  </a:lnTo>
                  <a:lnTo>
                    <a:pt x="142770" y="111463"/>
                  </a:lnTo>
                  <a:lnTo>
                    <a:pt x="111463" y="142770"/>
                  </a:lnTo>
                  <a:lnTo>
                    <a:pt x="83475" y="177131"/>
                  </a:lnTo>
                  <a:lnTo>
                    <a:pt x="59068" y="214281"/>
                  </a:lnTo>
                  <a:lnTo>
                    <a:pt x="38507" y="253958"/>
                  </a:lnTo>
                  <a:lnTo>
                    <a:pt x="22056" y="295898"/>
                  </a:lnTo>
                  <a:lnTo>
                    <a:pt x="9978" y="339835"/>
                  </a:lnTo>
                  <a:lnTo>
                    <a:pt x="2538" y="385508"/>
                  </a:lnTo>
                  <a:lnTo>
                    <a:pt x="0" y="432650"/>
                  </a:lnTo>
                  <a:lnTo>
                    <a:pt x="2538" y="479793"/>
                  </a:lnTo>
                  <a:lnTo>
                    <a:pt x="9978" y="525465"/>
                  </a:lnTo>
                  <a:lnTo>
                    <a:pt x="22056" y="569403"/>
                  </a:lnTo>
                  <a:lnTo>
                    <a:pt x="38507" y="611342"/>
                  </a:lnTo>
                  <a:lnTo>
                    <a:pt x="59068" y="651019"/>
                  </a:lnTo>
                  <a:lnTo>
                    <a:pt x="83475" y="688170"/>
                  </a:lnTo>
                  <a:lnTo>
                    <a:pt x="111463" y="722531"/>
                  </a:lnTo>
                  <a:lnTo>
                    <a:pt x="142770" y="753837"/>
                  </a:lnTo>
                  <a:lnTo>
                    <a:pt x="177131" y="781826"/>
                  </a:lnTo>
                  <a:lnTo>
                    <a:pt x="214281" y="806233"/>
                  </a:lnTo>
                  <a:lnTo>
                    <a:pt x="253958" y="826794"/>
                  </a:lnTo>
                  <a:lnTo>
                    <a:pt x="295898" y="843245"/>
                  </a:lnTo>
                  <a:lnTo>
                    <a:pt x="339835" y="855322"/>
                  </a:lnTo>
                  <a:lnTo>
                    <a:pt x="385508" y="862763"/>
                  </a:lnTo>
                  <a:lnTo>
                    <a:pt x="432650" y="865301"/>
                  </a:lnTo>
                  <a:close/>
                </a:path>
              </a:pathLst>
            </a:custGeom>
            <a:solidFill>
              <a:srgbClr val="B3D356"/>
            </a:solidFill>
            <a:ln w="635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3"/>
            <p:cNvSpPr txBox="1"/>
            <p:nvPr/>
          </p:nvSpPr>
          <p:spPr>
            <a:xfrm>
              <a:off x="3859140" y="5010550"/>
              <a:ext cx="13591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18 %</a:t>
              </a:r>
              <a:endParaRPr/>
            </a:p>
          </p:txBody>
        </p:sp>
      </p:grpSp>
      <p:grpSp>
        <p:nvGrpSpPr>
          <p:cNvPr id="457" name="Google Shape;457;p23"/>
          <p:cNvGrpSpPr/>
          <p:nvPr/>
        </p:nvGrpSpPr>
        <p:grpSpPr>
          <a:xfrm>
            <a:off x="5626233" y="4316450"/>
            <a:ext cx="1359128" cy="775309"/>
            <a:chOff x="5826289" y="4345849"/>
            <a:chExt cx="1359128" cy="775309"/>
          </a:xfrm>
        </p:grpSpPr>
        <p:sp>
          <p:nvSpPr>
            <p:cNvPr id="458" name="Google Shape;458;p23"/>
            <p:cNvSpPr/>
            <p:nvPr/>
          </p:nvSpPr>
          <p:spPr>
            <a:xfrm>
              <a:off x="6101298" y="4345849"/>
              <a:ext cx="775309" cy="775309"/>
            </a:xfrm>
            <a:custGeom>
              <a:avLst/>
              <a:gdLst/>
              <a:ahLst/>
              <a:cxnLst/>
              <a:rect l="l" t="t" r="r" b="b"/>
              <a:pathLst>
                <a:path w="865504" h="865504" extrusionOk="0">
                  <a:moveTo>
                    <a:pt x="432650" y="865301"/>
                  </a:moveTo>
                  <a:lnTo>
                    <a:pt x="479793" y="862763"/>
                  </a:lnTo>
                  <a:lnTo>
                    <a:pt x="525465" y="855322"/>
                  </a:lnTo>
                  <a:lnTo>
                    <a:pt x="569403" y="843245"/>
                  </a:lnTo>
                  <a:lnTo>
                    <a:pt x="611342" y="826794"/>
                  </a:lnTo>
                  <a:lnTo>
                    <a:pt x="651019" y="806233"/>
                  </a:lnTo>
                  <a:lnTo>
                    <a:pt x="688170" y="781826"/>
                  </a:lnTo>
                  <a:lnTo>
                    <a:pt x="722531" y="753837"/>
                  </a:lnTo>
                  <a:lnTo>
                    <a:pt x="753837" y="722531"/>
                  </a:lnTo>
                  <a:lnTo>
                    <a:pt x="781826" y="688170"/>
                  </a:lnTo>
                  <a:lnTo>
                    <a:pt x="806233" y="651019"/>
                  </a:lnTo>
                  <a:lnTo>
                    <a:pt x="826794" y="611342"/>
                  </a:lnTo>
                  <a:lnTo>
                    <a:pt x="843245" y="569403"/>
                  </a:lnTo>
                  <a:lnTo>
                    <a:pt x="855322" y="525465"/>
                  </a:lnTo>
                  <a:lnTo>
                    <a:pt x="862763" y="479793"/>
                  </a:lnTo>
                  <a:lnTo>
                    <a:pt x="865301" y="432650"/>
                  </a:lnTo>
                  <a:lnTo>
                    <a:pt x="862763" y="385508"/>
                  </a:lnTo>
                  <a:lnTo>
                    <a:pt x="855322" y="339835"/>
                  </a:lnTo>
                  <a:lnTo>
                    <a:pt x="843245" y="295898"/>
                  </a:lnTo>
                  <a:lnTo>
                    <a:pt x="826794" y="253958"/>
                  </a:lnTo>
                  <a:lnTo>
                    <a:pt x="806233" y="214281"/>
                  </a:lnTo>
                  <a:lnTo>
                    <a:pt x="781826" y="177131"/>
                  </a:lnTo>
                  <a:lnTo>
                    <a:pt x="753837" y="142770"/>
                  </a:lnTo>
                  <a:lnTo>
                    <a:pt x="722531" y="111463"/>
                  </a:lnTo>
                  <a:lnTo>
                    <a:pt x="688170" y="83475"/>
                  </a:lnTo>
                  <a:lnTo>
                    <a:pt x="651019" y="59068"/>
                  </a:lnTo>
                  <a:lnTo>
                    <a:pt x="611342" y="38507"/>
                  </a:lnTo>
                  <a:lnTo>
                    <a:pt x="569403" y="22056"/>
                  </a:lnTo>
                  <a:lnTo>
                    <a:pt x="525465" y="9978"/>
                  </a:lnTo>
                  <a:lnTo>
                    <a:pt x="479793" y="2538"/>
                  </a:lnTo>
                  <a:lnTo>
                    <a:pt x="432650" y="0"/>
                  </a:lnTo>
                  <a:lnTo>
                    <a:pt x="385508" y="2538"/>
                  </a:lnTo>
                  <a:lnTo>
                    <a:pt x="339835" y="9978"/>
                  </a:lnTo>
                  <a:lnTo>
                    <a:pt x="295898" y="22056"/>
                  </a:lnTo>
                  <a:lnTo>
                    <a:pt x="253958" y="38507"/>
                  </a:lnTo>
                  <a:lnTo>
                    <a:pt x="214281" y="59068"/>
                  </a:lnTo>
                  <a:lnTo>
                    <a:pt x="177131" y="83475"/>
                  </a:lnTo>
                  <a:lnTo>
                    <a:pt x="142770" y="111463"/>
                  </a:lnTo>
                  <a:lnTo>
                    <a:pt x="111463" y="142770"/>
                  </a:lnTo>
                  <a:lnTo>
                    <a:pt x="83475" y="177131"/>
                  </a:lnTo>
                  <a:lnTo>
                    <a:pt x="59068" y="214281"/>
                  </a:lnTo>
                  <a:lnTo>
                    <a:pt x="38507" y="253958"/>
                  </a:lnTo>
                  <a:lnTo>
                    <a:pt x="22056" y="295898"/>
                  </a:lnTo>
                  <a:lnTo>
                    <a:pt x="9978" y="339835"/>
                  </a:lnTo>
                  <a:lnTo>
                    <a:pt x="2538" y="385508"/>
                  </a:lnTo>
                  <a:lnTo>
                    <a:pt x="0" y="432650"/>
                  </a:lnTo>
                  <a:lnTo>
                    <a:pt x="2538" y="479793"/>
                  </a:lnTo>
                  <a:lnTo>
                    <a:pt x="9978" y="525465"/>
                  </a:lnTo>
                  <a:lnTo>
                    <a:pt x="22056" y="569403"/>
                  </a:lnTo>
                  <a:lnTo>
                    <a:pt x="38507" y="611342"/>
                  </a:lnTo>
                  <a:lnTo>
                    <a:pt x="59068" y="651019"/>
                  </a:lnTo>
                  <a:lnTo>
                    <a:pt x="83475" y="688170"/>
                  </a:lnTo>
                  <a:lnTo>
                    <a:pt x="111463" y="722531"/>
                  </a:lnTo>
                  <a:lnTo>
                    <a:pt x="142770" y="753837"/>
                  </a:lnTo>
                  <a:lnTo>
                    <a:pt x="177131" y="781826"/>
                  </a:lnTo>
                  <a:lnTo>
                    <a:pt x="214281" y="806233"/>
                  </a:lnTo>
                  <a:lnTo>
                    <a:pt x="253958" y="826794"/>
                  </a:lnTo>
                  <a:lnTo>
                    <a:pt x="295898" y="843245"/>
                  </a:lnTo>
                  <a:lnTo>
                    <a:pt x="339835" y="855322"/>
                  </a:lnTo>
                  <a:lnTo>
                    <a:pt x="385508" y="862763"/>
                  </a:lnTo>
                  <a:lnTo>
                    <a:pt x="432650" y="865301"/>
                  </a:lnTo>
                  <a:close/>
                </a:path>
              </a:pathLst>
            </a:custGeom>
            <a:solidFill>
              <a:srgbClr val="927FBC"/>
            </a:solidFill>
            <a:ln w="635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3"/>
            <p:cNvSpPr txBox="1"/>
            <p:nvPr/>
          </p:nvSpPr>
          <p:spPr>
            <a:xfrm>
              <a:off x="5826289" y="4591869"/>
              <a:ext cx="13591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6 %</a:t>
              </a:r>
              <a:endParaRPr/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1FB0D717-11C8-0C43-A339-650B37FF61C3}"/>
              </a:ext>
            </a:extLst>
          </p:cNvPr>
          <p:cNvGrpSpPr/>
          <p:nvPr/>
        </p:nvGrpSpPr>
        <p:grpSpPr>
          <a:xfrm>
            <a:off x="642376" y="502417"/>
            <a:ext cx="7372071" cy="537256"/>
            <a:chOff x="642376" y="502417"/>
            <a:chExt cx="7372071" cy="537256"/>
          </a:xfrm>
        </p:grpSpPr>
        <p:sp>
          <p:nvSpPr>
            <p:cNvPr id="437" name="Google Shape;437;p23"/>
            <p:cNvSpPr txBox="1"/>
            <p:nvPr/>
          </p:nvSpPr>
          <p:spPr>
            <a:xfrm>
              <a:off x="1344999" y="502417"/>
              <a:ext cx="66694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ERASMUS+ 2019 V ČÍSLECH</a:t>
              </a:r>
              <a:endParaRPr dirty="0"/>
            </a:p>
          </p:txBody>
        </p:sp>
        <p:pic>
          <p:nvPicPr>
            <p:cNvPr id="43" name="Obrázek 42">
              <a:extLst>
                <a:ext uri="{FF2B5EF4-FFF2-40B4-BE49-F238E27FC236}">
                  <a16:creationId xmlns:a16="http://schemas.microsoft.com/office/drawing/2014/main" id="{C750DB93-FA6C-8141-A5E5-CFEBA0A2A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376" y="505433"/>
              <a:ext cx="534240" cy="534240"/>
            </a:xfrm>
            <a:prstGeom prst="rect">
              <a:avLst/>
            </a:prstGeom>
            <a:solidFill>
              <a:srgbClr val="61A1D7"/>
            </a:solidFill>
          </p:spPr>
        </p:pic>
      </p:grpSp>
      <p:grpSp>
        <p:nvGrpSpPr>
          <p:cNvPr id="32" name="Google Shape;457;p23">
            <a:extLst>
              <a:ext uri="{FF2B5EF4-FFF2-40B4-BE49-F238E27FC236}">
                <a16:creationId xmlns:a16="http://schemas.microsoft.com/office/drawing/2014/main" id="{A2A36567-CC17-1349-919F-8953BE3C5C82}"/>
              </a:ext>
            </a:extLst>
          </p:cNvPr>
          <p:cNvGrpSpPr/>
          <p:nvPr/>
        </p:nvGrpSpPr>
        <p:grpSpPr>
          <a:xfrm>
            <a:off x="5303945" y="2457669"/>
            <a:ext cx="1359128" cy="775309"/>
            <a:chOff x="5826289" y="4345849"/>
            <a:chExt cx="1359128" cy="775309"/>
          </a:xfrm>
        </p:grpSpPr>
        <p:sp>
          <p:nvSpPr>
            <p:cNvPr id="33" name="Google Shape;458;p23">
              <a:extLst>
                <a:ext uri="{FF2B5EF4-FFF2-40B4-BE49-F238E27FC236}">
                  <a16:creationId xmlns:a16="http://schemas.microsoft.com/office/drawing/2014/main" id="{E6F99736-B5BF-F349-9406-A5418A05200A}"/>
                </a:ext>
              </a:extLst>
            </p:cNvPr>
            <p:cNvSpPr/>
            <p:nvPr/>
          </p:nvSpPr>
          <p:spPr>
            <a:xfrm>
              <a:off x="6101298" y="4345849"/>
              <a:ext cx="775309" cy="775309"/>
            </a:xfrm>
            <a:custGeom>
              <a:avLst/>
              <a:gdLst/>
              <a:ahLst/>
              <a:cxnLst/>
              <a:rect l="l" t="t" r="r" b="b"/>
              <a:pathLst>
                <a:path w="865504" h="865504" extrusionOk="0">
                  <a:moveTo>
                    <a:pt x="432650" y="865301"/>
                  </a:moveTo>
                  <a:lnTo>
                    <a:pt x="479793" y="862763"/>
                  </a:lnTo>
                  <a:lnTo>
                    <a:pt x="525465" y="855322"/>
                  </a:lnTo>
                  <a:lnTo>
                    <a:pt x="569403" y="843245"/>
                  </a:lnTo>
                  <a:lnTo>
                    <a:pt x="611342" y="826794"/>
                  </a:lnTo>
                  <a:lnTo>
                    <a:pt x="651019" y="806233"/>
                  </a:lnTo>
                  <a:lnTo>
                    <a:pt x="688170" y="781826"/>
                  </a:lnTo>
                  <a:lnTo>
                    <a:pt x="722531" y="753837"/>
                  </a:lnTo>
                  <a:lnTo>
                    <a:pt x="753837" y="722531"/>
                  </a:lnTo>
                  <a:lnTo>
                    <a:pt x="781826" y="688170"/>
                  </a:lnTo>
                  <a:lnTo>
                    <a:pt x="806233" y="651019"/>
                  </a:lnTo>
                  <a:lnTo>
                    <a:pt x="826794" y="611342"/>
                  </a:lnTo>
                  <a:lnTo>
                    <a:pt x="843245" y="569403"/>
                  </a:lnTo>
                  <a:lnTo>
                    <a:pt x="855322" y="525465"/>
                  </a:lnTo>
                  <a:lnTo>
                    <a:pt x="862763" y="479793"/>
                  </a:lnTo>
                  <a:lnTo>
                    <a:pt x="865301" y="432650"/>
                  </a:lnTo>
                  <a:lnTo>
                    <a:pt x="862763" y="385508"/>
                  </a:lnTo>
                  <a:lnTo>
                    <a:pt x="855322" y="339835"/>
                  </a:lnTo>
                  <a:lnTo>
                    <a:pt x="843245" y="295898"/>
                  </a:lnTo>
                  <a:lnTo>
                    <a:pt x="826794" y="253958"/>
                  </a:lnTo>
                  <a:lnTo>
                    <a:pt x="806233" y="214281"/>
                  </a:lnTo>
                  <a:lnTo>
                    <a:pt x="781826" y="177131"/>
                  </a:lnTo>
                  <a:lnTo>
                    <a:pt x="753837" y="142770"/>
                  </a:lnTo>
                  <a:lnTo>
                    <a:pt x="722531" y="111463"/>
                  </a:lnTo>
                  <a:lnTo>
                    <a:pt x="688170" y="83475"/>
                  </a:lnTo>
                  <a:lnTo>
                    <a:pt x="651019" y="59068"/>
                  </a:lnTo>
                  <a:lnTo>
                    <a:pt x="611342" y="38507"/>
                  </a:lnTo>
                  <a:lnTo>
                    <a:pt x="569403" y="22056"/>
                  </a:lnTo>
                  <a:lnTo>
                    <a:pt x="525465" y="9978"/>
                  </a:lnTo>
                  <a:lnTo>
                    <a:pt x="479793" y="2538"/>
                  </a:lnTo>
                  <a:lnTo>
                    <a:pt x="432650" y="0"/>
                  </a:lnTo>
                  <a:lnTo>
                    <a:pt x="385508" y="2538"/>
                  </a:lnTo>
                  <a:lnTo>
                    <a:pt x="339835" y="9978"/>
                  </a:lnTo>
                  <a:lnTo>
                    <a:pt x="295898" y="22056"/>
                  </a:lnTo>
                  <a:lnTo>
                    <a:pt x="253958" y="38507"/>
                  </a:lnTo>
                  <a:lnTo>
                    <a:pt x="214281" y="59068"/>
                  </a:lnTo>
                  <a:lnTo>
                    <a:pt x="177131" y="83475"/>
                  </a:lnTo>
                  <a:lnTo>
                    <a:pt x="142770" y="111463"/>
                  </a:lnTo>
                  <a:lnTo>
                    <a:pt x="111463" y="142770"/>
                  </a:lnTo>
                  <a:lnTo>
                    <a:pt x="83475" y="177131"/>
                  </a:lnTo>
                  <a:lnTo>
                    <a:pt x="59068" y="214281"/>
                  </a:lnTo>
                  <a:lnTo>
                    <a:pt x="38507" y="253958"/>
                  </a:lnTo>
                  <a:lnTo>
                    <a:pt x="22056" y="295898"/>
                  </a:lnTo>
                  <a:lnTo>
                    <a:pt x="9978" y="339835"/>
                  </a:lnTo>
                  <a:lnTo>
                    <a:pt x="2538" y="385508"/>
                  </a:lnTo>
                  <a:lnTo>
                    <a:pt x="0" y="432650"/>
                  </a:lnTo>
                  <a:lnTo>
                    <a:pt x="2538" y="479793"/>
                  </a:lnTo>
                  <a:lnTo>
                    <a:pt x="9978" y="525465"/>
                  </a:lnTo>
                  <a:lnTo>
                    <a:pt x="22056" y="569403"/>
                  </a:lnTo>
                  <a:lnTo>
                    <a:pt x="38507" y="611342"/>
                  </a:lnTo>
                  <a:lnTo>
                    <a:pt x="59068" y="651019"/>
                  </a:lnTo>
                  <a:lnTo>
                    <a:pt x="83475" y="688170"/>
                  </a:lnTo>
                  <a:lnTo>
                    <a:pt x="111463" y="722531"/>
                  </a:lnTo>
                  <a:lnTo>
                    <a:pt x="142770" y="753837"/>
                  </a:lnTo>
                  <a:lnTo>
                    <a:pt x="177131" y="781826"/>
                  </a:lnTo>
                  <a:lnTo>
                    <a:pt x="214281" y="806233"/>
                  </a:lnTo>
                  <a:lnTo>
                    <a:pt x="253958" y="826794"/>
                  </a:lnTo>
                  <a:lnTo>
                    <a:pt x="295898" y="843245"/>
                  </a:lnTo>
                  <a:lnTo>
                    <a:pt x="339835" y="855322"/>
                  </a:lnTo>
                  <a:lnTo>
                    <a:pt x="385508" y="862763"/>
                  </a:lnTo>
                  <a:lnTo>
                    <a:pt x="432650" y="865301"/>
                  </a:lnTo>
                  <a:close/>
                </a:path>
              </a:pathLst>
            </a:custGeom>
            <a:solidFill>
              <a:srgbClr val="C65F7B"/>
            </a:solidFill>
            <a:ln w="635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59;p23">
              <a:extLst>
                <a:ext uri="{FF2B5EF4-FFF2-40B4-BE49-F238E27FC236}">
                  <a16:creationId xmlns:a16="http://schemas.microsoft.com/office/drawing/2014/main" id="{B6BD0631-1099-FC42-B577-70D0F1FE6CDD}"/>
                </a:ext>
              </a:extLst>
            </p:cNvPr>
            <p:cNvSpPr txBox="1"/>
            <p:nvPr/>
          </p:nvSpPr>
          <p:spPr>
            <a:xfrm>
              <a:off x="5826289" y="4591869"/>
              <a:ext cx="13591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6 %</a:t>
              </a:r>
              <a:endParaRPr/>
            </a:p>
          </p:txBody>
        </p:sp>
      </p:grpSp>
      <p:pic>
        <p:nvPicPr>
          <p:cNvPr id="29" name="Obrázek 28">
            <a:extLst>
              <a:ext uri="{FF2B5EF4-FFF2-40B4-BE49-F238E27FC236}">
                <a16:creationId xmlns:a16="http://schemas.microsoft.com/office/drawing/2014/main" id="{A2076818-BA96-6449-836A-1CD97FC8D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30" name="Google Shape;320;p21">
            <a:extLst>
              <a:ext uri="{FF2B5EF4-FFF2-40B4-BE49-F238E27FC236}">
                <a16:creationId xmlns:a16="http://schemas.microsoft.com/office/drawing/2014/main" id="{31FD4176-6157-794A-B4F9-73664587C4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4"/>
          <p:cNvSpPr/>
          <p:nvPr/>
        </p:nvSpPr>
        <p:spPr>
          <a:xfrm>
            <a:off x="1632925" y="1517223"/>
            <a:ext cx="4332744" cy="4332744"/>
          </a:xfrm>
          <a:custGeom>
            <a:avLst/>
            <a:gdLst/>
            <a:ahLst/>
            <a:cxnLst/>
            <a:rect l="l" t="t" r="r" b="b"/>
            <a:pathLst>
              <a:path w="865504" h="865504" extrusionOk="0">
                <a:moveTo>
                  <a:pt x="432650" y="865301"/>
                </a:moveTo>
                <a:lnTo>
                  <a:pt x="479793" y="862763"/>
                </a:lnTo>
                <a:lnTo>
                  <a:pt x="525465" y="855322"/>
                </a:lnTo>
                <a:lnTo>
                  <a:pt x="569403" y="843245"/>
                </a:lnTo>
                <a:lnTo>
                  <a:pt x="611342" y="826794"/>
                </a:lnTo>
                <a:lnTo>
                  <a:pt x="651019" y="806233"/>
                </a:lnTo>
                <a:lnTo>
                  <a:pt x="688170" y="781826"/>
                </a:lnTo>
                <a:lnTo>
                  <a:pt x="722531" y="753837"/>
                </a:lnTo>
                <a:lnTo>
                  <a:pt x="753837" y="722531"/>
                </a:lnTo>
                <a:lnTo>
                  <a:pt x="781826" y="688170"/>
                </a:lnTo>
                <a:lnTo>
                  <a:pt x="806233" y="651019"/>
                </a:lnTo>
                <a:lnTo>
                  <a:pt x="826794" y="611342"/>
                </a:lnTo>
                <a:lnTo>
                  <a:pt x="843245" y="569403"/>
                </a:lnTo>
                <a:lnTo>
                  <a:pt x="855322" y="525465"/>
                </a:lnTo>
                <a:lnTo>
                  <a:pt x="862763" y="479793"/>
                </a:lnTo>
                <a:lnTo>
                  <a:pt x="865301" y="432650"/>
                </a:lnTo>
                <a:lnTo>
                  <a:pt x="862763" y="385508"/>
                </a:lnTo>
                <a:lnTo>
                  <a:pt x="855322" y="339835"/>
                </a:lnTo>
                <a:lnTo>
                  <a:pt x="843245" y="295898"/>
                </a:lnTo>
                <a:lnTo>
                  <a:pt x="826794" y="253958"/>
                </a:lnTo>
                <a:lnTo>
                  <a:pt x="806233" y="214281"/>
                </a:lnTo>
                <a:lnTo>
                  <a:pt x="781826" y="177131"/>
                </a:lnTo>
                <a:lnTo>
                  <a:pt x="753837" y="142770"/>
                </a:lnTo>
                <a:lnTo>
                  <a:pt x="722531" y="111463"/>
                </a:lnTo>
                <a:lnTo>
                  <a:pt x="688170" y="83475"/>
                </a:lnTo>
                <a:lnTo>
                  <a:pt x="651019" y="59068"/>
                </a:lnTo>
                <a:lnTo>
                  <a:pt x="611342" y="38507"/>
                </a:lnTo>
                <a:lnTo>
                  <a:pt x="569403" y="22056"/>
                </a:lnTo>
                <a:lnTo>
                  <a:pt x="525465" y="9978"/>
                </a:lnTo>
                <a:lnTo>
                  <a:pt x="479793" y="2538"/>
                </a:lnTo>
                <a:lnTo>
                  <a:pt x="432650" y="0"/>
                </a:lnTo>
                <a:lnTo>
                  <a:pt x="385508" y="2538"/>
                </a:lnTo>
                <a:lnTo>
                  <a:pt x="339835" y="9978"/>
                </a:lnTo>
                <a:lnTo>
                  <a:pt x="295898" y="22056"/>
                </a:lnTo>
                <a:lnTo>
                  <a:pt x="253958" y="38507"/>
                </a:lnTo>
                <a:lnTo>
                  <a:pt x="214281" y="59068"/>
                </a:lnTo>
                <a:lnTo>
                  <a:pt x="177131" y="83475"/>
                </a:lnTo>
                <a:lnTo>
                  <a:pt x="142770" y="111463"/>
                </a:lnTo>
                <a:lnTo>
                  <a:pt x="111463" y="142770"/>
                </a:lnTo>
                <a:lnTo>
                  <a:pt x="83475" y="177131"/>
                </a:lnTo>
                <a:lnTo>
                  <a:pt x="59068" y="214281"/>
                </a:lnTo>
                <a:lnTo>
                  <a:pt x="38507" y="253958"/>
                </a:lnTo>
                <a:lnTo>
                  <a:pt x="22056" y="295898"/>
                </a:lnTo>
                <a:lnTo>
                  <a:pt x="9978" y="339835"/>
                </a:lnTo>
                <a:lnTo>
                  <a:pt x="2538" y="385508"/>
                </a:lnTo>
                <a:lnTo>
                  <a:pt x="0" y="432650"/>
                </a:lnTo>
                <a:lnTo>
                  <a:pt x="2538" y="479793"/>
                </a:lnTo>
                <a:lnTo>
                  <a:pt x="9978" y="525465"/>
                </a:lnTo>
                <a:lnTo>
                  <a:pt x="22056" y="569403"/>
                </a:lnTo>
                <a:lnTo>
                  <a:pt x="38507" y="611342"/>
                </a:lnTo>
                <a:lnTo>
                  <a:pt x="59068" y="651019"/>
                </a:lnTo>
                <a:lnTo>
                  <a:pt x="83475" y="688170"/>
                </a:lnTo>
                <a:lnTo>
                  <a:pt x="111463" y="722531"/>
                </a:lnTo>
                <a:lnTo>
                  <a:pt x="142770" y="753837"/>
                </a:lnTo>
                <a:lnTo>
                  <a:pt x="177131" y="781826"/>
                </a:lnTo>
                <a:lnTo>
                  <a:pt x="214281" y="806233"/>
                </a:lnTo>
                <a:lnTo>
                  <a:pt x="253958" y="826794"/>
                </a:lnTo>
                <a:lnTo>
                  <a:pt x="295898" y="843245"/>
                </a:lnTo>
                <a:lnTo>
                  <a:pt x="339835" y="855322"/>
                </a:lnTo>
                <a:lnTo>
                  <a:pt x="385508" y="862763"/>
                </a:lnTo>
                <a:lnTo>
                  <a:pt x="432650" y="865301"/>
                </a:lnTo>
                <a:close/>
              </a:path>
            </a:pathLst>
          </a:custGeom>
          <a:noFill/>
          <a:ln w="41275" cap="rnd" cmpd="sng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24"/>
          <p:cNvGrpSpPr/>
          <p:nvPr/>
        </p:nvGrpSpPr>
        <p:grpSpPr>
          <a:xfrm>
            <a:off x="560023" y="1588938"/>
            <a:ext cx="2605273" cy="2605273"/>
            <a:chOff x="459130" y="1838520"/>
            <a:chExt cx="2605273" cy="2605273"/>
          </a:xfrm>
        </p:grpSpPr>
        <p:sp>
          <p:nvSpPr>
            <p:cNvPr id="471" name="Google Shape;471;p24"/>
            <p:cNvSpPr/>
            <p:nvPr/>
          </p:nvSpPr>
          <p:spPr>
            <a:xfrm>
              <a:off x="459130" y="1838520"/>
              <a:ext cx="2605273" cy="2605273"/>
            </a:xfrm>
            <a:custGeom>
              <a:avLst/>
              <a:gdLst/>
              <a:ahLst/>
              <a:cxnLst/>
              <a:rect l="l" t="t" r="r" b="b"/>
              <a:pathLst>
                <a:path w="865504" h="865504" extrusionOk="0">
                  <a:moveTo>
                    <a:pt x="432650" y="865301"/>
                  </a:moveTo>
                  <a:lnTo>
                    <a:pt x="479793" y="862763"/>
                  </a:lnTo>
                  <a:lnTo>
                    <a:pt x="525465" y="855322"/>
                  </a:lnTo>
                  <a:lnTo>
                    <a:pt x="569403" y="843245"/>
                  </a:lnTo>
                  <a:lnTo>
                    <a:pt x="611342" y="826794"/>
                  </a:lnTo>
                  <a:lnTo>
                    <a:pt x="651019" y="806233"/>
                  </a:lnTo>
                  <a:lnTo>
                    <a:pt x="688170" y="781826"/>
                  </a:lnTo>
                  <a:lnTo>
                    <a:pt x="722531" y="753837"/>
                  </a:lnTo>
                  <a:lnTo>
                    <a:pt x="753837" y="722531"/>
                  </a:lnTo>
                  <a:lnTo>
                    <a:pt x="781826" y="688170"/>
                  </a:lnTo>
                  <a:lnTo>
                    <a:pt x="806233" y="651019"/>
                  </a:lnTo>
                  <a:lnTo>
                    <a:pt x="826794" y="611342"/>
                  </a:lnTo>
                  <a:lnTo>
                    <a:pt x="843245" y="569403"/>
                  </a:lnTo>
                  <a:lnTo>
                    <a:pt x="855322" y="525465"/>
                  </a:lnTo>
                  <a:lnTo>
                    <a:pt x="862763" y="479793"/>
                  </a:lnTo>
                  <a:lnTo>
                    <a:pt x="865301" y="432650"/>
                  </a:lnTo>
                  <a:lnTo>
                    <a:pt x="862763" y="385508"/>
                  </a:lnTo>
                  <a:lnTo>
                    <a:pt x="855322" y="339835"/>
                  </a:lnTo>
                  <a:lnTo>
                    <a:pt x="843245" y="295898"/>
                  </a:lnTo>
                  <a:lnTo>
                    <a:pt x="826794" y="253958"/>
                  </a:lnTo>
                  <a:lnTo>
                    <a:pt x="806233" y="214281"/>
                  </a:lnTo>
                  <a:lnTo>
                    <a:pt x="781826" y="177131"/>
                  </a:lnTo>
                  <a:lnTo>
                    <a:pt x="753837" y="142770"/>
                  </a:lnTo>
                  <a:lnTo>
                    <a:pt x="722531" y="111463"/>
                  </a:lnTo>
                  <a:lnTo>
                    <a:pt x="688170" y="83475"/>
                  </a:lnTo>
                  <a:lnTo>
                    <a:pt x="651019" y="59068"/>
                  </a:lnTo>
                  <a:lnTo>
                    <a:pt x="611342" y="38507"/>
                  </a:lnTo>
                  <a:lnTo>
                    <a:pt x="569403" y="22056"/>
                  </a:lnTo>
                  <a:lnTo>
                    <a:pt x="525465" y="9978"/>
                  </a:lnTo>
                  <a:lnTo>
                    <a:pt x="479793" y="2538"/>
                  </a:lnTo>
                  <a:lnTo>
                    <a:pt x="432650" y="0"/>
                  </a:lnTo>
                  <a:lnTo>
                    <a:pt x="385508" y="2538"/>
                  </a:lnTo>
                  <a:lnTo>
                    <a:pt x="339835" y="9978"/>
                  </a:lnTo>
                  <a:lnTo>
                    <a:pt x="295898" y="22056"/>
                  </a:lnTo>
                  <a:lnTo>
                    <a:pt x="253958" y="38507"/>
                  </a:lnTo>
                  <a:lnTo>
                    <a:pt x="214281" y="59068"/>
                  </a:lnTo>
                  <a:lnTo>
                    <a:pt x="177131" y="83475"/>
                  </a:lnTo>
                  <a:lnTo>
                    <a:pt x="142770" y="111463"/>
                  </a:lnTo>
                  <a:lnTo>
                    <a:pt x="111463" y="142770"/>
                  </a:lnTo>
                  <a:lnTo>
                    <a:pt x="83475" y="177131"/>
                  </a:lnTo>
                  <a:lnTo>
                    <a:pt x="59068" y="214281"/>
                  </a:lnTo>
                  <a:lnTo>
                    <a:pt x="38507" y="253958"/>
                  </a:lnTo>
                  <a:lnTo>
                    <a:pt x="22056" y="295898"/>
                  </a:lnTo>
                  <a:lnTo>
                    <a:pt x="9978" y="339835"/>
                  </a:lnTo>
                  <a:lnTo>
                    <a:pt x="2538" y="385508"/>
                  </a:lnTo>
                  <a:lnTo>
                    <a:pt x="0" y="432650"/>
                  </a:lnTo>
                  <a:lnTo>
                    <a:pt x="2538" y="479793"/>
                  </a:lnTo>
                  <a:lnTo>
                    <a:pt x="9978" y="525465"/>
                  </a:lnTo>
                  <a:lnTo>
                    <a:pt x="22056" y="569403"/>
                  </a:lnTo>
                  <a:lnTo>
                    <a:pt x="38507" y="611342"/>
                  </a:lnTo>
                  <a:lnTo>
                    <a:pt x="59068" y="651019"/>
                  </a:lnTo>
                  <a:lnTo>
                    <a:pt x="83475" y="688170"/>
                  </a:lnTo>
                  <a:lnTo>
                    <a:pt x="111463" y="722531"/>
                  </a:lnTo>
                  <a:lnTo>
                    <a:pt x="142770" y="753837"/>
                  </a:lnTo>
                  <a:lnTo>
                    <a:pt x="177131" y="781826"/>
                  </a:lnTo>
                  <a:lnTo>
                    <a:pt x="214281" y="806233"/>
                  </a:lnTo>
                  <a:lnTo>
                    <a:pt x="253958" y="826794"/>
                  </a:lnTo>
                  <a:lnTo>
                    <a:pt x="295898" y="843245"/>
                  </a:lnTo>
                  <a:lnTo>
                    <a:pt x="339835" y="855322"/>
                  </a:lnTo>
                  <a:lnTo>
                    <a:pt x="385508" y="862763"/>
                  </a:lnTo>
                  <a:lnTo>
                    <a:pt x="432650" y="865301"/>
                  </a:lnTo>
                  <a:close/>
                </a:path>
              </a:pathLst>
            </a:custGeom>
            <a:solidFill>
              <a:srgbClr val="B3D356"/>
            </a:solidFill>
            <a:ln w="635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4"/>
            <p:cNvSpPr txBox="1"/>
            <p:nvPr/>
          </p:nvSpPr>
          <p:spPr>
            <a:xfrm>
              <a:off x="797751" y="2462963"/>
              <a:ext cx="19504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2014–2020</a:t>
              </a:r>
              <a:endParaRPr/>
            </a:p>
          </p:txBody>
        </p:sp>
        <p:sp>
          <p:nvSpPr>
            <p:cNvPr id="473" name="Google Shape;473;p24"/>
            <p:cNvSpPr txBox="1"/>
            <p:nvPr/>
          </p:nvSpPr>
          <p:spPr>
            <a:xfrm>
              <a:off x="797751" y="3018265"/>
              <a:ext cx="1950460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14,7 mld. EUR</a:t>
              </a:r>
              <a:endParaRPr/>
            </a:p>
          </p:txBody>
        </p:sp>
      </p:grpSp>
      <p:grpSp>
        <p:nvGrpSpPr>
          <p:cNvPr id="474" name="Google Shape;474;p24"/>
          <p:cNvGrpSpPr/>
          <p:nvPr/>
        </p:nvGrpSpPr>
        <p:grpSpPr>
          <a:xfrm>
            <a:off x="4054063" y="2768683"/>
            <a:ext cx="3286641" cy="3286641"/>
            <a:chOff x="3882765" y="2359829"/>
            <a:chExt cx="3286641" cy="3286641"/>
          </a:xfrm>
        </p:grpSpPr>
        <p:sp>
          <p:nvSpPr>
            <p:cNvPr id="475" name="Google Shape;475;p24"/>
            <p:cNvSpPr/>
            <p:nvPr/>
          </p:nvSpPr>
          <p:spPr>
            <a:xfrm>
              <a:off x="3882765" y="2359829"/>
              <a:ext cx="3286641" cy="3286641"/>
            </a:xfrm>
            <a:custGeom>
              <a:avLst/>
              <a:gdLst/>
              <a:ahLst/>
              <a:cxnLst/>
              <a:rect l="l" t="t" r="r" b="b"/>
              <a:pathLst>
                <a:path w="865504" h="865504" extrusionOk="0">
                  <a:moveTo>
                    <a:pt x="432650" y="865301"/>
                  </a:moveTo>
                  <a:lnTo>
                    <a:pt x="479793" y="862763"/>
                  </a:lnTo>
                  <a:lnTo>
                    <a:pt x="525465" y="855322"/>
                  </a:lnTo>
                  <a:lnTo>
                    <a:pt x="569403" y="843245"/>
                  </a:lnTo>
                  <a:lnTo>
                    <a:pt x="611342" y="826794"/>
                  </a:lnTo>
                  <a:lnTo>
                    <a:pt x="651019" y="806233"/>
                  </a:lnTo>
                  <a:lnTo>
                    <a:pt x="688170" y="781826"/>
                  </a:lnTo>
                  <a:lnTo>
                    <a:pt x="722531" y="753837"/>
                  </a:lnTo>
                  <a:lnTo>
                    <a:pt x="753837" y="722531"/>
                  </a:lnTo>
                  <a:lnTo>
                    <a:pt x="781826" y="688170"/>
                  </a:lnTo>
                  <a:lnTo>
                    <a:pt x="806233" y="651019"/>
                  </a:lnTo>
                  <a:lnTo>
                    <a:pt x="826794" y="611342"/>
                  </a:lnTo>
                  <a:lnTo>
                    <a:pt x="843245" y="569403"/>
                  </a:lnTo>
                  <a:lnTo>
                    <a:pt x="855322" y="525465"/>
                  </a:lnTo>
                  <a:lnTo>
                    <a:pt x="862763" y="479793"/>
                  </a:lnTo>
                  <a:lnTo>
                    <a:pt x="865301" y="432650"/>
                  </a:lnTo>
                  <a:lnTo>
                    <a:pt x="862763" y="385508"/>
                  </a:lnTo>
                  <a:lnTo>
                    <a:pt x="855322" y="339835"/>
                  </a:lnTo>
                  <a:lnTo>
                    <a:pt x="843245" y="295898"/>
                  </a:lnTo>
                  <a:lnTo>
                    <a:pt x="826794" y="253958"/>
                  </a:lnTo>
                  <a:lnTo>
                    <a:pt x="806233" y="214281"/>
                  </a:lnTo>
                  <a:lnTo>
                    <a:pt x="781826" y="177131"/>
                  </a:lnTo>
                  <a:lnTo>
                    <a:pt x="753837" y="142770"/>
                  </a:lnTo>
                  <a:lnTo>
                    <a:pt x="722531" y="111463"/>
                  </a:lnTo>
                  <a:lnTo>
                    <a:pt x="688170" y="83475"/>
                  </a:lnTo>
                  <a:lnTo>
                    <a:pt x="651019" y="59068"/>
                  </a:lnTo>
                  <a:lnTo>
                    <a:pt x="611342" y="38507"/>
                  </a:lnTo>
                  <a:lnTo>
                    <a:pt x="569403" y="22056"/>
                  </a:lnTo>
                  <a:lnTo>
                    <a:pt x="525465" y="9978"/>
                  </a:lnTo>
                  <a:lnTo>
                    <a:pt x="479793" y="2538"/>
                  </a:lnTo>
                  <a:lnTo>
                    <a:pt x="432650" y="0"/>
                  </a:lnTo>
                  <a:lnTo>
                    <a:pt x="385508" y="2538"/>
                  </a:lnTo>
                  <a:lnTo>
                    <a:pt x="339835" y="9978"/>
                  </a:lnTo>
                  <a:lnTo>
                    <a:pt x="295898" y="22056"/>
                  </a:lnTo>
                  <a:lnTo>
                    <a:pt x="253958" y="38507"/>
                  </a:lnTo>
                  <a:lnTo>
                    <a:pt x="214281" y="59068"/>
                  </a:lnTo>
                  <a:lnTo>
                    <a:pt x="177131" y="83475"/>
                  </a:lnTo>
                  <a:lnTo>
                    <a:pt x="142770" y="111463"/>
                  </a:lnTo>
                  <a:lnTo>
                    <a:pt x="111463" y="142770"/>
                  </a:lnTo>
                  <a:lnTo>
                    <a:pt x="83475" y="177131"/>
                  </a:lnTo>
                  <a:lnTo>
                    <a:pt x="59068" y="214281"/>
                  </a:lnTo>
                  <a:lnTo>
                    <a:pt x="38507" y="253958"/>
                  </a:lnTo>
                  <a:lnTo>
                    <a:pt x="22056" y="295898"/>
                  </a:lnTo>
                  <a:lnTo>
                    <a:pt x="9978" y="339835"/>
                  </a:lnTo>
                  <a:lnTo>
                    <a:pt x="2538" y="385508"/>
                  </a:lnTo>
                  <a:lnTo>
                    <a:pt x="0" y="432650"/>
                  </a:lnTo>
                  <a:lnTo>
                    <a:pt x="2538" y="479793"/>
                  </a:lnTo>
                  <a:lnTo>
                    <a:pt x="9978" y="525465"/>
                  </a:lnTo>
                  <a:lnTo>
                    <a:pt x="22056" y="569403"/>
                  </a:lnTo>
                  <a:lnTo>
                    <a:pt x="38507" y="611342"/>
                  </a:lnTo>
                  <a:lnTo>
                    <a:pt x="59068" y="651019"/>
                  </a:lnTo>
                  <a:lnTo>
                    <a:pt x="83475" y="688170"/>
                  </a:lnTo>
                  <a:lnTo>
                    <a:pt x="111463" y="722531"/>
                  </a:lnTo>
                  <a:lnTo>
                    <a:pt x="142770" y="753837"/>
                  </a:lnTo>
                  <a:lnTo>
                    <a:pt x="177131" y="781826"/>
                  </a:lnTo>
                  <a:lnTo>
                    <a:pt x="214281" y="806233"/>
                  </a:lnTo>
                  <a:lnTo>
                    <a:pt x="253958" y="826794"/>
                  </a:lnTo>
                  <a:lnTo>
                    <a:pt x="295898" y="843245"/>
                  </a:lnTo>
                  <a:lnTo>
                    <a:pt x="339835" y="855322"/>
                  </a:lnTo>
                  <a:lnTo>
                    <a:pt x="385508" y="862763"/>
                  </a:lnTo>
                  <a:lnTo>
                    <a:pt x="432650" y="865301"/>
                  </a:lnTo>
                  <a:close/>
                </a:path>
              </a:pathLst>
            </a:custGeom>
            <a:solidFill>
              <a:srgbClr val="43C7F5"/>
            </a:solidFill>
            <a:ln w="635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4"/>
            <p:cNvSpPr txBox="1"/>
            <p:nvPr/>
          </p:nvSpPr>
          <p:spPr>
            <a:xfrm>
              <a:off x="4561309" y="3270084"/>
              <a:ext cx="19504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2021–2027</a:t>
              </a:r>
              <a:endParaRPr/>
            </a:p>
          </p:txBody>
        </p:sp>
        <p:sp>
          <p:nvSpPr>
            <p:cNvPr id="477" name="Google Shape;477;p24"/>
            <p:cNvSpPr txBox="1"/>
            <p:nvPr/>
          </p:nvSpPr>
          <p:spPr>
            <a:xfrm>
              <a:off x="4561309" y="3813811"/>
              <a:ext cx="1950460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>
                  <a:solidFill>
                    <a:schemeClr val="lt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30 mld. EUR</a:t>
              </a:r>
              <a:endParaRPr/>
            </a:p>
          </p:txBody>
        </p:sp>
      </p:grpSp>
      <p:grpSp>
        <p:nvGrpSpPr>
          <p:cNvPr id="480" name="Google Shape;480;p24"/>
          <p:cNvGrpSpPr/>
          <p:nvPr/>
        </p:nvGrpSpPr>
        <p:grpSpPr>
          <a:xfrm rot="-4116780">
            <a:off x="3489745" y="3451157"/>
            <a:ext cx="334645" cy="335052"/>
            <a:chOff x="5203123" y="3408802"/>
            <a:chExt cx="334645" cy="335052"/>
          </a:xfrm>
        </p:grpSpPr>
        <p:sp>
          <p:nvSpPr>
            <p:cNvPr id="481" name="Google Shape;481;p24"/>
            <p:cNvSpPr/>
            <p:nvPr/>
          </p:nvSpPr>
          <p:spPr>
            <a:xfrm rot="5400000">
              <a:off x="5295515" y="3501601"/>
              <a:ext cx="149860" cy="334645"/>
            </a:xfrm>
            <a:custGeom>
              <a:avLst/>
              <a:gdLst/>
              <a:ahLst/>
              <a:cxnLst/>
              <a:rect l="l" t="t" r="r" b="b"/>
              <a:pathLst>
                <a:path w="149859" h="334645" extrusionOk="0">
                  <a:moveTo>
                    <a:pt x="0" y="334568"/>
                  </a:moveTo>
                  <a:lnTo>
                    <a:pt x="149733" y="167284"/>
                  </a:lnTo>
                  <a:lnTo>
                    <a:pt x="0" y="0"/>
                  </a:lnTo>
                </a:path>
              </a:pathLst>
            </a:custGeom>
            <a:noFill/>
            <a:ln w="63500" cap="flat" cmpd="sng">
              <a:solidFill>
                <a:srgbClr val="43C7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4"/>
            <p:cNvSpPr/>
            <p:nvPr/>
          </p:nvSpPr>
          <p:spPr>
            <a:xfrm rot="5400000">
              <a:off x="5295515" y="3316409"/>
              <a:ext cx="149860" cy="334645"/>
            </a:xfrm>
            <a:custGeom>
              <a:avLst/>
              <a:gdLst/>
              <a:ahLst/>
              <a:cxnLst/>
              <a:rect l="l" t="t" r="r" b="b"/>
              <a:pathLst>
                <a:path w="149859" h="334645" extrusionOk="0">
                  <a:moveTo>
                    <a:pt x="0" y="334568"/>
                  </a:moveTo>
                  <a:lnTo>
                    <a:pt x="149733" y="167284"/>
                  </a:lnTo>
                  <a:lnTo>
                    <a:pt x="0" y="0"/>
                  </a:lnTo>
                </a:path>
              </a:pathLst>
            </a:custGeom>
            <a:noFill/>
            <a:ln w="63500" cap="flat" cmpd="sng">
              <a:solidFill>
                <a:srgbClr val="43C7F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14625069-478E-5F49-BBE9-0A10EF6028FC}"/>
              </a:ext>
            </a:extLst>
          </p:cNvPr>
          <p:cNvGrpSpPr/>
          <p:nvPr/>
        </p:nvGrpSpPr>
        <p:grpSpPr>
          <a:xfrm>
            <a:off x="642376" y="502417"/>
            <a:ext cx="7372071" cy="537256"/>
            <a:chOff x="642376" y="502417"/>
            <a:chExt cx="7372071" cy="537256"/>
          </a:xfrm>
        </p:grpSpPr>
        <p:sp>
          <p:nvSpPr>
            <p:cNvPr id="468" name="Google Shape;468;p24"/>
            <p:cNvSpPr txBox="1"/>
            <p:nvPr/>
          </p:nvSpPr>
          <p:spPr>
            <a:xfrm>
              <a:off x="1344999" y="502417"/>
              <a:ext cx="66694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NÁVRH ROZPOČTU PRO EVROPSKOU UNII</a:t>
              </a:r>
              <a:endParaRPr/>
            </a:p>
          </p:txBody>
        </p:sp>
        <p:pic>
          <p:nvPicPr>
            <p:cNvPr id="33" name="Obrázek 32">
              <a:extLst>
                <a:ext uri="{FF2B5EF4-FFF2-40B4-BE49-F238E27FC236}">
                  <a16:creationId xmlns:a16="http://schemas.microsoft.com/office/drawing/2014/main" id="{5D460346-2897-3641-9ED3-EE0F4A9CC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376" y="505433"/>
              <a:ext cx="534240" cy="534240"/>
            </a:xfrm>
            <a:prstGeom prst="rect">
              <a:avLst/>
            </a:prstGeom>
            <a:solidFill>
              <a:srgbClr val="61A1D7"/>
            </a:solidFill>
          </p:spPr>
        </p:pic>
      </p:grpSp>
      <p:pic>
        <p:nvPicPr>
          <p:cNvPr id="19" name="Obrázek 18">
            <a:extLst>
              <a:ext uri="{FF2B5EF4-FFF2-40B4-BE49-F238E27FC236}">
                <a16:creationId xmlns:a16="http://schemas.microsoft.com/office/drawing/2014/main" id="{151FE5DF-FD94-794C-9C07-B4A924303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20" name="Google Shape;320;p21">
            <a:extLst>
              <a:ext uri="{FF2B5EF4-FFF2-40B4-BE49-F238E27FC236}">
                <a16:creationId xmlns:a16="http://schemas.microsoft.com/office/drawing/2014/main" id="{FDBDCB7C-269A-194C-990B-17F25E8335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fický objekt 4">
            <a:extLst>
              <a:ext uri="{FF2B5EF4-FFF2-40B4-BE49-F238E27FC236}">
                <a16:creationId xmlns:a16="http://schemas.microsoft.com/office/drawing/2014/main" id="{E79A0F6F-CC33-D74F-97A5-B478187EFA0E}"/>
              </a:ext>
            </a:extLst>
          </p:cNvPr>
          <p:cNvGrpSpPr/>
          <p:nvPr/>
        </p:nvGrpSpPr>
        <p:grpSpPr>
          <a:xfrm>
            <a:off x="1068074" y="568613"/>
            <a:ext cx="7432689" cy="5812861"/>
            <a:chOff x="3070417" y="961880"/>
            <a:chExt cx="6448743" cy="5043349"/>
          </a:xfrm>
        </p:grpSpPr>
        <p:sp>
          <p:nvSpPr>
            <p:cNvPr id="13" name="Volný tvar 12">
              <a:extLst>
                <a:ext uri="{FF2B5EF4-FFF2-40B4-BE49-F238E27FC236}">
                  <a16:creationId xmlns:a16="http://schemas.microsoft.com/office/drawing/2014/main" id="{33DF70B2-54CD-0D45-B0AA-0DA7F890D14A}"/>
                </a:ext>
              </a:extLst>
            </p:cNvPr>
            <p:cNvSpPr/>
            <p:nvPr/>
          </p:nvSpPr>
          <p:spPr>
            <a:xfrm>
              <a:off x="6071368" y="4193971"/>
              <a:ext cx="65391" cy="78452"/>
            </a:xfrm>
            <a:custGeom>
              <a:avLst/>
              <a:gdLst>
                <a:gd name="connsiteX0" fmla="*/ 33787 w 65391"/>
                <a:gd name="connsiteY0" fmla="*/ 0 h 78451"/>
                <a:gd name="connsiteX1" fmla="*/ 3249 w 65391"/>
                <a:gd name="connsiteY1" fmla="*/ 36023 h 78451"/>
                <a:gd name="connsiteX2" fmla="*/ 372 w 65391"/>
                <a:gd name="connsiteY2" fmla="*/ 80348 h 78451"/>
                <a:gd name="connsiteX3" fmla="*/ 24959 w 65391"/>
                <a:gd name="connsiteY3" fmla="*/ 79825 h 78451"/>
                <a:gd name="connsiteX4" fmla="*/ 65370 w 65391"/>
                <a:gd name="connsiteY4" fmla="*/ 84728 h 78451"/>
                <a:gd name="connsiteX5" fmla="*/ 54712 w 65391"/>
                <a:gd name="connsiteY5" fmla="*/ 31250 h 78451"/>
                <a:gd name="connsiteX6" fmla="*/ 33787 w 65391"/>
                <a:gd name="connsiteY6" fmla="*/ 0 h 7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91" h="78451">
                  <a:moveTo>
                    <a:pt x="33787" y="0"/>
                  </a:moveTo>
                  <a:cubicBezTo>
                    <a:pt x="33787" y="0"/>
                    <a:pt x="7695" y="11114"/>
                    <a:pt x="3249" y="36023"/>
                  </a:cubicBezTo>
                  <a:cubicBezTo>
                    <a:pt x="-1525" y="62827"/>
                    <a:pt x="372" y="80348"/>
                    <a:pt x="372" y="80348"/>
                  </a:cubicBezTo>
                  <a:cubicBezTo>
                    <a:pt x="372" y="80348"/>
                    <a:pt x="17439" y="80217"/>
                    <a:pt x="24959" y="79825"/>
                  </a:cubicBezTo>
                  <a:cubicBezTo>
                    <a:pt x="49807" y="78517"/>
                    <a:pt x="65370" y="84728"/>
                    <a:pt x="65370" y="84728"/>
                  </a:cubicBezTo>
                  <a:cubicBezTo>
                    <a:pt x="65370" y="84728"/>
                    <a:pt x="68510" y="61323"/>
                    <a:pt x="54712" y="31250"/>
                  </a:cubicBezTo>
                  <a:cubicBezTo>
                    <a:pt x="41633" y="2615"/>
                    <a:pt x="33787" y="0"/>
                    <a:pt x="33787" y="0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 13">
              <a:extLst>
                <a:ext uri="{FF2B5EF4-FFF2-40B4-BE49-F238E27FC236}">
                  <a16:creationId xmlns:a16="http://schemas.microsoft.com/office/drawing/2014/main" id="{0494D09E-3B0A-DA4A-B93C-5B781C2969EC}"/>
                </a:ext>
              </a:extLst>
            </p:cNvPr>
            <p:cNvSpPr/>
            <p:nvPr/>
          </p:nvSpPr>
          <p:spPr>
            <a:xfrm>
              <a:off x="6071368" y="4193971"/>
              <a:ext cx="65391" cy="78452"/>
            </a:xfrm>
            <a:custGeom>
              <a:avLst/>
              <a:gdLst>
                <a:gd name="connsiteX0" fmla="*/ 33787 w 65391"/>
                <a:gd name="connsiteY0" fmla="*/ 0 h 78451"/>
                <a:gd name="connsiteX1" fmla="*/ 3249 w 65391"/>
                <a:gd name="connsiteY1" fmla="*/ 36023 h 78451"/>
                <a:gd name="connsiteX2" fmla="*/ 372 w 65391"/>
                <a:gd name="connsiteY2" fmla="*/ 80348 h 78451"/>
                <a:gd name="connsiteX3" fmla="*/ 24959 w 65391"/>
                <a:gd name="connsiteY3" fmla="*/ 79825 h 78451"/>
                <a:gd name="connsiteX4" fmla="*/ 65370 w 65391"/>
                <a:gd name="connsiteY4" fmla="*/ 84728 h 78451"/>
                <a:gd name="connsiteX5" fmla="*/ 54712 w 65391"/>
                <a:gd name="connsiteY5" fmla="*/ 31250 h 78451"/>
                <a:gd name="connsiteX6" fmla="*/ 33787 w 65391"/>
                <a:gd name="connsiteY6" fmla="*/ 0 h 7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91" h="78451">
                  <a:moveTo>
                    <a:pt x="33787" y="0"/>
                  </a:moveTo>
                  <a:cubicBezTo>
                    <a:pt x="33787" y="0"/>
                    <a:pt x="7695" y="11114"/>
                    <a:pt x="3249" y="36023"/>
                  </a:cubicBezTo>
                  <a:cubicBezTo>
                    <a:pt x="-1525" y="62827"/>
                    <a:pt x="372" y="80348"/>
                    <a:pt x="372" y="80348"/>
                  </a:cubicBezTo>
                  <a:cubicBezTo>
                    <a:pt x="372" y="80348"/>
                    <a:pt x="17439" y="80217"/>
                    <a:pt x="24959" y="79825"/>
                  </a:cubicBezTo>
                  <a:cubicBezTo>
                    <a:pt x="49807" y="78517"/>
                    <a:pt x="65370" y="84728"/>
                    <a:pt x="65370" y="84728"/>
                  </a:cubicBezTo>
                  <a:cubicBezTo>
                    <a:pt x="65370" y="84728"/>
                    <a:pt x="68510" y="61323"/>
                    <a:pt x="54712" y="31250"/>
                  </a:cubicBezTo>
                  <a:cubicBezTo>
                    <a:pt x="41633" y="2615"/>
                    <a:pt x="33787" y="0"/>
                    <a:pt x="33787" y="0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 14">
              <a:extLst>
                <a:ext uri="{FF2B5EF4-FFF2-40B4-BE49-F238E27FC236}">
                  <a16:creationId xmlns:a16="http://schemas.microsoft.com/office/drawing/2014/main" id="{F6876E8A-4C58-714D-8949-456D89C03060}"/>
                </a:ext>
              </a:extLst>
            </p:cNvPr>
            <p:cNvSpPr/>
            <p:nvPr/>
          </p:nvSpPr>
          <p:spPr>
            <a:xfrm>
              <a:off x="6160685" y="4579104"/>
              <a:ext cx="1105110" cy="1242154"/>
            </a:xfrm>
            <a:custGeom>
              <a:avLst/>
              <a:gdLst>
                <a:gd name="connsiteX0" fmla="*/ 213358 w 1105110"/>
                <a:gd name="connsiteY0" fmla="*/ 746862 h 1242154"/>
                <a:gd name="connsiteX1" fmla="*/ 213358 w 1105110"/>
                <a:gd name="connsiteY1" fmla="*/ 746862 h 1242154"/>
                <a:gd name="connsiteX2" fmla="*/ 171312 w 1105110"/>
                <a:gd name="connsiteY2" fmla="*/ 757845 h 1242154"/>
                <a:gd name="connsiteX3" fmla="*/ 143324 w 1105110"/>
                <a:gd name="connsiteY3" fmla="*/ 764710 h 1242154"/>
                <a:gd name="connsiteX4" fmla="*/ 160326 w 1105110"/>
                <a:gd name="connsiteY4" fmla="*/ 817403 h 1242154"/>
                <a:gd name="connsiteX5" fmla="*/ 179616 w 1105110"/>
                <a:gd name="connsiteY5" fmla="*/ 892063 h 1242154"/>
                <a:gd name="connsiteX6" fmla="*/ 182820 w 1105110"/>
                <a:gd name="connsiteY6" fmla="*/ 973784 h 1242154"/>
                <a:gd name="connsiteX7" fmla="*/ 220093 w 1105110"/>
                <a:gd name="connsiteY7" fmla="*/ 987186 h 1242154"/>
                <a:gd name="connsiteX8" fmla="*/ 259001 w 1105110"/>
                <a:gd name="connsiteY8" fmla="*/ 962474 h 1242154"/>
                <a:gd name="connsiteX9" fmla="*/ 287185 w 1105110"/>
                <a:gd name="connsiteY9" fmla="*/ 944364 h 1242154"/>
                <a:gd name="connsiteX10" fmla="*/ 296862 w 1105110"/>
                <a:gd name="connsiteY10" fmla="*/ 870881 h 1242154"/>
                <a:gd name="connsiteX11" fmla="*/ 302224 w 1105110"/>
                <a:gd name="connsiteY11" fmla="*/ 783081 h 1242154"/>
                <a:gd name="connsiteX12" fmla="*/ 274237 w 1105110"/>
                <a:gd name="connsiteY12" fmla="*/ 737905 h 1242154"/>
                <a:gd name="connsiteX13" fmla="*/ 213358 w 1105110"/>
                <a:gd name="connsiteY13" fmla="*/ 746862 h 1242154"/>
                <a:gd name="connsiteX14" fmla="*/ 914678 w 1105110"/>
                <a:gd name="connsiteY14" fmla="*/ 696914 h 1242154"/>
                <a:gd name="connsiteX15" fmla="*/ 914678 w 1105110"/>
                <a:gd name="connsiteY15" fmla="*/ 696914 h 1242154"/>
                <a:gd name="connsiteX16" fmla="*/ 886756 w 1105110"/>
                <a:gd name="connsiteY16" fmla="*/ 657819 h 1242154"/>
                <a:gd name="connsiteX17" fmla="*/ 842813 w 1105110"/>
                <a:gd name="connsiteY17" fmla="*/ 638598 h 1242154"/>
                <a:gd name="connsiteX18" fmla="*/ 753489 w 1105110"/>
                <a:gd name="connsiteY18" fmla="*/ 593358 h 1242154"/>
                <a:gd name="connsiteX19" fmla="*/ 691759 w 1105110"/>
                <a:gd name="connsiteY19" fmla="*/ 480910 h 1242154"/>
                <a:gd name="connsiteX20" fmla="*/ 623949 w 1105110"/>
                <a:gd name="connsiteY20" fmla="*/ 396901 h 1242154"/>
                <a:gd name="connsiteX21" fmla="*/ 555157 w 1105110"/>
                <a:gd name="connsiteY21" fmla="*/ 339304 h 1242154"/>
                <a:gd name="connsiteX22" fmla="*/ 554569 w 1105110"/>
                <a:gd name="connsiteY22" fmla="*/ 286153 h 1242154"/>
                <a:gd name="connsiteX23" fmla="*/ 556204 w 1105110"/>
                <a:gd name="connsiteY23" fmla="*/ 239605 h 1242154"/>
                <a:gd name="connsiteX24" fmla="*/ 589945 w 1105110"/>
                <a:gd name="connsiteY24" fmla="*/ 186846 h 1242154"/>
                <a:gd name="connsiteX25" fmla="*/ 660372 w 1105110"/>
                <a:gd name="connsiteY25" fmla="*/ 174621 h 1242154"/>
                <a:gd name="connsiteX26" fmla="*/ 672338 w 1105110"/>
                <a:gd name="connsiteY26" fmla="*/ 186258 h 1242154"/>
                <a:gd name="connsiteX27" fmla="*/ 677439 w 1105110"/>
                <a:gd name="connsiteY27" fmla="*/ 204171 h 1242154"/>
                <a:gd name="connsiteX28" fmla="*/ 714319 w 1105110"/>
                <a:gd name="connsiteY28" fmla="*/ 197960 h 1242154"/>
                <a:gd name="connsiteX29" fmla="*/ 745576 w 1105110"/>
                <a:gd name="connsiteY29" fmla="*/ 190442 h 1242154"/>
                <a:gd name="connsiteX30" fmla="*/ 780495 w 1105110"/>
                <a:gd name="connsiteY30" fmla="*/ 193842 h 1242154"/>
                <a:gd name="connsiteX31" fmla="*/ 805736 w 1105110"/>
                <a:gd name="connsiteY31" fmla="*/ 192338 h 1242154"/>
                <a:gd name="connsiteX32" fmla="*/ 817899 w 1105110"/>
                <a:gd name="connsiteY32" fmla="*/ 165338 h 1242154"/>
                <a:gd name="connsiteX33" fmla="*/ 839805 w 1105110"/>
                <a:gd name="connsiteY33" fmla="*/ 148209 h 1242154"/>
                <a:gd name="connsiteX34" fmla="*/ 851510 w 1105110"/>
                <a:gd name="connsiteY34" fmla="*/ 124804 h 1242154"/>
                <a:gd name="connsiteX35" fmla="*/ 863215 w 1105110"/>
                <a:gd name="connsiteY35" fmla="*/ 99699 h 1242154"/>
                <a:gd name="connsiteX36" fmla="*/ 899638 w 1105110"/>
                <a:gd name="connsiteY36" fmla="*/ 77798 h 1242154"/>
                <a:gd name="connsiteX37" fmla="*/ 923179 w 1105110"/>
                <a:gd name="connsiteY37" fmla="*/ 57662 h 1242154"/>
                <a:gd name="connsiteX38" fmla="*/ 913697 w 1105110"/>
                <a:gd name="connsiteY38" fmla="*/ 39814 h 1242154"/>
                <a:gd name="connsiteX39" fmla="*/ 899376 w 1105110"/>
                <a:gd name="connsiteY39" fmla="*/ 20332 h 1242154"/>
                <a:gd name="connsiteX40" fmla="*/ 878255 w 1105110"/>
                <a:gd name="connsiteY40" fmla="*/ 30596 h 1242154"/>
                <a:gd name="connsiteX41" fmla="*/ 832939 w 1105110"/>
                <a:gd name="connsiteY41" fmla="*/ 42626 h 1242154"/>
                <a:gd name="connsiteX42" fmla="*/ 783111 w 1105110"/>
                <a:gd name="connsiteY42" fmla="*/ 58251 h 1242154"/>
                <a:gd name="connsiteX43" fmla="*/ 749369 w 1105110"/>
                <a:gd name="connsiteY43" fmla="*/ 73810 h 1242154"/>
                <a:gd name="connsiteX44" fmla="*/ 702876 w 1105110"/>
                <a:gd name="connsiteY44" fmla="*/ 64919 h 1242154"/>
                <a:gd name="connsiteX45" fmla="*/ 641931 w 1105110"/>
                <a:gd name="connsiteY45" fmla="*/ 54459 h 1242154"/>
                <a:gd name="connsiteX46" fmla="*/ 588245 w 1105110"/>
                <a:gd name="connsiteY46" fmla="*/ 49752 h 1242154"/>
                <a:gd name="connsiteX47" fmla="*/ 553850 w 1105110"/>
                <a:gd name="connsiteY47" fmla="*/ 41645 h 1242154"/>
                <a:gd name="connsiteX48" fmla="*/ 542471 w 1105110"/>
                <a:gd name="connsiteY48" fmla="*/ 18371 h 1242154"/>
                <a:gd name="connsiteX49" fmla="*/ 534363 w 1105110"/>
                <a:gd name="connsiteY49" fmla="*/ 0 h 1242154"/>
                <a:gd name="connsiteX50" fmla="*/ 497352 w 1105110"/>
                <a:gd name="connsiteY50" fmla="*/ 1504 h 1242154"/>
                <a:gd name="connsiteX51" fmla="*/ 457071 w 1105110"/>
                <a:gd name="connsiteY51" fmla="*/ 11310 h 1242154"/>
                <a:gd name="connsiteX52" fmla="*/ 429541 w 1105110"/>
                <a:gd name="connsiteY52" fmla="*/ 29550 h 1242154"/>
                <a:gd name="connsiteX53" fmla="*/ 397042 w 1105110"/>
                <a:gd name="connsiteY53" fmla="*/ 31381 h 1242154"/>
                <a:gd name="connsiteX54" fmla="*/ 391222 w 1105110"/>
                <a:gd name="connsiteY54" fmla="*/ 27916 h 1242154"/>
                <a:gd name="connsiteX55" fmla="*/ 385010 w 1105110"/>
                <a:gd name="connsiteY55" fmla="*/ 24582 h 1242154"/>
                <a:gd name="connsiteX56" fmla="*/ 366373 w 1105110"/>
                <a:gd name="connsiteY56" fmla="*/ 42495 h 1242154"/>
                <a:gd name="connsiteX57" fmla="*/ 363561 w 1105110"/>
                <a:gd name="connsiteY57" fmla="*/ 54262 h 1242154"/>
                <a:gd name="connsiteX58" fmla="*/ 352183 w 1105110"/>
                <a:gd name="connsiteY58" fmla="*/ 66031 h 1242154"/>
                <a:gd name="connsiteX59" fmla="*/ 333612 w 1105110"/>
                <a:gd name="connsiteY59" fmla="*/ 64265 h 1242154"/>
                <a:gd name="connsiteX60" fmla="*/ 323673 w 1105110"/>
                <a:gd name="connsiteY60" fmla="*/ 77864 h 1242154"/>
                <a:gd name="connsiteX61" fmla="*/ 306213 w 1105110"/>
                <a:gd name="connsiteY61" fmla="*/ 92639 h 1242154"/>
                <a:gd name="connsiteX62" fmla="*/ 277899 w 1105110"/>
                <a:gd name="connsiteY62" fmla="*/ 89827 h 1242154"/>
                <a:gd name="connsiteX63" fmla="*/ 255339 w 1105110"/>
                <a:gd name="connsiteY63" fmla="*/ 92508 h 1242154"/>
                <a:gd name="connsiteX64" fmla="*/ 243634 w 1105110"/>
                <a:gd name="connsiteY64" fmla="*/ 110552 h 1242154"/>
                <a:gd name="connsiteX65" fmla="*/ 239449 w 1105110"/>
                <a:gd name="connsiteY65" fmla="*/ 142456 h 1242154"/>
                <a:gd name="connsiteX66" fmla="*/ 218001 w 1105110"/>
                <a:gd name="connsiteY66" fmla="*/ 145855 h 1242154"/>
                <a:gd name="connsiteX67" fmla="*/ 185240 w 1105110"/>
                <a:gd name="connsiteY67" fmla="*/ 102380 h 1242154"/>
                <a:gd name="connsiteX68" fmla="*/ 163334 w 1105110"/>
                <a:gd name="connsiteY68" fmla="*/ 78648 h 1242154"/>
                <a:gd name="connsiteX69" fmla="*/ 143455 w 1105110"/>
                <a:gd name="connsiteY69" fmla="*/ 116109 h 1242154"/>
                <a:gd name="connsiteX70" fmla="*/ 114944 w 1105110"/>
                <a:gd name="connsiteY70" fmla="*/ 149255 h 1242154"/>
                <a:gd name="connsiteX71" fmla="*/ 80025 w 1105110"/>
                <a:gd name="connsiteY71" fmla="*/ 151412 h 1242154"/>
                <a:gd name="connsiteX72" fmla="*/ 32355 w 1105110"/>
                <a:gd name="connsiteY72" fmla="*/ 155531 h 1242154"/>
                <a:gd name="connsiteX73" fmla="*/ 31178 w 1105110"/>
                <a:gd name="connsiteY73" fmla="*/ 186062 h 1242154"/>
                <a:gd name="connsiteX74" fmla="*/ 43603 w 1105110"/>
                <a:gd name="connsiteY74" fmla="*/ 202341 h 1242154"/>
                <a:gd name="connsiteX75" fmla="*/ 42883 w 1105110"/>
                <a:gd name="connsiteY75" fmla="*/ 222084 h 1242154"/>
                <a:gd name="connsiteX76" fmla="*/ 24443 w 1105110"/>
                <a:gd name="connsiteY76" fmla="*/ 241959 h 1242154"/>
                <a:gd name="connsiteX77" fmla="*/ 4302 w 1105110"/>
                <a:gd name="connsiteY77" fmla="*/ 247516 h 1242154"/>
                <a:gd name="connsiteX78" fmla="*/ 5218 w 1105110"/>
                <a:gd name="connsiteY78" fmla="*/ 266214 h 1242154"/>
                <a:gd name="connsiteX79" fmla="*/ 30590 w 1105110"/>
                <a:gd name="connsiteY79" fmla="*/ 291383 h 1242154"/>
                <a:gd name="connsiteX80" fmla="*/ 33402 w 1105110"/>
                <a:gd name="connsiteY80" fmla="*/ 316684 h 1242154"/>
                <a:gd name="connsiteX81" fmla="*/ 30590 w 1105110"/>
                <a:gd name="connsiteY81" fmla="*/ 349111 h 1242154"/>
                <a:gd name="connsiteX82" fmla="*/ 55111 w 1105110"/>
                <a:gd name="connsiteY82" fmla="*/ 364932 h 1242154"/>
                <a:gd name="connsiteX83" fmla="*/ 88134 w 1105110"/>
                <a:gd name="connsiteY83" fmla="*/ 366697 h 1242154"/>
                <a:gd name="connsiteX84" fmla="*/ 100297 w 1105110"/>
                <a:gd name="connsiteY84" fmla="*/ 380099 h 1242154"/>
                <a:gd name="connsiteX85" fmla="*/ 94019 w 1105110"/>
                <a:gd name="connsiteY85" fmla="*/ 396444 h 1242154"/>
                <a:gd name="connsiteX86" fmla="*/ 89573 w 1105110"/>
                <a:gd name="connsiteY86" fmla="*/ 413703 h 1242154"/>
                <a:gd name="connsiteX87" fmla="*/ 113702 w 1105110"/>
                <a:gd name="connsiteY87" fmla="*/ 407819 h 1242154"/>
                <a:gd name="connsiteX88" fmla="*/ 136262 w 1105110"/>
                <a:gd name="connsiteY88" fmla="*/ 399712 h 1242154"/>
                <a:gd name="connsiteX89" fmla="*/ 162288 w 1105110"/>
                <a:gd name="connsiteY89" fmla="*/ 369704 h 1242154"/>
                <a:gd name="connsiteX90" fmla="*/ 203288 w 1105110"/>
                <a:gd name="connsiteY90" fmla="*/ 340743 h 1242154"/>
                <a:gd name="connsiteX91" fmla="*/ 282607 w 1105110"/>
                <a:gd name="connsiteY91" fmla="*/ 352707 h 1242154"/>
                <a:gd name="connsiteX92" fmla="*/ 339563 w 1105110"/>
                <a:gd name="connsiteY92" fmla="*/ 398797 h 1242154"/>
                <a:gd name="connsiteX93" fmla="*/ 360619 w 1105110"/>
                <a:gd name="connsiteY93" fmla="*/ 430243 h 1242154"/>
                <a:gd name="connsiteX94" fmla="*/ 369839 w 1105110"/>
                <a:gd name="connsiteY94" fmla="*/ 457309 h 1242154"/>
                <a:gd name="connsiteX95" fmla="*/ 391679 w 1105110"/>
                <a:gd name="connsiteY95" fmla="*/ 509610 h 1242154"/>
                <a:gd name="connsiteX96" fmla="*/ 461910 w 1105110"/>
                <a:gd name="connsiteY96" fmla="*/ 577079 h 1242154"/>
                <a:gd name="connsiteX97" fmla="*/ 540379 w 1105110"/>
                <a:gd name="connsiteY97" fmla="*/ 644548 h 1242154"/>
                <a:gd name="connsiteX98" fmla="*/ 594065 w 1105110"/>
                <a:gd name="connsiteY98" fmla="*/ 692338 h 1242154"/>
                <a:gd name="connsiteX99" fmla="*/ 646051 w 1105110"/>
                <a:gd name="connsiteY99" fmla="*/ 709859 h 1242154"/>
                <a:gd name="connsiteX100" fmla="*/ 687313 w 1105110"/>
                <a:gd name="connsiteY100" fmla="*/ 732937 h 1242154"/>
                <a:gd name="connsiteX101" fmla="*/ 724847 w 1105110"/>
                <a:gd name="connsiteY101" fmla="*/ 765167 h 1242154"/>
                <a:gd name="connsiteX102" fmla="*/ 772060 w 1105110"/>
                <a:gd name="connsiteY102" fmla="*/ 789749 h 1242154"/>
                <a:gd name="connsiteX103" fmla="*/ 807110 w 1105110"/>
                <a:gd name="connsiteY103" fmla="*/ 823287 h 1242154"/>
                <a:gd name="connsiteX104" fmla="*/ 841048 w 1105110"/>
                <a:gd name="connsiteY104" fmla="*/ 848065 h 1242154"/>
                <a:gd name="connsiteX105" fmla="*/ 861711 w 1105110"/>
                <a:gd name="connsiteY105" fmla="*/ 869574 h 1242154"/>
                <a:gd name="connsiteX106" fmla="*/ 872762 w 1105110"/>
                <a:gd name="connsiteY106" fmla="*/ 906511 h 1242154"/>
                <a:gd name="connsiteX107" fmla="*/ 890679 w 1105110"/>
                <a:gd name="connsiteY107" fmla="*/ 958290 h 1242154"/>
                <a:gd name="connsiteX108" fmla="*/ 877536 w 1105110"/>
                <a:gd name="connsiteY108" fmla="*/ 1013533 h 1242154"/>
                <a:gd name="connsiteX109" fmla="*/ 866485 w 1105110"/>
                <a:gd name="connsiteY109" fmla="*/ 1064134 h 1242154"/>
                <a:gd name="connsiteX110" fmla="*/ 882178 w 1105110"/>
                <a:gd name="connsiteY110" fmla="*/ 1092638 h 1242154"/>
                <a:gd name="connsiteX111" fmla="*/ 910166 w 1105110"/>
                <a:gd name="connsiteY111" fmla="*/ 1062500 h 1242154"/>
                <a:gd name="connsiteX112" fmla="*/ 930503 w 1105110"/>
                <a:gd name="connsiteY112" fmla="*/ 1010395 h 1242154"/>
                <a:gd name="connsiteX113" fmla="*/ 951362 w 1105110"/>
                <a:gd name="connsiteY113" fmla="*/ 981498 h 1242154"/>
                <a:gd name="connsiteX114" fmla="*/ 986150 w 1105110"/>
                <a:gd name="connsiteY114" fmla="*/ 951491 h 1242154"/>
                <a:gd name="connsiteX115" fmla="*/ 976145 w 1105110"/>
                <a:gd name="connsiteY115" fmla="*/ 915991 h 1242154"/>
                <a:gd name="connsiteX116" fmla="*/ 941423 w 1105110"/>
                <a:gd name="connsiteY116" fmla="*/ 874019 h 1242154"/>
                <a:gd name="connsiteX117" fmla="*/ 965225 w 1105110"/>
                <a:gd name="connsiteY117" fmla="*/ 825706 h 1242154"/>
                <a:gd name="connsiteX118" fmla="*/ 1034344 w 1105110"/>
                <a:gd name="connsiteY118" fmla="*/ 831067 h 1242154"/>
                <a:gd name="connsiteX119" fmla="*/ 1088684 w 1105110"/>
                <a:gd name="connsiteY119" fmla="*/ 863820 h 1242154"/>
                <a:gd name="connsiteX120" fmla="*/ 1107386 w 1105110"/>
                <a:gd name="connsiteY120" fmla="*/ 835120 h 1242154"/>
                <a:gd name="connsiteX121" fmla="*/ 1026170 w 1105110"/>
                <a:gd name="connsiteY121" fmla="*/ 755949 h 1242154"/>
                <a:gd name="connsiteX122" fmla="*/ 914678 w 1105110"/>
                <a:gd name="connsiteY122" fmla="*/ 696914 h 1242154"/>
                <a:gd name="connsiteX123" fmla="*/ 768855 w 1105110"/>
                <a:gd name="connsiteY123" fmla="*/ 1077275 h 1242154"/>
                <a:gd name="connsiteX124" fmla="*/ 768855 w 1105110"/>
                <a:gd name="connsiteY124" fmla="*/ 1077275 h 1242154"/>
                <a:gd name="connsiteX125" fmla="*/ 701110 w 1105110"/>
                <a:gd name="connsiteY125" fmla="*/ 1089108 h 1242154"/>
                <a:gd name="connsiteX126" fmla="*/ 651544 w 1105110"/>
                <a:gd name="connsiteY126" fmla="*/ 1077798 h 1242154"/>
                <a:gd name="connsiteX127" fmla="*/ 594719 w 1105110"/>
                <a:gd name="connsiteY127" fmla="*/ 1082374 h 1242154"/>
                <a:gd name="connsiteX128" fmla="*/ 570132 w 1105110"/>
                <a:gd name="connsiteY128" fmla="*/ 1117743 h 1242154"/>
                <a:gd name="connsiteX129" fmla="*/ 595634 w 1105110"/>
                <a:gd name="connsiteY129" fmla="*/ 1144351 h 1242154"/>
                <a:gd name="connsiteX130" fmla="*/ 670507 w 1105110"/>
                <a:gd name="connsiteY130" fmla="*/ 1172986 h 1242154"/>
                <a:gd name="connsiteX131" fmla="*/ 741392 w 1105110"/>
                <a:gd name="connsiteY131" fmla="*/ 1214435 h 1242154"/>
                <a:gd name="connsiteX132" fmla="*/ 781084 w 1105110"/>
                <a:gd name="connsiteY132" fmla="*/ 1242874 h 1242154"/>
                <a:gd name="connsiteX133" fmla="*/ 807894 w 1105110"/>
                <a:gd name="connsiteY133" fmla="*/ 1224438 h 1242154"/>
                <a:gd name="connsiteX134" fmla="*/ 806586 w 1105110"/>
                <a:gd name="connsiteY134" fmla="*/ 1175340 h 1242154"/>
                <a:gd name="connsiteX135" fmla="*/ 822084 w 1105110"/>
                <a:gd name="connsiteY135" fmla="*/ 1117024 h 1242154"/>
                <a:gd name="connsiteX136" fmla="*/ 846279 w 1105110"/>
                <a:gd name="connsiteY136" fmla="*/ 1082832 h 1242154"/>
                <a:gd name="connsiteX137" fmla="*/ 831239 w 1105110"/>
                <a:gd name="connsiteY137" fmla="*/ 1072306 h 1242154"/>
                <a:gd name="connsiteX138" fmla="*/ 768855 w 1105110"/>
                <a:gd name="connsiteY138" fmla="*/ 1077275 h 124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105110" h="1242154">
                  <a:moveTo>
                    <a:pt x="213358" y="746862"/>
                  </a:moveTo>
                  <a:lnTo>
                    <a:pt x="213358" y="746862"/>
                  </a:lnTo>
                  <a:cubicBezTo>
                    <a:pt x="197664" y="760852"/>
                    <a:pt x="183343" y="759741"/>
                    <a:pt x="171312" y="757845"/>
                  </a:cubicBezTo>
                  <a:cubicBezTo>
                    <a:pt x="159279" y="755949"/>
                    <a:pt x="149602" y="753465"/>
                    <a:pt x="143324" y="764710"/>
                  </a:cubicBezTo>
                  <a:cubicBezTo>
                    <a:pt x="135477" y="778700"/>
                    <a:pt x="147705" y="796221"/>
                    <a:pt x="160326" y="817403"/>
                  </a:cubicBezTo>
                  <a:cubicBezTo>
                    <a:pt x="172946" y="838585"/>
                    <a:pt x="185959" y="863494"/>
                    <a:pt x="179616" y="892063"/>
                  </a:cubicBezTo>
                  <a:cubicBezTo>
                    <a:pt x="173273" y="920698"/>
                    <a:pt x="175235" y="952929"/>
                    <a:pt x="182820" y="973784"/>
                  </a:cubicBezTo>
                  <a:cubicBezTo>
                    <a:pt x="190406" y="994639"/>
                    <a:pt x="203680" y="1004119"/>
                    <a:pt x="220093" y="987186"/>
                  </a:cubicBezTo>
                  <a:cubicBezTo>
                    <a:pt x="236506" y="970254"/>
                    <a:pt x="248669" y="965808"/>
                    <a:pt x="259001" y="962474"/>
                  </a:cubicBezTo>
                  <a:cubicBezTo>
                    <a:pt x="269398" y="959140"/>
                    <a:pt x="277965" y="956917"/>
                    <a:pt x="287185" y="944364"/>
                  </a:cubicBezTo>
                  <a:cubicBezTo>
                    <a:pt x="296405" y="931878"/>
                    <a:pt x="296993" y="902589"/>
                    <a:pt x="296862" y="870881"/>
                  </a:cubicBezTo>
                  <a:cubicBezTo>
                    <a:pt x="296732" y="839174"/>
                    <a:pt x="295882" y="805112"/>
                    <a:pt x="302224" y="783081"/>
                  </a:cubicBezTo>
                  <a:cubicBezTo>
                    <a:pt x="308568" y="761049"/>
                    <a:pt x="294181" y="744966"/>
                    <a:pt x="274237" y="737905"/>
                  </a:cubicBezTo>
                  <a:cubicBezTo>
                    <a:pt x="254489" y="730975"/>
                    <a:pt x="229052" y="732937"/>
                    <a:pt x="213358" y="746862"/>
                  </a:cubicBezTo>
                  <a:moveTo>
                    <a:pt x="914678" y="696914"/>
                  </a:moveTo>
                  <a:lnTo>
                    <a:pt x="914678" y="696914"/>
                  </a:lnTo>
                  <a:cubicBezTo>
                    <a:pt x="896041" y="685277"/>
                    <a:pt x="892706" y="669914"/>
                    <a:pt x="886756" y="657819"/>
                  </a:cubicBezTo>
                  <a:cubicBezTo>
                    <a:pt x="880805" y="645724"/>
                    <a:pt x="872174" y="636964"/>
                    <a:pt x="842813" y="638598"/>
                  </a:cubicBezTo>
                  <a:cubicBezTo>
                    <a:pt x="813452" y="640167"/>
                    <a:pt x="781149" y="622385"/>
                    <a:pt x="753489" y="593358"/>
                  </a:cubicBezTo>
                  <a:cubicBezTo>
                    <a:pt x="725828" y="564330"/>
                    <a:pt x="702745" y="524124"/>
                    <a:pt x="691759" y="480910"/>
                  </a:cubicBezTo>
                  <a:cubicBezTo>
                    <a:pt x="680839" y="437696"/>
                    <a:pt x="652459" y="415141"/>
                    <a:pt x="623949" y="396901"/>
                  </a:cubicBezTo>
                  <a:cubicBezTo>
                    <a:pt x="595438" y="378726"/>
                    <a:pt x="566732" y="364932"/>
                    <a:pt x="555157" y="339304"/>
                  </a:cubicBezTo>
                  <a:cubicBezTo>
                    <a:pt x="543583" y="313677"/>
                    <a:pt x="548945" y="299359"/>
                    <a:pt x="554569" y="286153"/>
                  </a:cubicBezTo>
                  <a:cubicBezTo>
                    <a:pt x="560258" y="272947"/>
                    <a:pt x="566274" y="260787"/>
                    <a:pt x="556204" y="239605"/>
                  </a:cubicBezTo>
                  <a:cubicBezTo>
                    <a:pt x="546068" y="218423"/>
                    <a:pt x="564966" y="199268"/>
                    <a:pt x="589945" y="186846"/>
                  </a:cubicBezTo>
                  <a:cubicBezTo>
                    <a:pt x="614925" y="174425"/>
                    <a:pt x="646051" y="168802"/>
                    <a:pt x="660372" y="174621"/>
                  </a:cubicBezTo>
                  <a:cubicBezTo>
                    <a:pt x="665995" y="176909"/>
                    <a:pt x="669723" y="181028"/>
                    <a:pt x="672338" y="186258"/>
                  </a:cubicBezTo>
                  <a:cubicBezTo>
                    <a:pt x="674954" y="191423"/>
                    <a:pt x="676393" y="197699"/>
                    <a:pt x="677439" y="204171"/>
                  </a:cubicBezTo>
                  <a:cubicBezTo>
                    <a:pt x="687313" y="202667"/>
                    <a:pt x="701307" y="200379"/>
                    <a:pt x="714319" y="197960"/>
                  </a:cubicBezTo>
                  <a:cubicBezTo>
                    <a:pt x="727332" y="195476"/>
                    <a:pt x="739495" y="192795"/>
                    <a:pt x="745576" y="190442"/>
                  </a:cubicBezTo>
                  <a:cubicBezTo>
                    <a:pt x="754142" y="187108"/>
                    <a:pt x="768136" y="190900"/>
                    <a:pt x="780495" y="193842"/>
                  </a:cubicBezTo>
                  <a:cubicBezTo>
                    <a:pt x="792854" y="196784"/>
                    <a:pt x="803644" y="198941"/>
                    <a:pt x="805736" y="192338"/>
                  </a:cubicBezTo>
                  <a:cubicBezTo>
                    <a:pt x="807829" y="185735"/>
                    <a:pt x="812079" y="174752"/>
                    <a:pt x="817899" y="165338"/>
                  </a:cubicBezTo>
                  <a:cubicBezTo>
                    <a:pt x="823784" y="155989"/>
                    <a:pt x="831239" y="148209"/>
                    <a:pt x="839805" y="148209"/>
                  </a:cubicBezTo>
                  <a:cubicBezTo>
                    <a:pt x="848437" y="148143"/>
                    <a:pt x="849941" y="136637"/>
                    <a:pt x="851510" y="124804"/>
                  </a:cubicBezTo>
                  <a:cubicBezTo>
                    <a:pt x="853079" y="112971"/>
                    <a:pt x="854649" y="100876"/>
                    <a:pt x="863215" y="99699"/>
                  </a:cubicBezTo>
                  <a:cubicBezTo>
                    <a:pt x="871781" y="98588"/>
                    <a:pt x="886756" y="88062"/>
                    <a:pt x="899638" y="77798"/>
                  </a:cubicBezTo>
                  <a:cubicBezTo>
                    <a:pt x="912455" y="67600"/>
                    <a:pt x="923179" y="57662"/>
                    <a:pt x="923179" y="57662"/>
                  </a:cubicBezTo>
                  <a:cubicBezTo>
                    <a:pt x="923179" y="57662"/>
                    <a:pt x="918863" y="48902"/>
                    <a:pt x="913697" y="39814"/>
                  </a:cubicBezTo>
                  <a:cubicBezTo>
                    <a:pt x="908531" y="30727"/>
                    <a:pt x="902580" y="21444"/>
                    <a:pt x="899376" y="20332"/>
                  </a:cubicBezTo>
                  <a:cubicBezTo>
                    <a:pt x="896172" y="19221"/>
                    <a:pt x="889241" y="24778"/>
                    <a:pt x="878255" y="30596"/>
                  </a:cubicBezTo>
                  <a:cubicBezTo>
                    <a:pt x="867269" y="36415"/>
                    <a:pt x="852295" y="42560"/>
                    <a:pt x="832939" y="42626"/>
                  </a:cubicBezTo>
                  <a:cubicBezTo>
                    <a:pt x="813583" y="42691"/>
                    <a:pt x="797039" y="50471"/>
                    <a:pt x="783111" y="58251"/>
                  </a:cubicBezTo>
                  <a:cubicBezTo>
                    <a:pt x="769183" y="66031"/>
                    <a:pt x="757935" y="73745"/>
                    <a:pt x="749369" y="73810"/>
                  </a:cubicBezTo>
                  <a:cubicBezTo>
                    <a:pt x="740803" y="73875"/>
                    <a:pt x="723017" y="69495"/>
                    <a:pt x="702876" y="64919"/>
                  </a:cubicBezTo>
                  <a:cubicBezTo>
                    <a:pt x="682735" y="60343"/>
                    <a:pt x="660175" y="55505"/>
                    <a:pt x="641931" y="54459"/>
                  </a:cubicBezTo>
                  <a:cubicBezTo>
                    <a:pt x="623687" y="53478"/>
                    <a:pt x="604332" y="51909"/>
                    <a:pt x="588245" y="49752"/>
                  </a:cubicBezTo>
                  <a:cubicBezTo>
                    <a:pt x="572094" y="47594"/>
                    <a:pt x="559212" y="44914"/>
                    <a:pt x="553850" y="41645"/>
                  </a:cubicBezTo>
                  <a:cubicBezTo>
                    <a:pt x="548488" y="38376"/>
                    <a:pt x="545218" y="27981"/>
                    <a:pt x="542471" y="18371"/>
                  </a:cubicBezTo>
                  <a:cubicBezTo>
                    <a:pt x="539725" y="8761"/>
                    <a:pt x="537567" y="0"/>
                    <a:pt x="534363" y="0"/>
                  </a:cubicBezTo>
                  <a:cubicBezTo>
                    <a:pt x="531159" y="0"/>
                    <a:pt x="514550" y="65"/>
                    <a:pt x="497352" y="1504"/>
                  </a:cubicBezTo>
                  <a:cubicBezTo>
                    <a:pt x="480154" y="2942"/>
                    <a:pt x="462433" y="5753"/>
                    <a:pt x="457071" y="11310"/>
                  </a:cubicBezTo>
                  <a:cubicBezTo>
                    <a:pt x="451708" y="16802"/>
                    <a:pt x="441050" y="24582"/>
                    <a:pt x="429541" y="29550"/>
                  </a:cubicBezTo>
                  <a:cubicBezTo>
                    <a:pt x="418032" y="34519"/>
                    <a:pt x="405673" y="36807"/>
                    <a:pt x="397042" y="31381"/>
                  </a:cubicBezTo>
                  <a:cubicBezTo>
                    <a:pt x="395211" y="30204"/>
                    <a:pt x="393249" y="29027"/>
                    <a:pt x="391222" y="27916"/>
                  </a:cubicBezTo>
                  <a:cubicBezTo>
                    <a:pt x="389195" y="26805"/>
                    <a:pt x="387102" y="25693"/>
                    <a:pt x="385010" y="24582"/>
                  </a:cubicBezTo>
                  <a:lnTo>
                    <a:pt x="366373" y="42495"/>
                  </a:lnTo>
                  <a:cubicBezTo>
                    <a:pt x="366373" y="42495"/>
                    <a:pt x="365654" y="48379"/>
                    <a:pt x="363561" y="54262"/>
                  </a:cubicBezTo>
                  <a:cubicBezTo>
                    <a:pt x="361403" y="60147"/>
                    <a:pt x="357872" y="66031"/>
                    <a:pt x="352183" y="66031"/>
                  </a:cubicBezTo>
                  <a:cubicBezTo>
                    <a:pt x="346494" y="66031"/>
                    <a:pt x="339301" y="63873"/>
                    <a:pt x="333612" y="64265"/>
                  </a:cubicBezTo>
                  <a:cubicBezTo>
                    <a:pt x="327858" y="64658"/>
                    <a:pt x="323607" y="67600"/>
                    <a:pt x="323673" y="77864"/>
                  </a:cubicBezTo>
                  <a:cubicBezTo>
                    <a:pt x="323738" y="88128"/>
                    <a:pt x="315826" y="91854"/>
                    <a:pt x="306213" y="92639"/>
                  </a:cubicBezTo>
                  <a:cubicBezTo>
                    <a:pt x="296535" y="93423"/>
                    <a:pt x="285092" y="91266"/>
                    <a:pt x="277899" y="89827"/>
                  </a:cubicBezTo>
                  <a:cubicBezTo>
                    <a:pt x="270771" y="88389"/>
                    <a:pt x="262140" y="89174"/>
                    <a:pt x="255339" y="92508"/>
                  </a:cubicBezTo>
                  <a:cubicBezTo>
                    <a:pt x="248539" y="95842"/>
                    <a:pt x="243569" y="101726"/>
                    <a:pt x="243634" y="110552"/>
                  </a:cubicBezTo>
                  <a:cubicBezTo>
                    <a:pt x="243699" y="119312"/>
                    <a:pt x="243046" y="133237"/>
                    <a:pt x="239449" y="142456"/>
                  </a:cubicBezTo>
                  <a:cubicBezTo>
                    <a:pt x="235918" y="151608"/>
                    <a:pt x="229510" y="156054"/>
                    <a:pt x="218001" y="145855"/>
                  </a:cubicBezTo>
                  <a:cubicBezTo>
                    <a:pt x="206492" y="135656"/>
                    <a:pt x="194983" y="117351"/>
                    <a:pt x="185240" y="102380"/>
                  </a:cubicBezTo>
                  <a:cubicBezTo>
                    <a:pt x="175496" y="87408"/>
                    <a:pt x="167584" y="75706"/>
                    <a:pt x="163334" y="78648"/>
                  </a:cubicBezTo>
                  <a:cubicBezTo>
                    <a:pt x="159018" y="81590"/>
                    <a:pt x="151956" y="99242"/>
                    <a:pt x="143455" y="116109"/>
                  </a:cubicBezTo>
                  <a:cubicBezTo>
                    <a:pt x="134954" y="133042"/>
                    <a:pt x="125015" y="149189"/>
                    <a:pt x="114944" y="149255"/>
                  </a:cubicBezTo>
                  <a:cubicBezTo>
                    <a:pt x="108732" y="149255"/>
                    <a:pt x="95458" y="150170"/>
                    <a:pt x="80025" y="151412"/>
                  </a:cubicBezTo>
                  <a:cubicBezTo>
                    <a:pt x="64593" y="152654"/>
                    <a:pt x="47068" y="154158"/>
                    <a:pt x="32355" y="155531"/>
                  </a:cubicBezTo>
                  <a:cubicBezTo>
                    <a:pt x="28563" y="168214"/>
                    <a:pt x="28759" y="178347"/>
                    <a:pt x="31178" y="186062"/>
                  </a:cubicBezTo>
                  <a:cubicBezTo>
                    <a:pt x="33598" y="193776"/>
                    <a:pt x="38306" y="199137"/>
                    <a:pt x="43603" y="202341"/>
                  </a:cubicBezTo>
                  <a:cubicBezTo>
                    <a:pt x="49030" y="205609"/>
                    <a:pt x="47395" y="213847"/>
                    <a:pt x="42883" y="222084"/>
                  </a:cubicBezTo>
                  <a:cubicBezTo>
                    <a:pt x="38371" y="230322"/>
                    <a:pt x="30851" y="238624"/>
                    <a:pt x="24443" y="241959"/>
                  </a:cubicBezTo>
                  <a:cubicBezTo>
                    <a:pt x="18035" y="245293"/>
                    <a:pt x="9403" y="245293"/>
                    <a:pt x="4302" y="247516"/>
                  </a:cubicBezTo>
                  <a:cubicBezTo>
                    <a:pt x="-798" y="249739"/>
                    <a:pt x="-2367" y="254119"/>
                    <a:pt x="5218" y="266214"/>
                  </a:cubicBezTo>
                  <a:cubicBezTo>
                    <a:pt x="12803" y="278243"/>
                    <a:pt x="23527" y="284846"/>
                    <a:pt x="30590" y="291383"/>
                  </a:cubicBezTo>
                  <a:cubicBezTo>
                    <a:pt x="37587" y="297986"/>
                    <a:pt x="40856" y="304524"/>
                    <a:pt x="33402" y="316684"/>
                  </a:cubicBezTo>
                  <a:cubicBezTo>
                    <a:pt x="25947" y="328779"/>
                    <a:pt x="26012" y="340350"/>
                    <a:pt x="30590" y="349111"/>
                  </a:cubicBezTo>
                  <a:cubicBezTo>
                    <a:pt x="35167" y="357871"/>
                    <a:pt x="44322" y="363886"/>
                    <a:pt x="55111" y="364932"/>
                  </a:cubicBezTo>
                  <a:cubicBezTo>
                    <a:pt x="65836" y="365978"/>
                    <a:pt x="78718" y="365390"/>
                    <a:pt x="88134" y="366697"/>
                  </a:cubicBezTo>
                  <a:cubicBezTo>
                    <a:pt x="97550" y="368005"/>
                    <a:pt x="103436" y="371339"/>
                    <a:pt x="100297" y="380099"/>
                  </a:cubicBezTo>
                  <a:cubicBezTo>
                    <a:pt x="98466" y="385264"/>
                    <a:pt x="96046" y="390756"/>
                    <a:pt x="94019" y="396444"/>
                  </a:cubicBezTo>
                  <a:cubicBezTo>
                    <a:pt x="91927" y="402131"/>
                    <a:pt x="90226" y="407950"/>
                    <a:pt x="89573" y="413703"/>
                  </a:cubicBezTo>
                  <a:cubicBezTo>
                    <a:pt x="98008" y="411153"/>
                    <a:pt x="105986" y="409715"/>
                    <a:pt x="113702" y="407819"/>
                  </a:cubicBezTo>
                  <a:cubicBezTo>
                    <a:pt x="121418" y="405989"/>
                    <a:pt x="128807" y="403766"/>
                    <a:pt x="136262" y="399712"/>
                  </a:cubicBezTo>
                  <a:cubicBezTo>
                    <a:pt x="151237" y="391606"/>
                    <a:pt x="155487" y="380557"/>
                    <a:pt x="162288" y="369704"/>
                  </a:cubicBezTo>
                  <a:cubicBezTo>
                    <a:pt x="169023" y="358852"/>
                    <a:pt x="178308" y="348196"/>
                    <a:pt x="203288" y="340743"/>
                  </a:cubicBezTo>
                  <a:cubicBezTo>
                    <a:pt x="228333" y="333290"/>
                    <a:pt x="257301" y="340154"/>
                    <a:pt x="282607" y="352707"/>
                  </a:cubicBezTo>
                  <a:cubicBezTo>
                    <a:pt x="307913" y="365259"/>
                    <a:pt x="329493" y="383434"/>
                    <a:pt x="339563" y="398797"/>
                  </a:cubicBezTo>
                  <a:cubicBezTo>
                    <a:pt x="349633" y="414161"/>
                    <a:pt x="356107" y="422529"/>
                    <a:pt x="360619" y="430243"/>
                  </a:cubicBezTo>
                  <a:cubicBezTo>
                    <a:pt x="365131" y="437892"/>
                    <a:pt x="367681" y="444887"/>
                    <a:pt x="369839" y="457309"/>
                  </a:cubicBezTo>
                  <a:cubicBezTo>
                    <a:pt x="372062" y="469731"/>
                    <a:pt x="377817" y="488428"/>
                    <a:pt x="391679" y="509610"/>
                  </a:cubicBezTo>
                  <a:cubicBezTo>
                    <a:pt x="405542" y="530792"/>
                    <a:pt x="427514" y="554524"/>
                    <a:pt x="461910" y="577079"/>
                  </a:cubicBezTo>
                  <a:cubicBezTo>
                    <a:pt x="496371" y="599634"/>
                    <a:pt x="520435" y="623758"/>
                    <a:pt x="540379" y="644548"/>
                  </a:cubicBezTo>
                  <a:cubicBezTo>
                    <a:pt x="560323" y="665337"/>
                    <a:pt x="576148" y="682858"/>
                    <a:pt x="594065" y="692338"/>
                  </a:cubicBezTo>
                  <a:cubicBezTo>
                    <a:pt x="611982" y="701752"/>
                    <a:pt x="629899" y="705348"/>
                    <a:pt x="646051" y="709859"/>
                  </a:cubicBezTo>
                  <a:cubicBezTo>
                    <a:pt x="662203" y="714370"/>
                    <a:pt x="676523" y="719796"/>
                    <a:pt x="687313" y="732937"/>
                  </a:cubicBezTo>
                  <a:cubicBezTo>
                    <a:pt x="698103" y="746077"/>
                    <a:pt x="710658" y="756276"/>
                    <a:pt x="724847" y="765167"/>
                  </a:cubicBezTo>
                  <a:cubicBezTo>
                    <a:pt x="739037" y="774059"/>
                    <a:pt x="754797" y="781707"/>
                    <a:pt x="772060" y="789749"/>
                  </a:cubicBezTo>
                  <a:cubicBezTo>
                    <a:pt x="789258" y="797725"/>
                    <a:pt x="798281" y="811258"/>
                    <a:pt x="807110" y="823287"/>
                  </a:cubicBezTo>
                  <a:cubicBezTo>
                    <a:pt x="815937" y="835316"/>
                    <a:pt x="824569" y="845907"/>
                    <a:pt x="841048" y="848065"/>
                  </a:cubicBezTo>
                  <a:cubicBezTo>
                    <a:pt x="857526" y="850222"/>
                    <a:pt x="860403" y="858590"/>
                    <a:pt x="861711" y="869574"/>
                  </a:cubicBezTo>
                  <a:cubicBezTo>
                    <a:pt x="863019" y="880557"/>
                    <a:pt x="862692" y="894090"/>
                    <a:pt x="872762" y="906511"/>
                  </a:cubicBezTo>
                  <a:cubicBezTo>
                    <a:pt x="882833" y="918933"/>
                    <a:pt x="889372" y="938284"/>
                    <a:pt x="890679" y="958290"/>
                  </a:cubicBezTo>
                  <a:cubicBezTo>
                    <a:pt x="892053" y="978229"/>
                    <a:pt x="888194" y="998823"/>
                    <a:pt x="877536" y="1013533"/>
                  </a:cubicBezTo>
                  <a:cubicBezTo>
                    <a:pt x="866812" y="1028243"/>
                    <a:pt x="864392" y="1048051"/>
                    <a:pt x="866485" y="1064134"/>
                  </a:cubicBezTo>
                  <a:cubicBezTo>
                    <a:pt x="868512" y="1080217"/>
                    <a:pt x="875051" y="1092704"/>
                    <a:pt x="882178" y="1092638"/>
                  </a:cubicBezTo>
                  <a:cubicBezTo>
                    <a:pt x="889372" y="1092573"/>
                    <a:pt x="900423" y="1079367"/>
                    <a:pt x="910166" y="1062500"/>
                  </a:cubicBezTo>
                  <a:cubicBezTo>
                    <a:pt x="919909" y="1045567"/>
                    <a:pt x="928410" y="1025039"/>
                    <a:pt x="930503" y="1010395"/>
                  </a:cubicBezTo>
                  <a:cubicBezTo>
                    <a:pt x="932595" y="995750"/>
                    <a:pt x="940834" y="988690"/>
                    <a:pt x="951362" y="981498"/>
                  </a:cubicBezTo>
                  <a:cubicBezTo>
                    <a:pt x="961890" y="974307"/>
                    <a:pt x="974707" y="966919"/>
                    <a:pt x="986150" y="951491"/>
                  </a:cubicBezTo>
                  <a:cubicBezTo>
                    <a:pt x="997528" y="936061"/>
                    <a:pt x="988897" y="926517"/>
                    <a:pt x="976145" y="915991"/>
                  </a:cubicBezTo>
                  <a:cubicBezTo>
                    <a:pt x="963394" y="905400"/>
                    <a:pt x="946523" y="893763"/>
                    <a:pt x="941423" y="874019"/>
                  </a:cubicBezTo>
                  <a:cubicBezTo>
                    <a:pt x="936322" y="854276"/>
                    <a:pt x="946981" y="835512"/>
                    <a:pt x="965225" y="825706"/>
                  </a:cubicBezTo>
                  <a:cubicBezTo>
                    <a:pt x="983469" y="815899"/>
                    <a:pt x="1009233" y="815050"/>
                    <a:pt x="1034344" y="831067"/>
                  </a:cubicBezTo>
                  <a:cubicBezTo>
                    <a:pt x="1059454" y="847084"/>
                    <a:pt x="1077044" y="860617"/>
                    <a:pt x="1088684" y="863820"/>
                  </a:cubicBezTo>
                  <a:cubicBezTo>
                    <a:pt x="1100323" y="867089"/>
                    <a:pt x="1106013" y="860094"/>
                    <a:pt x="1107386" y="835120"/>
                  </a:cubicBezTo>
                  <a:cubicBezTo>
                    <a:pt x="1108693" y="810212"/>
                    <a:pt x="1069917" y="781381"/>
                    <a:pt x="1026170" y="755949"/>
                  </a:cubicBezTo>
                  <a:cubicBezTo>
                    <a:pt x="982096" y="730714"/>
                    <a:pt x="933380" y="708551"/>
                    <a:pt x="914678" y="696914"/>
                  </a:cubicBezTo>
                  <a:moveTo>
                    <a:pt x="768855" y="1077275"/>
                  </a:moveTo>
                  <a:lnTo>
                    <a:pt x="768855" y="1077275"/>
                  </a:lnTo>
                  <a:cubicBezTo>
                    <a:pt x="739495" y="1084009"/>
                    <a:pt x="718766" y="1088454"/>
                    <a:pt x="701110" y="1089108"/>
                  </a:cubicBezTo>
                  <a:cubicBezTo>
                    <a:pt x="683390" y="1089762"/>
                    <a:pt x="668742" y="1086493"/>
                    <a:pt x="651544" y="1077798"/>
                  </a:cubicBezTo>
                  <a:cubicBezTo>
                    <a:pt x="634346" y="1069103"/>
                    <a:pt x="611852" y="1073156"/>
                    <a:pt x="594719" y="1082374"/>
                  </a:cubicBezTo>
                  <a:cubicBezTo>
                    <a:pt x="577586" y="1091593"/>
                    <a:pt x="565882" y="1105910"/>
                    <a:pt x="570132" y="1117743"/>
                  </a:cubicBezTo>
                  <a:cubicBezTo>
                    <a:pt x="573009" y="1125784"/>
                    <a:pt x="580202" y="1134937"/>
                    <a:pt x="595634" y="1144351"/>
                  </a:cubicBezTo>
                  <a:cubicBezTo>
                    <a:pt x="611067" y="1153831"/>
                    <a:pt x="634739" y="1163637"/>
                    <a:pt x="670507" y="1172986"/>
                  </a:cubicBezTo>
                  <a:cubicBezTo>
                    <a:pt x="706342" y="1182335"/>
                    <a:pt x="726482" y="1199464"/>
                    <a:pt x="741392" y="1214435"/>
                  </a:cubicBezTo>
                  <a:cubicBezTo>
                    <a:pt x="756300" y="1229406"/>
                    <a:pt x="766044" y="1242154"/>
                    <a:pt x="781084" y="1242874"/>
                  </a:cubicBezTo>
                  <a:cubicBezTo>
                    <a:pt x="796124" y="1243528"/>
                    <a:pt x="804363" y="1236532"/>
                    <a:pt x="807894" y="1224438"/>
                  </a:cubicBezTo>
                  <a:cubicBezTo>
                    <a:pt x="811425" y="1212343"/>
                    <a:pt x="810248" y="1195083"/>
                    <a:pt x="806586" y="1175340"/>
                  </a:cubicBezTo>
                  <a:cubicBezTo>
                    <a:pt x="802924" y="1155596"/>
                    <a:pt x="811752" y="1134283"/>
                    <a:pt x="822084" y="1117024"/>
                  </a:cubicBezTo>
                  <a:cubicBezTo>
                    <a:pt x="832416" y="1099765"/>
                    <a:pt x="844121" y="1086493"/>
                    <a:pt x="846279" y="1082832"/>
                  </a:cubicBezTo>
                  <a:cubicBezTo>
                    <a:pt x="848437" y="1079171"/>
                    <a:pt x="843728" y="1074398"/>
                    <a:pt x="831239" y="1072306"/>
                  </a:cubicBezTo>
                  <a:cubicBezTo>
                    <a:pt x="818749" y="1070214"/>
                    <a:pt x="798151" y="1070541"/>
                    <a:pt x="768855" y="1077275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 15">
              <a:extLst>
                <a:ext uri="{FF2B5EF4-FFF2-40B4-BE49-F238E27FC236}">
                  <a16:creationId xmlns:a16="http://schemas.microsoft.com/office/drawing/2014/main" id="{2895B5BC-28D2-F344-B4E7-1152355F65FF}"/>
                </a:ext>
              </a:extLst>
            </p:cNvPr>
            <p:cNvSpPr/>
            <p:nvPr/>
          </p:nvSpPr>
          <p:spPr>
            <a:xfrm>
              <a:off x="6160685" y="4579104"/>
              <a:ext cx="1105110" cy="1242154"/>
            </a:xfrm>
            <a:custGeom>
              <a:avLst/>
              <a:gdLst>
                <a:gd name="connsiteX0" fmla="*/ 213358 w 1105110"/>
                <a:gd name="connsiteY0" fmla="*/ 746862 h 1242154"/>
                <a:gd name="connsiteX1" fmla="*/ 213358 w 1105110"/>
                <a:gd name="connsiteY1" fmla="*/ 746862 h 1242154"/>
                <a:gd name="connsiteX2" fmla="*/ 171312 w 1105110"/>
                <a:gd name="connsiteY2" fmla="*/ 757845 h 1242154"/>
                <a:gd name="connsiteX3" fmla="*/ 143324 w 1105110"/>
                <a:gd name="connsiteY3" fmla="*/ 764710 h 1242154"/>
                <a:gd name="connsiteX4" fmla="*/ 160326 w 1105110"/>
                <a:gd name="connsiteY4" fmla="*/ 817403 h 1242154"/>
                <a:gd name="connsiteX5" fmla="*/ 179616 w 1105110"/>
                <a:gd name="connsiteY5" fmla="*/ 892063 h 1242154"/>
                <a:gd name="connsiteX6" fmla="*/ 182820 w 1105110"/>
                <a:gd name="connsiteY6" fmla="*/ 973784 h 1242154"/>
                <a:gd name="connsiteX7" fmla="*/ 220093 w 1105110"/>
                <a:gd name="connsiteY7" fmla="*/ 987186 h 1242154"/>
                <a:gd name="connsiteX8" fmla="*/ 259001 w 1105110"/>
                <a:gd name="connsiteY8" fmla="*/ 962474 h 1242154"/>
                <a:gd name="connsiteX9" fmla="*/ 287185 w 1105110"/>
                <a:gd name="connsiteY9" fmla="*/ 944364 h 1242154"/>
                <a:gd name="connsiteX10" fmla="*/ 296862 w 1105110"/>
                <a:gd name="connsiteY10" fmla="*/ 870881 h 1242154"/>
                <a:gd name="connsiteX11" fmla="*/ 302224 w 1105110"/>
                <a:gd name="connsiteY11" fmla="*/ 783081 h 1242154"/>
                <a:gd name="connsiteX12" fmla="*/ 274237 w 1105110"/>
                <a:gd name="connsiteY12" fmla="*/ 737905 h 1242154"/>
                <a:gd name="connsiteX13" fmla="*/ 213358 w 1105110"/>
                <a:gd name="connsiteY13" fmla="*/ 746862 h 1242154"/>
                <a:gd name="connsiteX14" fmla="*/ 914678 w 1105110"/>
                <a:gd name="connsiteY14" fmla="*/ 696914 h 1242154"/>
                <a:gd name="connsiteX15" fmla="*/ 914678 w 1105110"/>
                <a:gd name="connsiteY15" fmla="*/ 696914 h 1242154"/>
                <a:gd name="connsiteX16" fmla="*/ 886756 w 1105110"/>
                <a:gd name="connsiteY16" fmla="*/ 657819 h 1242154"/>
                <a:gd name="connsiteX17" fmla="*/ 842813 w 1105110"/>
                <a:gd name="connsiteY17" fmla="*/ 638598 h 1242154"/>
                <a:gd name="connsiteX18" fmla="*/ 753489 w 1105110"/>
                <a:gd name="connsiteY18" fmla="*/ 593358 h 1242154"/>
                <a:gd name="connsiteX19" fmla="*/ 691759 w 1105110"/>
                <a:gd name="connsiteY19" fmla="*/ 480910 h 1242154"/>
                <a:gd name="connsiteX20" fmla="*/ 623949 w 1105110"/>
                <a:gd name="connsiteY20" fmla="*/ 396901 h 1242154"/>
                <a:gd name="connsiteX21" fmla="*/ 555157 w 1105110"/>
                <a:gd name="connsiteY21" fmla="*/ 339304 h 1242154"/>
                <a:gd name="connsiteX22" fmla="*/ 554569 w 1105110"/>
                <a:gd name="connsiteY22" fmla="*/ 286153 h 1242154"/>
                <a:gd name="connsiteX23" fmla="*/ 556204 w 1105110"/>
                <a:gd name="connsiteY23" fmla="*/ 239605 h 1242154"/>
                <a:gd name="connsiteX24" fmla="*/ 589945 w 1105110"/>
                <a:gd name="connsiteY24" fmla="*/ 186846 h 1242154"/>
                <a:gd name="connsiteX25" fmla="*/ 660372 w 1105110"/>
                <a:gd name="connsiteY25" fmla="*/ 174621 h 1242154"/>
                <a:gd name="connsiteX26" fmla="*/ 672338 w 1105110"/>
                <a:gd name="connsiteY26" fmla="*/ 186258 h 1242154"/>
                <a:gd name="connsiteX27" fmla="*/ 677439 w 1105110"/>
                <a:gd name="connsiteY27" fmla="*/ 204171 h 1242154"/>
                <a:gd name="connsiteX28" fmla="*/ 714319 w 1105110"/>
                <a:gd name="connsiteY28" fmla="*/ 197960 h 1242154"/>
                <a:gd name="connsiteX29" fmla="*/ 745576 w 1105110"/>
                <a:gd name="connsiteY29" fmla="*/ 190442 h 1242154"/>
                <a:gd name="connsiteX30" fmla="*/ 780495 w 1105110"/>
                <a:gd name="connsiteY30" fmla="*/ 193842 h 1242154"/>
                <a:gd name="connsiteX31" fmla="*/ 805736 w 1105110"/>
                <a:gd name="connsiteY31" fmla="*/ 192338 h 1242154"/>
                <a:gd name="connsiteX32" fmla="*/ 817899 w 1105110"/>
                <a:gd name="connsiteY32" fmla="*/ 165338 h 1242154"/>
                <a:gd name="connsiteX33" fmla="*/ 839805 w 1105110"/>
                <a:gd name="connsiteY33" fmla="*/ 148209 h 1242154"/>
                <a:gd name="connsiteX34" fmla="*/ 851510 w 1105110"/>
                <a:gd name="connsiteY34" fmla="*/ 124804 h 1242154"/>
                <a:gd name="connsiteX35" fmla="*/ 863215 w 1105110"/>
                <a:gd name="connsiteY35" fmla="*/ 99699 h 1242154"/>
                <a:gd name="connsiteX36" fmla="*/ 899638 w 1105110"/>
                <a:gd name="connsiteY36" fmla="*/ 77798 h 1242154"/>
                <a:gd name="connsiteX37" fmla="*/ 923179 w 1105110"/>
                <a:gd name="connsiteY37" fmla="*/ 57662 h 1242154"/>
                <a:gd name="connsiteX38" fmla="*/ 913697 w 1105110"/>
                <a:gd name="connsiteY38" fmla="*/ 39814 h 1242154"/>
                <a:gd name="connsiteX39" fmla="*/ 899376 w 1105110"/>
                <a:gd name="connsiteY39" fmla="*/ 20332 h 1242154"/>
                <a:gd name="connsiteX40" fmla="*/ 878255 w 1105110"/>
                <a:gd name="connsiteY40" fmla="*/ 30596 h 1242154"/>
                <a:gd name="connsiteX41" fmla="*/ 832939 w 1105110"/>
                <a:gd name="connsiteY41" fmla="*/ 42626 h 1242154"/>
                <a:gd name="connsiteX42" fmla="*/ 783111 w 1105110"/>
                <a:gd name="connsiteY42" fmla="*/ 58251 h 1242154"/>
                <a:gd name="connsiteX43" fmla="*/ 749369 w 1105110"/>
                <a:gd name="connsiteY43" fmla="*/ 73810 h 1242154"/>
                <a:gd name="connsiteX44" fmla="*/ 702876 w 1105110"/>
                <a:gd name="connsiteY44" fmla="*/ 64919 h 1242154"/>
                <a:gd name="connsiteX45" fmla="*/ 641931 w 1105110"/>
                <a:gd name="connsiteY45" fmla="*/ 54459 h 1242154"/>
                <a:gd name="connsiteX46" fmla="*/ 588245 w 1105110"/>
                <a:gd name="connsiteY46" fmla="*/ 49752 h 1242154"/>
                <a:gd name="connsiteX47" fmla="*/ 553850 w 1105110"/>
                <a:gd name="connsiteY47" fmla="*/ 41645 h 1242154"/>
                <a:gd name="connsiteX48" fmla="*/ 542471 w 1105110"/>
                <a:gd name="connsiteY48" fmla="*/ 18371 h 1242154"/>
                <a:gd name="connsiteX49" fmla="*/ 534363 w 1105110"/>
                <a:gd name="connsiteY49" fmla="*/ 0 h 1242154"/>
                <a:gd name="connsiteX50" fmla="*/ 497352 w 1105110"/>
                <a:gd name="connsiteY50" fmla="*/ 1504 h 1242154"/>
                <a:gd name="connsiteX51" fmla="*/ 457071 w 1105110"/>
                <a:gd name="connsiteY51" fmla="*/ 11310 h 1242154"/>
                <a:gd name="connsiteX52" fmla="*/ 429541 w 1105110"/>
                <a:gd name="connsiteY52" fmla="*/ 29550 h 1242154"/>
                <a:gd name="connsiteX53" fmla="*/ 397042 w 1105110"/>
                <a:gd name="connsiteY53" fmla="*/ 31381 h 1242154"/>
                <a:gd name="connsiteX54" fmla="*/ 391222 w 1105110"/>
                <a:gd name="connsiteY54" fmla="*/ 27916 h 1242154"/>
                <a:gd name="connsiteX55" fmla="*/ 385010 w 1105110"/>
                <a:gd name="connsiteY55" fmla="*/ 24582 h 1242154"/>
                <a:gd name="connsiteX56" fmla="*/ 366373 w 1105110"/>
                <a:gd name="connsiteY56" fmla="*/ 42495 h 1242154"/>
                <a:gd name="connsiteX57" fmla="*/ 363561 w 1105110"/>
                <a:gd name="connsiteY57" fmla="*/ 54262 h 1242154"/>
                <a:gd name="connsiteX58" fmla="*/ 352183 w 1105110"/>
                <a:gd name="connsiteY58" fmla="*/ 66031 h 1242154"/>
                <a:gd name="connsiteX59" fmla="*/ 333612 w 1105110"/>
                <a:gd name="connsiteY59" fmla="*/ 64265 h 1242154"/>
                <a:gd name="connsiteX60" fmla="*/ 323673 w 1105110"/>
                <a:gd name="connsiteY60" fmla="*/ 77864 h 1242154"/>
                <a:gd name="connsiteX61" fmla="*/ 306213 w 1105110"/>
                <a:gd name="connsiteY61" fmla="*/ 92639 h 1242154"/>
                <a:gd name="connsiteX62" fmla="*/ 277899 w 1105110"/>
                <a:gd name="connsiteY62" fmla="*/ 89827 h 1242154"/>
                <a:gd name="connsiteX63" fmla="*/ 255339 w 1105110"/>
                <a:gd name="connsiteY63" fmla="*/ 92508 h 1242154"/>
                <a:gd name="connsiteX64" fmla="*/ 243634 w 1105110"/>
                <a:gd name="connsiteY64" fmla="*/ 110552 h 1242154"/>
                <a:gd name="connsiteX65" fmla="*/ 239449 w 1105110"/>
                <a:gd name="connsiteY65" fmla="*/ 142456 h 1242154"/>
                <a:gd name="connsiteX66" fmla="*/ 218001 w 1105110"/>
                <a:gd name="connsiteY66" fmla="*/ 145855 h 1242154"/>
                <a:gd name="connsiteX67" fmla="*/ 185240 w 1105110"/>
                <a:gd name="connsiteY67" fmla="*/ 102380 h 1242154"/>
                <a:gd name="connsiteX68" fmla="*/ 163334 w 1105110"/>
                <a:gd name="connsiteY68" fmla="*/ 78648 h 1242154"/>
                <a:gd name="connsiteX69" fmla="*/ 143455 w 1105110"/>
                <a:gd name="connsiteY69" fmla="*/ 116109 h 1242154"/>
                <a:gd name="connsiteX70" fmla="*/ 114944 w 1105110"/>
                <a:gd name="connsiteY70" fmla="*/ 149255 h 1242154"/>
                <a:gd name="connsiteX71" fmla="*/ 80025 w 1105110"/>
                <a:gd name="connsiteY71" fmla="*/ 151412 h 1242154"/>
                <a:gd name="connsiteX72" fmla="*/ 32355 w 1105110"/>
                <a:gd name="connsiteY72" fmla="*/ 155531 h 1242154"/>
                <a:gd name="connsiteX73" fmla="*/ 31178 w 1105110"/>
                <a:gd name="connsiteY73" fmla="*/ 186062 h 1242154"/>
                <a:gd name="connsiteX74" fmla="*/ 43603 w 1105110"/>
                <a:gd name="connsiteY74" fmla="*/ 202341 h 1242154"/>
                <a:gd name="connsiteX75" fmla="*/ 42883 w 1105110"/>
                <a:gd name="connsiteY75" fmla="*/ 222084 h 1242154"/>
                <a:gd name="connsiteX76" fmla="*/ 24443 w 1105110"/>
                <a:gd name="connsiteY76" fmla="*/ 241959 h 1242154"/>
                <a:gd name="connsiteX77" fmla="*/ 4302 w 1105110"/>
                <a:gd name="connsiteY77" fmla="*/ 247516 h 1242154"/>
                <a:gd name="connsiteX78" fmla="*/ 5218 w 1105110"/>
                <a:gd name="connsiteY78" fmla="*/ 266214 h 1242154"/>
                <a:gd name="connsiteX79" fmla="*/ 30590 w 1105110"/>
                <a:gd name="connsiteY79" fmla="*/ 291383 h 1242154"/>
                <a:gd name="connsiteX80" fmla="*/ 33402 w 1105110"/>
                <a:gd name="connsiteY80" fmla="*/ 316684 h 1242154"/>
                <a:gd name="connsiteX81" fmla="*/ 30590 w 1105110"/>
                <a:gd name="connsiteY81" fmla="*/ 349111 h 1242154"/>
                <a:gd name="connsiteX82" fmla="*/ 55111 w 1105110"/>
                <a:gd name="connsiteY82" fmla="*/ 364932 h 1242154"/>
                <a:gd name="connsiteX83" fmla="*/ 88134 w 1105110"/>
                <a:gd name="connsiteY83" fmla="*/ 366697 h 1242154"/>
                <a:gd name="connsiteX84" fmla="*/ 100297 w 1105110"/>
                <a:gd name="connsiteY84" fmla="*/ 380099 h 1242154"/>
                <a:gd name="connsiteX85" fmla="*/ 94019 w 1105110"/>
                <a:gd name="connsiteY85" fmla="*/ 396444 h 1242154"/>
                <a:gd name="connsiteX86" fmla="*/ 89573 w 1105110"/>
                <a:gd name="connsiteY86" fmla="*/ 413703 h 1242154"/>
                <a:gd name="connsiteX87" fmla="*/ 113702 w 1105110"/>
                <a:gd name="connsiteY87" fmla="*/ 407819 h 1242154"/>
                <a:gd name="connsiteX88" fmla="*/ 136262 w 1105110"/>
                <a:gd name="connsiteY88" fmla="*/ 399712 h 1242154"/>
                <a:gd name="connsiteX89" fmla="*/ 162288 w 1105110"/>
                <a:gd name="connsiteY89" fmla="*/ 369704 h 1242154"/>
                <a:gd name="connsiteX90" fmla="*/ 203288 w 1105110"/>
                <a:gd name="connsiteY90" fmla="*/ 340743 h 1242154"/>
                <a:gd name="connsiteX91" fmla="*/ 282607 w 1105110"/>
                <a:gd name="connsiteY91" fmla="*/ 352707 h 1242154"/>
                <a:gd name="connsiteX92" fmla="*/ 339563 w 1105110"/>
                <a:gd name="connsiteY92" fmla="*/ 398797 h 1242154"/>
                <a:gd name="connsiteX93" fmla="*/ 360619 w 1105110"/>
                <a:gd name="connsiteY93" fmla="*/ 430243 h 1242154"/>
                <a:gd name="connsiteX94" fmla="*/ 369839 w 1105110"/>
                <a:gd name="connsiteY94" fmla="*/ 457309 h 1242154"/>
                <a:gd name="connsiteX95" fmla="*/ 391679 w 1105110"/>
                <a:gd name="connsiteY95" fmla="*/ 509610 h 1242154"/>
                <a:gd name="connsiteX96" fmla="*/ 461910 w 1105110"/>
                <a:gd name="connsiteY96" fmla="*/ 577079 h 1242154"/>
                <a:gd name="connsiteX97" fmla="*/ 540379 w 1105110"/>
                <a:gd name="connsiteY97" fmla="*/ 644548 h 1242154"/>
                <a:gd name="connsiteX98" fmla="*/ 594065 w 1105110"/>
                <a:gd name="connsiteY98" fmla="*/ 692338 h 1242154"/>
                <a:gd name="connsiteX99" fmla="*/ 646051 w 1105110"/>
                <a:gd name="connsiteY99" fmla="*/ 709859 h 1242154"/>
                <a:gd name="connsiteX100" fmla="*/ 687313 w 1105110"/>
                <a:gd name="connsiteY100" fmla="*/ 732937 h 1242154"/>
                <a:gd name="connsiteX101" fmla="*/ 724847 w 1105110"/>
                <a:gd name="connsiteY101" fmla="*/ 765167 h 1242154"/>
                <a:gd name="connsiteX102" fmla="*/ 772060 w 1105110"/>
                <a:gd name="connsiteY102" fmla="*/ 789749 h 1242154"/>
                <a:gd name="connsiteX103" fmla="*/ 807110 w 1105110"/>
                <a:gd name="connsiteY103" fmla="*/ 823287 h 1242154"/>
                <a:gd name="connsiteX104" fmla="*/ 841048 w 1105110"/>
                <a:gd name="connsiteY104" fmla="*/ 848065 h 1242154"/>
                <a:gd name="connsiteX105" fmla="*/ 861711 w 1105110"/>
                <a:gd name="connsiteY105" fmla="*/ 869574 h 1242154"/>
                <a:gd name="connsiteX106" fmla="*/ 872762 w 1105110"/>
                <a:gd name="connsiteY106" fmla="*/ 906511 h 1242154"/>
                <a:gd name="connsiteX107" fmla="*/ 890679 w 1105110"/>
                <a:gd name="connsiteY107" fmla="*/ 958290 h 1242154"/>
                <a:gd name="connsiteX108" fmla="*/ 877536 w 1105110"/>
                <a:gd name="connsiteY108" fmla="*/ 1013533 h 1242154"/>
                <a:gd name="connsiteX109" fmla="*/ 866485 w 1105110"/>
                <a:gd name="connsiteY109" fmla="*/ 1064134 h 1242154"/>
                <a:gd name="connsiteX110" fmla="*/ 882178 w 1105110"/>
                <a:gd name="connsiteY110" fmla="*/ 1092638 h 1242154"/>
                <a:gd name="connsiteX111" fmla="*/ 910166 w 1105110"/>
                <a:gd name="connsiteY111" fmla="*/ 1062500 h 1242154"/>
                <a:gd name="connsiteX112" fmla="*/ 930503 w 1105110"/>
                <a:gd name="connsiteY112" fmla="*/ 1010395 h 1242154"/>
                <a:gd name="connsiteX113" fmla="*/ 951362 w 1105110"/>
                <a:gd name="connsiteY113" fmla="*/ 981498 h 1242154"/>
                <a:gd name="connsiteX114" fmla="*/ 986150 w 1105110"/>
                <a:gd name="connsiteY114" fmla="*/ 951491 h 1242154"/>
                <a:gd name="connsiteX115" fmla="*/ 976145 w 1105110"/>
                <a:gd name="connsiteY115" fmla="*/ 915991 h 1242154"/>
                <a:gd name="connsiteX116" fmla="*/ 941423 w 1105110"/>
                <a:gd name="connsiteY116" fmla="*/ 874019 h 1242154"/>
                <a:gd name="connsiteX117" fmla="*/ 965225 w 1105110"/>
                <a:gd name="connsiteY117" fmla="*/ 825706 h 1242154"/>
                <a:gd name="connsiteX118" fmla="*/ 1034344 w 1105110"/>
                <a:gd name="connsiteY118" fmla="*/ 831067 h 1242154"/>
                <a:gd name="connsiteX119" fmla="*/ 1088684 w 1105110"/>
                <a:gd name="connsiteY119" fmla="*/ 863820 h 1242154"/>
                <a:gd name="connsiteX120" fmla="*/ 1107386 w 1105110"/>
                <a:gd name="connsiteY120" fmla="*/ 835120 h 1242154"/>
                <a:gd name="connsiteX121" fmla="*/ 1026170 w 1105110"/>
                <a:gd name="connsiteY121" fmla="*/ 755949 h 1242154"/>
                <a:gd name="connsiteX122" fmla="*/ 914678 w 1105110"/>
                <a:gd name="connsiteY122" fmla="*/ 696914 h 1242154"/>
                <a:gd name="connsiteX123" fmla="*/ 768855 w 1105110"/>
                <a:gd name="connsiteY123" fmla="*/ 1077275 h 1242154"/>
                <a:gd name="connsiteX124" fmla="*/ 768855 w 1105110"/>
                <a:gd name="connsiteY124" fmla="*/ 1077275 h 1242154"/>
                <a:gd name="connsiteX125" fmla="*/ 701110 w 1105110"/>
                <a:gd name="connsiteY125" fmla="*/ 1089108 h 1242154"/>
                <a:gd name="connsiteX126" fmla="*/ 651544 w 1105110"/>
                <a:gd name="connsiteY126" fmla="*/ 1077798 h 1242154"/>
                <a:gd name="connsiteX127" fmla="*/ 594719 w 1105110"/>
                <a:gd name="connsiteY127" fmla="*/ 1082374 h 1242154"/>
                <a:gd name="connsiteX128" fmla="*/ 570132 w 1105110"/>
                <a:gd name="connsiteY128" fmla="*/ 1117743 h 1242154"/>
                <a:gd name="connsiteX129" fmla="*/ 595634 w 1105110"/>
                <a:gd name="connsiteY129" fmla="*/ 1144351 h 1242154"/>
                <a:gd name="connsiteX130" fmla="*/ 670507 w 1105110"/>
                <a:gd name="connsiteY130" fmla="*/ 1172986 h 1242154"/>
                <a:gd name="connsiteX131" fmla="*/ 741392 w 1105110"/>
                <a:gd name="connsiteY131" fmla="*/ 1214435 h 1242154"/>
                <a:gd name="connsiteX132" fmla="*/ 781084 w 1105110"/>
                <a:gd name="connsiteY132" fmla="*/ 1242874 h 1242154"/>
                <a:gd name="connsiteX133" fmla="*/ 807894 w 1105110"/>
                <a:gd name="connsiteY133" fmla="*/ 1224438 h 1242154"/>
                <a:gd name="connsiteX134" fmla="*/ 806586 w 1105110"/>
                <a:gd name="connsiteY134" fmla="*/ 1175340 h 1242154"/>
                <a:gd name="connsiteX135" fmla="*/ 822084 w 1105110"/>
                <a:gd name="connsiteY135" fmla="*/ 1117024 h 1242154"/>
                <a:gd name="connsiteX136" fmla="*/ 846279 w 1105110"/>
                <a:gd name="connsiteY136" fmla="*/ 1082832 h 1242154"/>
                <a:gd name="connsiteX137" fmla="*/ 831239 w 1105110"/>
                <a:gd name="connsiteY137" fmla="*/ 1072306 h 1242154"/>
                <a:gd name="connsiteX138" fmla="*/ 768855 w 1105110"/>
                <a:gd name="connsiteY138" fmla="*/ 1077275 h 124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105110" h="1242154">
                  <a:moveTo>
                    <a:pt x="213358" y="746862"/>
                  </a:moveTo>
                  <a:lnTo>
                    <a:pt x="213358" y="746862"/>
                  </a:lnTo>
                  <a:cubicBezTo>
                    <a:pt x="197664" y="760852"/>
                    <a:pt x="183343" y="759741"/>
                    <a:pt x="171312" y="757845"/>
                  </a:cubicBezTo>
                  <a:cubicBezTo>
                    <a:pt x="159279" y="755949"/>
                    <a:pt x="149602" y="753465"/>
                    <a:pt x="143324" y="764710"/>
                  </a:cubicBezTo>
                  <a:cubicBezTo>
                    <a:pt x="135477" y="778700"/>
                    <a:pt x="147705" y="796221"/>
                    <a:pt x="160326" y="817403"/>
                  </a:cubicBezTo>
                  <a:cubicBezTo>
                    <a:pt x="172946" y="838585"/>
                    <a:pt x="185959" y="863494"/>
                    <a:pt x="179616" y="892063"/>
                  </a:cubicBezTo>
                  <a:cubicBezTo>
                    <a:pt x="173273" y="920698"/>
                    <a:pt x="175235" y="952929"/>
                    <a:pt x="182820" y="973784"/>
                  </a:cubicBezTo>
                  <a:cubicBezTo>
                    <a:pt x="190406" y="994639"/>
                    <a:pt x="203680" y="1004119"/>
                    <a:pt x="220093" y="987186"/>
                  </a:cubicBezTo>
                  <a:cubicBezTo>
                    <a:pt x="236506" y="970254"/>
                    <a:pt x="248669" y="965808"/>
                    <a:pt x="259001" y="962474"/>
                  </a:cubicBezTo>
                  <a:cubicBezTo>
                    <a:pt x="269398" y="959140"/>
                    <a:pt x="277965" y="956917"/>
                    <a:pt x="287185" y="944364"/>
                  </a:cubicBezTo>
                  <a:cubicBezTo>
                    <a:pt x="296405" y="931878"/>
                    <a:pt x="296993" y="902589"/>
                    <a:pt x="296862" y="870881"/>
                  </a:cubicBezTo>
                  <a:cubicBezTo>
                    <a:pt x="296732" y="839174"/>
                    <a:pt x="295882" y="805112"/>
                    <a:pt x="302224" y="783081"/>
                  </a:cubicBezTo>
                  <a:cubicBezTo>
                    <a:pt x="308568" y="761049"/>
                    <a:pt x="294181" y="744966"/>
                    <a:pt x="274237" y="737905"/>
                  </a:cubicBezTo>
                  <a:cubicBezTo>
                    <a:pt x="254489" y="730975"/>
                    <a:pt x="229052" y="732937"/>
                    <a:pt x="213358" y="746862"/>
                  </a:cubicBezTo>
                  <a:close/>
                  <a:moveTo>
                    <a:pt x="914678" y="696914"/>
                  </a:moveTo>
                  <a:lnTo>
                    <a:pt x="914678" y="696914"/>
                  </a:lnTo>
                  <a:cubicBezTo>
                    <a:pt x="896041" y="685277"/>
                    <a:pt x="892706" y="669914"/>
                    <a:pt x="886756" y="657819"/>
                  </a:cubicBezTo>
                  <a:cubicBezTo>
                    <a:pt x="880805" y="645724"/>
                    <a:pt x="872174" y="636964"/>
                    <a:pt x="842813" y="638598"/>
                  </a:cubicBezTo>
                  <a:cubicBezTo>
                    <a:pt x="813452" y="640167"/>
                    <a:pt x="781149" y="622385"/>
                    <a:pt x="753489" y="593358"/>
                  </a:cubicBezTo>
                  <a:cubicBezTo>
                    <a:pt x="725828" y="564330"/>
                    <a:pt x="702745" y="524124"/>
                    <a:pt x="691759" y="480910"/>
                  </a:cubicBezTo>
                  <a:cubicBezTo>
                    <a:pt x="680839" y="437696"/>
                    <a:pt x="652459" y="415141"/>
                    <a:pt x="623949" y="396901"/>
                  </a:cubicBezTo>
                  <a:cubicBezTo>
                    <a:pt x="595438" y="378726"/>
                    <a:pt x="566732" y="364932"/>
                    <a:pt x="555157" y="339304"/>
                  </a:cubicBezTo>
                  <a:cubicBezTo>
                    <a:pt x="543583" y="313677"/>
                    <a:pt x="548945" y="299359"/>
                    <a:pt x="554569" y="286153"/>
                  </a:cubicBezTo>
                  <a:cubicBezTo>
                    <a:pt x="560258" y="272947"/>
                    <a:pt x="566274" y="260787"/>
                    <a:pt x="556204" y="239605"/>
                  </a:cubicBezTo>
                  <a:cubicBezTo>
                    <a:pt x="546068" y="218423"/>
                    <a:pt x="564966" y="199268"/>
                    <a:pt x="589945" y="186846"/>
                  </a:cubicBezTo>
                  <a:cubicBezTo>
                    <a:pt x="614925" y="174425"/>
                    <a:pt x="646051" y="168802"/>
                    <a:pt x="660372" y="174621"/>
                  </a:cubicBezTo>
                  <a:cubicBezTo>
                    <a:pt x="665995" y="176909"/>
                    <a:pt x="669723" y="181028"/>
                    <a:pt x="672338" y="186258"/>
                  </a:cubicBezTo>
                  <a:cubicBezTo>
                    <a:pt x="674954" y="191423"/>
                    <a:pt x="676393" y="197699"/>
                    <a:pt x="677439" y="204171"/>
                  </a:cubicBezTo>
                  <a:cubicBezTo>
                    <a:pt x="687313" y="202667"/>
                    <a:pt x="701307" y="200379"/>
                    <a:pt x="714319" y="197960"/>
                  </a:cubicBezTo>
                  <a:cubicBezTo>
                    <a:pt x="727332" y="195476"/>
                    <a:pt x="739495" y="192795"/>
                    <a:pt x="745576" y="190442"/>
                  </a:cubicBezTo>
                  <a:cubicBezTo>
                    <a:pt x="754142" y="187108"/>
                    <a:pt x="768136" y="190900"/>
                    <a:pt x="780495" y="193842"/>
                  </a:cubicBezTo>
                  <a:cubicBezTo>
                    <a:pt x="792854" y="196784"/>
                    <a:pt x="803644" y="198941"/>
                    <a:pt x="805736" y="192338"/>
                  </a:cubicBezTo>
                  <a:cubicBezTo>
                    <a:pt x="807829" y="185735"/>
                    <a:pt x="812079" y="174752"/>
                    <a:pt x="817899" y="165338"/>
                  </a:cubicBezTo>
                  <a:cubicBezTo>
                    <a:pt x="823784" y="155989"/>
                    <a:pt x="831239" y="148209"/>
                    <a:pt x="839805" y="148209"/>
                  </a:cubicBezTo>
                  <a:cubicBezTo>
                    <a:pt x="848437" y="148143"/>
                    <a:pt x="849941" y="136637"/>
                    <a:pt x="851510" y="124804"/>
                  </a:cubicBezTo>
                  <a:cubicBezTo>
                    <a:pt x="853079" y="112971"/>
                    <a:pt x="854649" y="100876"/>
                    <a:pt x="863215" y="99699"/>
                  </a:cubicBezTo>
                  <a:cubicBezTo>
                    <a:pt x="871781" y="98588"/>
                    <a:pt x="886756" y="88062"/>
                    <a:pt x="899638" y="77798"/>
                  </a:cubicBezTo>
                  <a:cubicBezTo>
                    <a:pt x="912455" y="67600"/>
                    <a:pt x="923179" y="57662"/>
                    <a:pt x="923179" y="57662"/>
                  </a:cubicBezTo>
                  <a:cubicBezTo>
                    <a:pt x="923179" y="57662"/>
                    <a:pt x="918863" y="48902"/>
                    <a:pt x="913697" y="39814"/>
                  </a:cubicBezTo>
                  <a:cubicBezTo>
                    <a:pt x="908531" y="30727"/>
                    <a:pt x="902580" y="21444"/>
                    <a:pt x="899376" y="20332"/>
                  </a:cubicBezTo>
                  <a:cubicBezTo>
                    <a:pt x="896172" y="19221"/>
                    <a:pt x="889241" y="24778"/>
                    <a:pt x="878255" y="30596"/>
                  </a:cubicBezTo>
                  <a:cubicBezTo>
                    <a:pt x="867269" y="36415"/>
                    <a:pt x="852295" y="42560"/>
                    <a:pt x="832939" y="42626"/>
                  </a:cubicBezTo>
                  <a:cubicBezTo>
                    <a:pt x="813583" y="42691"/>
                    <a:pt x="797039" y="50471"/>
                    <a:pt x="783111" y="58251"/>
                  </a:cubicBezTo>
                  <a:cubicBezTo>
                    <a:pt x="769183" y="66031"/>
                    <a:pt x="757935" y="73745"/>
                    <a:pt x="749369" y="73810"/>
                  </a:cubicBezTo>
                  <a:cubicBezTo>
                    <a:pt x="740803" y="73875"/>
                    <a:pt x="723017" y="69495"/>
                    <a:pt x="702876" y="64919"/>
                  </a:cubicBezTo>
                  <a:cubicBezTo>
                    <a:pt x="682735" y="60343"/>
                    <a:pt x="660175" y="55505"/>
                    <a:pt x="641931" y="54459"/>
                  </a:cubicBezTo>
                  <a:cubicBezTo>
                    <a:pt x="623687" y="53478"/>
                    <a:pt x="604332" y="51909"/>
                    <a:pt x="588245" y="49752"/>
                  </a:cubicBezTo>
                  <a:cubicBezTo>
                    <a:pt x="572094" y="47594"/>
                    <a:pt x="559212" y="44914"/>
                    <a:pt x="553850" y="41645"/>
                  </a:cubicBezTo>
                  <a:cubicBezTo>
                    <a:pt x="548488" y="38376"/>
                    <a:pt x="545218" y="27981"/>
                    <a:pt x="542471" y="18371"/>
                  </a:cubicBezTo>
                  <a:cubicBezTo>
                    <a:pt x="539725" y="8761"/>
                    <a:pt x="537567" y="0"/>
                    <a:pt x="534363" y="0"/>
                  </a:cubicBezTo>
                  <a:cubicBezTo>
                    <a:pt x="531159" y="0"/>
                    <a:pt x="514550" y="65"/>
                    <a:pt x="497352" y="1504"/>
                  </a:cubicBezTo>
                  <a:cubicBezTo>
                    <a:pt x="480154" y="2942"/>
                    <a:pt x="462433" y="5753"/>
                    <a:pt x="457071" y="11310"/>
                  </a:cubicBezTo>
                  <a:cubicBezTo>
                    <a:pt x="451708" y="16802"/>
                    <a:pt x="441050" y="24582"/>
                    <a:pt x="429541" y="29550"/>
                  </a:cubicBezTo>
                  <a:cubicBezTo>
                    <a:pt x="418032" y="34519"/>
                    <a:pt x="405673" y="36807"/>
                    <a:pt x="397042" y="31381"/>
                  </a:cubicBezTo>
                  <a:cubicBezTo>
                    <a:pt x="395211" y="30204"/>
                    <a:pt x="393249" y="29027"/>
                    <a:pt x="391222" y="27916"/>
                  </a:cubicBezTo>
                  <a:cubicBezTo>
                    <a:pt x="389195" y="26805"/>
                    <a:pt x="387102" y="25693"/>
                    <a:pt x="385010" y="24582"/>
                  </a:cubicBezTo>
                  <a:lnTo>
                    <a:pt x="366373" y="42495"/>
                  </a:lnTo>
                  <a:cubicBezTo>
                    <a:pt x="366373" y="42495"/>
                    <a:pt x="365654" y="48379"/>
                    <a:pt x="363561" y="54262"/>
                  </a:cubicBezTo>
                  <a:cubicBezTo>
                    <a:pt x="361403" y="60147"/>
                    <a:pt x="357872" y="66031"/>
                    <a:pt x="352183" y="66031"/>
                  </a:cubicBezTo>
                  <a:cubicBezTo>
                    <a:pt x="346494" y="66031"/>
                    <a:pt x="339301" y="63873"/>
                    <a:pt x="333612" y="64265"/>
                  </a:cubicBezTo>
                  <a:cubicBezTo>
                    <a:pt x="327858" y="64658"/>
                    <a:pt x="323607" y="67600"/>
                    <a:pt x="323673" y="77864"/>
                  </a:cubicBezTo>
                  <a:cubicBezTo>
                    <a:pt x="323738" y="88128"/>
                    <a:pt x="315826" y="91854"/>
                    <a:pt x="306213" y="92639"/>
                  </a:cubicBezTo>
                  <a:cubicBezTo>
                    <a:pt x="296535" y="93423"/>
                    <a:pt x="285092" y="91266"/>
                    <a:pt x="277899" y="89827"/>
                  </a:cubicBezTo>
                  <a:cubicBezTo>
                    <a:pt x="270771" y="88389"/>
                    <a:pt x="262140" y="89174"/>
                    <a:pt x="255339" y="92508"/>
                  </a:cubicBezTo>
                  <a:cubicBezTo>
                    <a:pt x="248539" y="95842"/>
                    <a:pt x="243569" y="101726"/>
                    <a:pt x="243634" y="110552"/>
                  </a:cubicBezTo>
                  <a:cubicBezTo>
                    <a:pt x="243699" y="119312"/>
                    <a:pt x="243046" y="133237"/>
                    <a:pt x="239449" y="142456"/>
                  </a:cubicBezTo>
                  <a:cubicBezTo>
                    <a:pt x="235918" y="151608"/>
                    <a:pt x="229510" y="156054"/>
                    <a:pt x="218001" y="145855"/>
                  </a:cubicBezTo>
                  <a:cubicBezTo>
                    <a:pt x="206492" y="135656"/>
                    <a:pt x="194983" y="117351"/>
                    <a:pt x="185240" y="102380"/>
                  </a:cubicBezTo>
                  <a:cubicBezTo>
                    <a:pt x="175496" y="87408"/>
                    <a:pt x="167584" y="75706"/>
                    <a:pt x="163334" y="78648"/>
                  </a:cubicBezTo>
                  <a:cubicBezTo>
                    <a:pt x="159018" y="81590"/>
                    <a:pt x="151956" y="99242"/>
                    <a:pt x="143455" y="116109"/>
                  </a:cubicBezTo>
                  <a:cubicBezTo>
                    <a:pt x="134954" y="133042"/>
                    <a:pt x="125015" y="149189"/>
                    <a:pt x="114944" y="149255"/>
                  </a:cubicBezTo>
                  <a:cubicBezTo>
                    <a:pt x="108732" y="149255"/>
                    <a:pt x="95458" y="150170"/>
                    <a:pt x="80025" y="151412"/>
                  </a:cubicBezTo>
                  <a:cubicBezTo>
                    <a:pt x="64593" y="152654"/>
                    <a:pt x="47068" y="154158"/>
                    <a:pt x="32355" y="155531"/>
                  </a:cubicBezTo>
                  <a:cubicBezTo>
                    <a:pt x="28563" y="168214"/>
                    <a:pt x="28759" y="178347"/>
                    <a:pt x="31178" y="186062"/>
                  </a:cubicBezTo>
                  <a:cubicBezTo>
                    <a:pt x="33598" y="193776"/>
                    <a:pt x="38306" y="199137"/>
                    <a:pt x="43603" y="202341"/>
                  </a:cubicBezTo>
                  <a:cubicBezTo>
                    <a:pt x="49030" y="205609"/>
                    <a:pt x="47395" y="213847"/>
                    <a:pt x="42883" y="222084"/>
                  </a:cubicBezTo>
                  <a:cubicBezTo>
                    <a:pt x="38371" y="230322"/>
                    <a:pt x="30851" y="238624"/>
                    <a:pt x="24443" y="241959"/>
                  </a:cubicBezTo>
                  <a:cubicBezTo>
                    <a:pt x="18035" y="245293"/>
                    <a:pt x="9403" y="245293"/>
                    <a:pt x="4302" y="247516"/>
                  </a:cubicBezTo>
                  <a:cubicBezTo>
                    <a:pt x="-798" y="249739"/>
                    <a:pt x="-2367" y="254119"/>
                    <a:pt x="5218" y="266214"/>
                  </a:cubicBezTo>
                  <a:cubicBezTo>
                    <a:pt x="12803" y="278243"/>
                    <a:pt x="23527" y="284846"/>
                    <a:pt x="30590" y="291383"/>
                  </a:cubicBezTo>
                  <a:cubicBezTo>
                    <a:pt x="37587" y="297986"/>
                    <a:pt x="40856" y="304524"/>
                    <a:pt x="33402" y="316684"/>
                  </a:cubicBezTo>
                  <a:cubicBezTo>
                    <a:pt x="25947" y="328779"/>
                    <a:pt x="26012" y="340350"/>
                    <a:pt x="30590" y="349111"/>
                  </a:cubicBezTo>
                  <a:cubicBezTo>
                    <a:pt x="35167" y="357871"/>
                    <a:pt x="44322" y="363886"/>
                    <a:pt x="55111" y="364932"/>
                  </a:cubicBezTo>
                  <a:cubicBezTo>
                    <a:pt x="65836" y="365978"/>
                    <a:pt x="78718" y="365390"/>
                    <a:pt x="88134" y="366697"/>
                  </a:cubicBezTo>
                  <a:cubicBezTo>
                    <a:pt x="97550" y="368005"/>
                    <a:pt x="103436" y="371339"/>
                    <a:pt x="100297" y="380099"/>
                  </a:cubicBezTo>
                  <a:cubicBezTo>
                    <a:pt x="98466" y="385264"/>
                    <a:pt x="96046" y="390756"/>
                    <a:pt x="94019" y="396444"/>
                  </a:cubicBezTo>
                  <a:cubicBezTo>
                    <a:pt x="91927" y="402131"/>
                    <a:pt x="90226" y="407950"/>
                    <a:pt x="89573" y="413703"/>
                  </a:cubicBezTo>
                  <a:cubicBezTo>
                    <a:pt x="98008" y="411153"/>
                    <a:pt x="105986" y="409715"/>
                    <a:pt x="113702" y="407819"/>
                  </a:cubicBezTo>
                  <a:cubicBezTo>
                    <a:pt x="121418" y="405989"/>
                    <a:pt x="128807" y="403766"/>
                    <a:pt x="136262" y="399712"/>
                  </a:cubicBezTo>
                  <a:cubicBezTo>
                    <a:pt x="151237" y="391606"/>
                    <a:pt x="155487" y="380557"/>
                    <a:pt x="162288" y="369704"/>
                  </a:cubicBezTo>
                  <a:cubicBezTo>
                    <a:pt x="169023" y="358852"/>
                    <a:pt x="178308" y="348196"/>
                    <a:pt x="203288" y="340743"/>
                  </a:cubicBezTo>
                  <a:cubicBezTo>
                    <a:pt x="228333" y="333290"/>
                    <a:pt x="257301" y="340154"/>
                    <a:pt x="282607" y="352707"/>
                  </a:cubicBezTo>
                  <a:cubicBezTo>
                    <a:pt x="307913" y="365259"/>
                    <a:pt x="329493" y="383434"/>
                    <a:pt x="339563" y="398797"/>
                  </a:cubicBezTo>
                  <a:cubicBezTo>
                    <a:pt x="349633" y="414161"/>
                    <a:pt x="356107" y="422529"/>
                    <a:pt x="360619" y="430243"/>
                  </a:cubicBezTo>
                  <a:cubicBezTo>
                    <a:pt x="365131" y="437892"/>
                    <a:pt x="367681" y="444887"/>
                    <a:pt x="369839" y="457309"/>
                  </a:cubicBezTo>
                  <a:cubicBezTo>
                    <a:pt x="372062" y="469731"/>
                    <a:pt x="377817" y="488428"/>
                    <a:pt x="391679" y="509610"/>
                  </a:cubicBezTo>
                  <a:cubicBezTo>
                    <a:pt x="405542" y="530792"/>
                    <a:pt x="427514" y="554524"/>
                    <a:pt x="461910" y="577079"/>
                  </a:cubicBezTo>
                  <a:cubicBezTo>
                    <a:pt x="496371" y="599634"/>
                    <a:pt x="520435" y="623758"/>
                    <a:pt x="540379" y="644548"/>
                  </a:cubicBezTo>
                  <a:cubicBezTo>
                    <a:pt x="560323" y="665337"/>
                    <a:pt x="576148" y="682858"/>
                    <a:pt x="594065" y="692338"/>
                  </a:cubicBezTo>
                  <a:cubicBezTo>
                    <a:pt x="611982" y="701752"/>
                    <a:pt x="629899" y="705348"/>
                    <a:pt x="646051" y="709859"/>
                  </a:cubicBezTo>
                  <a:cubicBezTo>
                    <a:pt x="662203" y="714370"/>
                    <a:pt x="676523" y="719796"/>
                    <a:pt x="687313" y="732937"/>
                  </a:cubicBezTo>
                  <a:cubicBezTo>
                    <a:pt x="698103" y="746077"/>
                    <a:pt x="710658" y="756276"/>
                    <a:pt x="724847" y="765167"/>
                  </a:cubicBezTo>
                  <a:cubicBezTo>
                    <a:pt x="739037" y="774059"/>
                    <a:pt x="754797" y="781707"/>
                    <a:pt x="772060" y="789749"/>
                  </a:cubicBezTo>
                  <a:cubicBezTo>
                    <a:pt x="789258" y="797725"/>
                    <a:pt x="798281" y="811258"/>
                    <a:pt x="807110" y="823287"/>
                  </a:cubicBezTo>
                  <a:cubicBezTo>
                    <a:pt x="815937" y="835316"/>
                    <a:pt x="824569" y="845907"/>
                    <a:pt x="841048" y="848065"/>
                  </a:cubicBezTo>
                  <a:cubicBezTo>
                    <a:pt x="857526" y="850222"/>
                    <a:pt x="860403" y="858590"/>
                    <a:pt x="861711" y="869574"/>
                  </a:cubicBezTo>
                  <a:cubicBezTo>
                    <a:pt x="863019" y="880557"/>
                    <a:pt x="862692" y="894090"/>
                    <a:pt x="872762" y="906511"/>
                  </a:cubicBezTo>
                  <a:cubicBezTo>
                    <a:pt x="882833" y="918933"/>
                    <a:pt x="889372" y="938284"/>
                    <a:pt x="890679" y="958290"/>
                  </a:cubicBezTo>
                  <a:cubicBezTo>
                    <a:pt x="892053" y="978229"/>
                    <a:pt x="888194" y="998823"/>
                    <a:pt x="877536" y="1013533"/>
                  </a:cubicBezTo>
                  <a:cubicBezTo>
                    <a:pt x="866812" y="1028243"/>
                    <a:pt x="864392" y="1048051"/>
                    <a:pt x="866485" y="1064134"/>
                  </a:cubicBezTo>
                  <a:cubicBezTo>
                    <a:pt x="868512" y="1080217"/>
                    <a:pt x="875051" y="1092704"/>
                    <a:pt x="882178" y="1092638"/>
                  </a:cubicBezTo>
                  <a:cubicBezTo>
                    <a:pt x="889372" y="1092573"/>
                    <a:pt x="900423" y="1079367"/>
                    <a:pt x="910166" y="1062500"/>
                  </a:cubicBezTo>
                  <a:cubicBezTo>
                    <a:pt x="919909" y="1045567"/>
                    <a:pt x="928410" y="1025039"/>
                    <a:pt x="930503" y="1010395"/>
                  </a:cubicBezTo>
                  <a:cubicBezTo>
                    <a:pt x="932595" y="995750"/>
                    <a:pt x="940834" y="988690"/>
                    <a:pt x="951362" y="981498"/>
                  </a:cubicBezTo>
                  <a:cubicBezTo>
                    <a:pt x="961890" y="974307"/>
                    <a:pt x="974707" y="966919"/>
                    <a:pt x="986150" y="951491"/>
                  </a:cubicBezTo>
                  <a:cubicBezTo>
                    <a:pt x="997528" y="936061"/>
                    <a:pt x="988897" y="926517"/>
                    <a:pt x="976145" y="915991"/>
                  </a:cubicBezTo>
                  <a:cubicBezTo>
                    <a:pt x="963394" y="905400"/>
                    <a:pt x="946523" y="893763"/>
                    <a:pt x="941423" y="874019"/>
                  </a:cubicBezTo>
                  <a:cubicBezTo>
                    <a:pt x="936322" y="854276"/>
                    <a:pt x="946981" y="835512"/>
                    <a:pt x="965225" y="825706"/>
                  </a:cubicBezTo>
                  <a:cubicBezTo>
                    <a:pt x="983469" y="815899"/>
                    <a:pt x="1009233" y="815050"/>
                    <a:pt x="1034344" y="831067"/>
                  </a:cubicBezTo>
                  <a:cubicBezTo>
                    <a:pt x="1059454" y="847084"/>
                    <a:pt x="1077044" y="860617"/>
                    <a:pt x="1088684" y="863820"/>
                  </a:cubicBezTo>
                  <a:cubicBezTo>
                    <a:pt x="1100323" y="867089"/>
                    <a:pt x="1106013" y="860094"/>
                    <a:pt x="1107386" y="835120"/>
                  </a:cubicBezTo>
                  <a:cubicBezTo>
                    <a:pt x="1108693" y="810212"/>
                    <a:pt x="1069917" y="781381"/>
                    <a:pt x="1026170" y="755949"/>
                  </a:cubicBezTo>
                  <a:cubicBezTo>
                    <a:pt x="982096" y="730714"/>
                    <a:pt x="933380" y="708551"/>
                    <a:pt x="914678" y="696914"/>
                  </a:cubicBezTo>
                  <a:close/>
                  <a:moveTo>
                    <a:pt x="768855" y="1077275"/>
                  </a:moveTo>
                  <a:lnTo>
                    <a:pt x="768855" y="1077275"/>
                  </a:lnTo>
                  <a:cubicBezTo>
                    <a:pt x="739495" y="1084009"/>
                    <a:pt x="718766" y="1088454"/>
                    <a:pt x="701110" y="1089108"/>
                  </a:cubicBezTo>
                  <a:cubicBezTo>
                    <a:pt x="683390" y="1089762"/>
                    <a:pt x="668742" y="1086493"/>
                    <a:pt x="651544" y="1077798"/>
                  </a:cubicBezTo>
                  <a:cubicBezTo>
                    <a:pt x="634346" y="1069103"/>
                    <a:pt x="611852" y="1073156"/>
                    <a:pt x="594719" y="1082374"/>
                  </a:cubicBezTo>
                  <a:cubicBezTo>
                    <a:pt x="577586" y="1091593"/>
                    <a:pt x="565882" y="1105910"/>
                    <a:pt x="570132" y="1117743"/>
                  </a:cubicBezTo>
                  <a:cubicBezTo>
                    <a:pt x="573009" y="1125784"/>
                    <a:pt x="580202" y="1134937"/>
                    <a:pt x="595634" y="1144351"/>
                  </a:cubicBezTo>
                  <a:cubicBezTo>
                    <a:pt x="611067" y="1153831"/>
                    <a:pt x="634739" y="1163637"/>
                    <a:pt x="670507" y="1172986"/>
                  </a:cubicBezTo>
                  <a:cubicBezTo>
                    <a:pt x="706342" y="1182335"/>
                    <a:pt x="726482" y="1199464"/>
                    <a:pt x="741392" y="1214435"/>
                  </a:cubicBezTo>
                  <a:cubicBezTo>
                    <a:pt x="756300" y="1229406"/>
                    <a:pt x="766044" y="1242154"/>
                    <a:pt x="781084" y="1242874"/>
                  </a:cubicBezTo>
                  <a:cubicBezTo>
                    <a:pt x="796124" y="1243528"/>
                    <a:pt x="804363" y="1236532"/>
                    <a:pt x="807894" y="1224438"/>
                  </a:cubicBezTo>
                  <a:cubicBezTo>
                    <a:pt x="811425" y="1212343"/>
                    <a:pt x="810248" y="1195083"/>
                    <a:pt x="806586" y="1175340"/>
                  </a:cubicBezTo>
                  <a:cubicBezTo>
                    <a:pt x="802924" y="1155596"/>
                    <a:pt x="811752" y="1134283"/>
                    <a:pt x="822084" y="1117024"/>
                  </a:cubicBezTo>
                  <a:cubicBezTo>
                    <a:pt x="832416" y="1099765"/>
                    <a:pt x="844121" y="1086493"/>
                    <a:pt x="846279" y="1082832"/>
                  </a:cubicBezTo>
                  <a:cubicBezTo>
                    <a:pt x="848437" y="1079171"/>
                    <a:pt x="843728" y="1074398"/>
                    <a:pt x="831239" y="1072306"/>
                  </a:cubicBezTo>
                  <a:cubicBezTo>
                    <a:pt x="818749" y="1070214"/>
                    <a:pt x="798151" y="1070541"/>
                    <a:pt x="768855" y="1077275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 16">
              <a:extLst>
                <a:ext uri="{FF2B5EF4-FFF2-40B4-BE49-F238E27FC236}">
                  <a16:creationId xmlns:a16="http://schemas.microsoft.com/office/drawing/2014/main" id="{D4EDEF24-864B-6B48-A85F-3B3DED8C3C2F}"/>
                </a:ext>
              </a:extLst>
            </p:cNvPr>
            <p:cNvSpPr/>
            <p:nvPr/>
          </p:nvSpPr>
          <p:spPr>
            <a:xfrm>
              <a:off x="7427233" y="5220710"/>
              <a:ext cx="608138" cy="784519"/>
            </a:xfrm>
            <a:custGeom>
              <a:avLst/>
              <a:gdLst>
                <a:gd name="connsiteX0" fmla="*/ 606503 w 608137"/>
                <a:gd name="connsiteY0" fmla="*/ 0 h 784518"/>
                <a:gd name="connsiteX1" fmla="*/ 606503 w 608137"/>
                <a:gd name="connsiteY1" fmla="*/ 0 h 784518"/>
                <a:gd name="connsiteX2" fmla="*/ 573349 w 608137"/>
                <a:gd name="connsiteY2" fmla="*/ 7714 h 784518"/>
                <a:gd name="connsiteX3" fmla="*/ 560009 w 608137"/>
                <a:gd name="connsiteY3" fmla="*/ 23013 h 784518"/>
                <a:gd name="connsiteX4" fmla="*/ 552228 w 608137"/>
                <a:gd name="connsiteY4" fmla="*/ 40272 h 784518"/>
                <a:gd name="connsiteX5" fmla="*/ 522802 w 608137"/>
                <a:gd name="connsiteY5" fmla="*/ 46679 h 784518"/>
                <a:gd name="connsiteX6" fmla="*/ 479709 w 608137"/>
                <a:gd name="connsiteY6" fmla="*/ 42495 h 784518"/>
                <a:gd name="connsiteX7" fmla="*/ 419353 w 608137"/>
                <a:gd name="connsiteY7" fmla="*/ 29550 h 784518"/>
                <a:gd name="connsiteX8" fmla="*/ 361221 w 608137"/>
                <a:gd name="connsiteY8" fmla="*/ 24647 h 784518"/>
                <a:gd name="connsiteX9" fmla="*/ 289094 w 608137"/>
                <a:gd name="connsiteY9" fmla="*/ 28570 h 784518"/>
                <a:gd name="connsiteX10" fmla="*/ 288571 w 608137"/>
                <a:gd name="connsiteY10" fmla="*/ 30727 h 784518"/>
                <a:gd name="connsiteX11" fmla="*/ 287394 w 608137"/>
                <a:gd name="connsiteY11" fmla="*/ 33015 h 784518"/>
                <a:gd name="connsiteX12" fmla="*/ 243909 w 608137"/>
                <a:gd name="connsiteY12" fmla="*/ 61912 h 784518"/>
                <a:gd name="connsiteX13" fmla="*/ 197154 w 608137"/>
                <a:gd name="connsiteY13" fmla="*/ 75968 h 784518"/>
                <a:gd name="connsiteX14" fmla="*/ 179433 w 608137"/>
                <a:gd name="connsiteY14" fmla="*/ 85382 h 784518"/>
                <a:gd name="connsiteX15" fmla="*/ 152100 w 608137"/>
                <a:gd name="connsiteY15" fmla="*/ 104799 h 784518"/>
                <a:gd name="connsiteX16" fmla="*/ 109857 w 608137"/>
                <a:gd name="connsiteY16" fmla="*/ 107740 h 784518"/>
                <a:gd name="connsiteX17" fmla="*/ 85401 w 608137"/>
                <a:gd name="connsiteY17" fmla="*/ 113886 h 784518"/>
                <a:gd name="connsiteX18" fmla="*/ 73107 w 608137"/>
                <a:gd name="connsiteY18" fmla="*/ 140952 h 784518"/>
                <a:gd name="connsiteX19" fmla="*/ 51136 w 608137"/>
                <a:gd name="connsiteY19" fmla="*/ 171352 h 784518"/>
                <a:gd name="connsiteX20" fmla="*/ 41850 w 608137"/>
                <a:gd name="connsiteY20" fmla="*/ 194234 h 784518"/>
                <a:gd name="connsiteX21" fmla="*/ 27660 w 608137"/>
                <a:gd name="connsiteY21" fmla="*/ 208878 h 784518"/>
                <a:gd name="connsiteX22" fmla="*/ 11378 w 608137"/>
                <a:gd name="connsiteY22" fmla="*/ 227968 h 784518"/>
                <a:gd name="connsiteX23" fmla="*/ 0 w 608137"/>
                <a:gd name="connsiteY23" fmla="*/ 262552 h 784518"/>
                <a:gd name="connsiteX24" fmla="*/ 2093 w 608137"/>
                <a:gd name="connsiteY24" fmla="*/ 263729 h 784518"/>
                <a:gd name="connsiteX25" fmla="*/ 4250 w 608137"/>
                <a:gd name="connsiteY25" fmla="*/ 264775 h 784518"/>
                <a:gd name="connsiteX26" fmla="*/ 43681 w 608137"/>
                <a:gd name="connsiteY26" fmla="*/ 297267 h 784518"/>
                <a:gd name="connsiteX27" fmla="*/ 56302 w 608137"/>
                <a:gd name="connsiteY27" fmla="*/ 349699 h 784518"/>
                <a:gd name="connsiteX28" fmla="*/ 80627 w 608137"/>
                <a:gd name="connsiteY28" fmla="*/ 385003 h 784518"/>
                <a:gd name="connsiteX29" fmla="*/ 125224 w 608137"/>
                <a:gd name="connsiteY29" fmla="*/ 372908 h 784518"/>
                <a:gd name="connsiteX30" fmla="*/ 177602 w 608137"/>
                <a:gd name="connsiteY30" fmla="*/ 372320 h 784518"/>
                <a:gd name="connsiteX31" fmla="*/ 212914 w 608137"/>
                <a:gd name="connsiteY31" fmla="*/ 404877 h 784518"/>
                <a:gd name="connsiteX32" fmla="*/ 175248 w 608137"/>
                <a:gd name="connsiteY32" fmla="*/ 405596 h 784518"/>
                <a:gd name="connsiteX33" fmla="*/ 109596 w 608137"/>
                <a:gd name="connsiteY33" fmla="*/ 414160 h 784518"/>
                <a:gd name="connsiteX34" fmla="*/ 109072 w 608137"/>
                <a:gd name="connsiteY34" fmla="*/ 455478 h 784518"/>
                <a:gd name="connsiteX35" fmla="*/ 130063 w 608137"/>
                <a:gd name="connsiteY35" fmla="*/ 497777 h 784518"/>
                <a:gd name="connsiteX36" fmla="*/ 139741 w 608137"/>
                <a:gd name="connsiteY36" fmla="*/ 543802 h 784518"/>
                <a:gd name="connsiteX37" fmla="*/ 180545 w 608137"/>
                <a:gd name="connsiteY37" fmla="*/ 566553 h 784518"/>
                <a:gd name="connsiteX38" fmla="*/ 230700 w 608137"/>
                <a:gd name="connsiteY38" fmla="*/ 591658 h 784518"/>
                <a:gd name="connsiteX39" fmla="*/ 271177 w 608137"/>
                <a:gd name="connsiteY39" fmla="*/ 610159 h 784518"/>
                <a:gd name="connsiteX40" fmla="*/ 267188 w 608137"/>
                <a:gd name="connsiteY40" fmla="*/ 560800 h 784518"/>
                <a:gd name="connsiteX41" fmla="*/ 253521 w 608137"/>
                <a:gd name="connsiteY41" fmla="*/ 510395 h 784518"/>
                <a:gd name="connsiteX42" fmla="*/ 282424 w 608137"/>
                <a:gd name="connsiteY42" fmla="*/ 513206 h 784518"/>
                <a:gd name="connsiteX43" fmla="*/ 320939 w 608137"/>
                <a:gd name="connsiteY43" fmla="*/ 507126 h 784518"/>
                <a:gd name="connsiteX44" fmla="*/ 317408 w 608137"/>
                <a:gd name="connsiteY44" fmla="*/ 477968 h 784518"/>
                <a:gd name="connsiteX45" fmla="*/ 276278 w 608137"/>
                <a:gd name="connsiteY45" fmla="*/ 467704 h 784518"/>
                <a:gd name="connsiteX46" fmla="*/ 268692 w 608137"/>
                <a:gd name="connsiteY46" fmla="*/ 450510 h 784518"/>
                <a:gd name="connsiteX47" fmla="*/ 310673 w 608137"/>
                <a:gd name="connsiteY47" fmla="*/ 448483 h 784518"/>
                <a:gd name="connsiteX48" fmla="*/ 352850 w 608137"/>
                <a:gd name="connsiteY48" fmla="*/ 453256 h 784518"/>
                <a:gd name="connsiteX49" fmla="*/ 380903 w 608137"/>
                <a:gd name="connsiteY49" fmla="*/ 439396 h 784518"/>
                <a:gd name="connsiteX50" fmla="*/ 391366 w 608137"/>
                <a:gd name="connsiteY50" fmla="*/ 403373 h 784518"/>
                <a:gd name="connsiteX51" fmla="*/ 349058 w 608137"/>
                <a:gd name="connsiteY51" fmla="*/ 358787 h 784518"/>
                <a:gd name="connsiteX52" fmla="*/ 301911 w 608137"/>
                <a:gd name="connsiteY52" fmla="*/ 368724 h 784518"/>
                <a:gd name="connsiteX53" fmla="*/ 268692 w 608137"/>
                <a:gd name="connsiteY53" fmla="*/ 362055 h 784518"/>
                <a:gd name="connsiteX54" fmla="*/ 271439 w 608137"/>
                <a:gd name="connsiteY54" fmla="*/ 333420 h 784518"/>
                <a:gd name="connsiteX55" fmla="*/ 300080 w 608137"/>
                <a:gd name="connsiteY55" fmla="*/ 309035 h 784518"/>
                <a:gd name="connsiteX56" fmla="*/ 270065 w 608137"/>
                <a:gd name="connsiteY56" fmla="*/ 255557 h 784518"/>
                <a:gd name="connsiteX57" fmla="*/ 220630 w 608137"/>
                <a:gd name="connsiteY57" fmla="*/ 197764 h 784518"/>
                <a:gd name="connsiteX58" fmla="*/ 230504 w 608137"/>
                <a:gd name="connsiteY58" fmla="*/ 160107 h 784518"/>
                <a:gd name="connsiteX59" fmla="*/ 270719 w 608137"/>
                <a:gd name="connsiteY59" fmla="*/ 169652 h 784518"/>
                <a:gd name="connsiteX60" fmla="*/ 305769 w 608137"/>
                <a:gd name="connsiteY60" fmla="*/ 189134 h 784518"/>
                <a:gd name="connsiteX61" fmla="*/ 348273 w 608137"/>
                <a:gd name="connsiteY61" fmla="*/ 181093 h 784518"/>
                <a:gd name="connsiteX62" fmla="*/ 349908 w 608137"/>
                <a:gd name="connsiteY62" fmla="*/ 146378 h 784518"/>
                <a:gd name="connsiteX63" fmla="*/ 366583 w 608137"/>
                <a:gd name="connsiteY63" fmla="*/ 106106 h 784518"/>
                <a:gd name="connsiteX64" fmla="*/ 407321 w 608137"/>
                <a:gd name="connsiteY64" fmla="*/ 106695 h 784518"/>
                <a:gd name="connsiteX65" fmla="*/ 425500 w 608137"/>
                <a:gd name="connsiteY65" fmla="*/ 125000 h 784518"/>
                <a:gd name="connsiteX66" fmla="*/ 450152 w 608137"/>
                <a:gd name="connsiteY66" fmla="*/ 108721 h 784518"/>
                <a:gd name="connsiteX67" fmla="*/ 498542 w 608137"/>
                <a:gd name="connsiteY67" fmla="*/ 87932 h 784518"/>
                <a:gd name="connsiteX68" fmla="*/ 532545 w 608137"/>
                <a:gd name="connsiteY68" fmla="*/ 97869 h 784518"/>
                <a:gd name="connsiteX69" fmla="*/ 564064 w 608137"/>
                <a:gd name="connsiteY69" fmla="*/ 119509 h 784518"/>
                <a:gd name="connsiteX70" fmla="*/ 580150 w 608137"/>
                <a:gd name="connsiteY70" fmla="*/ 101595 h 784518"/>
                <a:gd name="connsiteX71" fmla="*/ 586755 w 608137"/>
                <a:gd name="connsiteY71" fmla="*/ 85382 h 784518"/>
                <a:gd name="connsiteX72" fmla="*/ 600683 w 608137"/>
                <a:gd name="connsiteY72" fmla="*/ 65507 h 784518"/>
                <a:gd name="connsiteX73" fmla="*/ 614546 w 608137"/>
                <a:gd name="connsiteY73" fmla="*/ 39030 h 784518"/>
                <a:gd name="connsiteX74" fmla="*/ 611799 w 608137"/>
                <a:gd name="connsiteY74" fmla="*/ 19940 h 784518"/>
                <a:gd name="connsiteX75" fmla="*/ 606503 w 608137"/>
                <a:gd name="connsiteY75" fmla="*/ 0 h 784518"/>
                <a:gd name="connsiteX76" fmla="*/ 528687 w 608137"/>
                <a:gd name="connsiteY76" fmla="*/ 741305 h 784518"/>
                <a:gd name="connsiteX77" fmla="*/ 528687 w 608137"/>
                <a:gd name="connsiteY77" fmla="*/ 741305 h 784518"/>
                <a:gd name="connsiteX78" fmla="*/ 453487 w 608137"/>
                <a:gd name="connsiteY78" fmla="*/ 737774 h 784518"/>
                <a:gd name="connsiteX79" fmla="*/ 375083 w 608137"/>
                <a:gd name="connsiteY79" fmla="*/ 724372 h 784518"/>
                <a:gd name="connsiteX80" fmla="*/ 326432 w 608137"/>
                <a:gd name="connsiteY80" fmla="*/ 725614 h 784518"/>
                <a:gd name="connsiteX81" fmla="*/ 316297 w 608137"/>
                <a:gd name="connsiteY81" fmla="*/ 749607 h 784518"/>
                <a:gd name="connsiteX82" fmla="*/ 379334 w 608137"/>
                <a:gd name="connsiteY82" fmla="*/ 770070 h 784518"/>
                <a:gd name="connsiteX83" fmla="*/ 458523 w 608137"/>
                <a:gd name="connsiteY83" fmla="*/ 787134 h 784518"/>
                <a:gd name="connsiteX84" fmla="*/ 545296 w 608137"/>
                <a:gd name="connsiteY84" fmla="*/ 772228 h 784518"/>
                <a:gd name="connsiteX85" fmla="*/ 588978 w 608137"/>
                <a:gd name="connsiteY85" fmla="*/ 745424 h 784518"/>
                <a:gd name="connsiteX86" fmla="*/ 566876 w 608137"/>
                <a:gd name="connsiteY86" fmla="*/ 742743 h 784518"/>
                <a:gd name="connsiteX87" fmla="*/ 528687 w 608137"/>
                <a:gd name="connsiteY87" fmla="*/ 741305 h 78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08137" h="784518">
                  <a:moveTo>
                    <a:pt x="606503" y="0"/>
                  </a:moveTo>
                  <a:lnTo>
                    <a:pt x="606503" y="0"/>
                  </a:lnTo>
                  <a:cubicBezTo>
                    <a:pt x="595779" y="1177"/>
                    <a:pt x="582896" y="3857"/>
                    <a:pt x="573349" y="7714"/>
                  </a:cubicBezTo>
                  <a:cubicBezTo>
                    <a:pt x="563802" y="11637"/>
                    <a:pt x="557590" y="16802"/>
                    <a:pt x="560009" y="23013"/>
                  </a:cubicBezTo>
                  <a:cubicBezTo>
                    <a:pt x="562952" y="30335"/>
                    <a:pt x="559356" y="36218"/>
                    <a:pt x="552228" y="40272"/>
                  </a:cubicBezTo>
                  <a:cubicBezTo>
                    <a:pt x="545100" y="44325"/>
                    <a:pt x="534311" y="46614"/>
                    <a:pt x="522802" y="46679"/>
                  </a:cubicBezTo>
                  <a:cubicBezTo>
                    <a:pt x="522802" y="46679"/>
                    <a:pt x="502727" y="45306"/>
                    <a:pt x="479709" y="42495"/>
                  </a:cubicBezTo>
                  <a:cubicBezTo>
                    <a:pt x="456757" y="39684"/>
                    <a:pt x="430862" y="35369"/>
                    <a:pt x="419353" y="29550"/>
                  </a:cubicBezTo>
                  <a:cubicBezTo>
                    <a:pt x="410591" y="25105"/>
                    <a:pt x="387050" y="24124"/>
                    <a:pt x="361221" y="24647"/>
                  </a:cubicBezTo>
                  <a:cubicBezTo>
                    <a:pt x="335326" y="25170"/>
                    <a:pt x="307142" y="27066"/>
                    <a:pt x="289094" y="28570"/>
                  </a:cubicBezTo>
                  <a:cubicBezTo>
                    <a:pt x="289029" y="29289"/>
                    <a:pt x="288833" y="30008"/>
                    <a:pt x="288571" y="30727"/>
                  </a:cubicBezTo>
                  <a:cubicBezTo>
                    <a:pt x="288309" y="31446"/>
                    <a:pt x="287917" y="32231"/>
                    <a:pt x="287394" y="33015"/>
                  </a:cubicBezTo>
                  <a:cubicBezTo>
                    <a:pt x="283078" y="39618"/>
                    <a:pt x="263788" y="52040"/>
                    <a:pt x="243909" y="61912"/>
                  </a:cubicBezTo>
                  <a:cubicBezTo>
                    <a:pt x="224030" y="71849"/>
                    <a:pt x="203628" y="79236"/>
                    <a:pt x="197154" y="75968"/>
                  </a:cubicBezTo>
                  <a:cubicBezTo>
                    <a:pt x="190680" y="72699"/>
                    <a:pt x="185841" y="78191"/>
                    <a:pt x="179433" y="85382"/>
                  </a:cubicBezTo>
                  <a:cubicBezTo>
                    <a:pt x="173025" y="92573"/>
                    <a:pt x="164982" y="101399"/>
                    <a:pt x="152100" y="104799"/>
                  </a:cubicBezTo>
                  <a:cubicBezTo>
                    <a:pt x="139218" y="108133"/>
                    <a:pt x="123001" y="107675"/>
                    <a:pt x="109857" y="107740"/>
                  </a:cubicBezTo>
                  <a:cubicBezTo>
                    <a:pt x="96648" y="107806"/>
                    <a:pt x="86447" y="108394"/>
                    <a:pt x="85401" y="113886"/>
                  </a:cubicBezTo>
                  <a:cubicBezTo>
                    <a:pt x="84354" y="119378"/>
                    <a:pt x="79581" y="129903"/>
                    <a:pt x="73107" y="140952"/>
                  </a:cubicBezTo>
                  <a:cubicBezTo>
                    <a:pt x="66699" y="152000"/>
                    <a:pt x="58656" y="163572"/>
                    <a:pt x="51136" y="171352"/>
                  </a:cubicBezTo>
                  <a:cubicBezTo>
                    <a:pt x="43616" y="179066"/>
                    <a:pt x="43158" y="187369"/>
                    <a:pt x="41850" y="194234"/>
                  </a:cubicBezTo>
                  <a:cubicBezTo>
                    <a:pt x="40543" y="201098"/>
                    <a:pt x="38385" y="206655"/>
                    <a:pt x="27660" y="208878"/>
                  </a:cubicBezTo>
                  <a:cubicBezTo>
                    <a:pt x="20533" y="210382"/>
                    <a:pt x="15498" y="217835"/>
                    <a:pt x="11378" y="227968"/>
                  </a:cubicBezTo>
                  <a:cubicBezTo>
                    <a:pt x="7193" y="238036"/>
                    <a:pt x="3858" y="250719"/>
                    <a:pt x="0" y="262552"/>
                  </a:cubicBezTo>
                  <a:cubicBezTo>
                    <a:pt x="719" y="262879"/>
                    <a:pt x="1373" y="263337"/>
                    <a:pt x="2093" y="263729"/>
                  </a:cubicBezTo>
                  <a:cubicBezTo>
                    <a:pt x="2812" y="264121"/>
                    <a:pt x="3466" y="264514"/>
                    <a:pt x="4250" y="264775"/>
                  </a:cubicBezTo>
                  <a:cubicBezTo>
                    <a:pt x="20075" y="269809"/>
                    <a:pt x="34134" y="281904"/>
                    <a:pt x="43681" y="297267"/>
                  </a:cubicBezTo>
                  <a:cubicBezTo>
                    <a:pt x="53228" y="312631"/>
                    <a:pt x="58394" y="331328"/>
                    <a:pt x="56302" y="349699"/>
                  </a:cubicBezTo>
                  <a:cubicBezTo>
                    <a:pt x="54209" y="368070"/>
                    <a:pt x="65718" y="380492"/>
                    <a:pt x="80627" y="385003"/>
                  </a:cubicBezTo>
                  <a:cubicBezTo>
                    <a:pt x="95536" y="389514"/>
                    <a:pt x="113846" y="386114"/>
                    <a:pt x="125224" y="372908"/>
                  </a:cubicBezTo>
                  <a:cubicBezTo>
                    <a:pt x="136602" y="359636"/>
                    <a:pt x="158508" y="363232"/>
                    <a:pt x="177602" y="372320"/>
                  </a:cubicBezTo>
                  <a:cubicBezTo>
                    <a:pt x="196631" y="381407"/>
                    <a:pt x="212848" y="396051"/>
                    <a:pt x="212914" y="404877"/>
                  </a:cubicBezTo>
                  <a:cubicBezTo>
                    <a:pt x="212979" y="413703"/>
                    <a:pt x="196435" y="408996"/>
                    <a:pt x="175248" y="405596"/>
                  </a:cubicBezTo>
                  <a:cubicBezTo>
                    <a:pt x="154061" y="402197"/>
                    <a:pt x="128232" y="400105"/>
                    <a:pt x="109596" y="414160"/>
                  </a:cubicBezTo>
                  <a:cubicBezTo>
                    <a:pt x="91024" y="428151"/>
                    <a:pt x="98217" y="441749"/>
                    <a:pt x="109072" y="455478"/>
                  </a:cubicBezTo>
                  <a:cubicBezTo>
                    <a:pt x="119927" y="469208"/>
                    <a:pt x="134313" y="483067"/>
                    <a:pt x="130063" y="497777"/>
                  </a:cubicBezTo>
                  <a:cubicBezTo>
                    <a:pt x="125812" y="512487"/>
                    <a:pt x="130194" y="530073"/>
                    <a:pt x="139741" y="543802"/>
                  </a:cubicBezTo>
                  <a:cubicBezTo>
                    <a:pt x="149288" y="557531"/>
                    <a:pt x="164066" y="567403"/>
                    <a:pt x="180545" y="566553"/>
                  </a:cubicBezTo>
                  <a:cubicBezTo>
                    <a:pt x="197024" y="565769"/>
                    <a:pt x="214679" y="579236"/>
                    <a:pt x="230700" y="591658"/>
                  </a:cubicBezTo>
                  <a:cubicBezTo>
                    <a:pt x="246721" y="604080"/>
                    <a:pt x="261107" y="615390"/>
                    <a:pt x="271177" y="610159"/>
                  </a:cubicBezTo>
                  <a:cubicBezTo>
                    <a:pt x="281182" y="604994"/>
                    <a:pt x="274970" y="582963"/>
                    <a:pt x="267188" y="560800"/>
                  </a:cubicBezTo>
                  <a:cubicBezTo>
                    <a:pt x="259341" y="538638"/>
                    <a:pt x="249925" y="516279"/>
                    <a:pt x="253521" y="510395"/>
                  </a:cubicBezTo>
                  <a:cubicBezTo>
                    <a:pt x="257118" y="504511"/>
                    <a:pt x="268954" y="509610"/>
                    <a:pt x="282424" y="513206"/>
                  </a:cubicBezTo>
                  <a:cubicBezTo>
                    <a:pt x="295895" y="516802"/>
                    <a:pt x="310935" y="518959"/>
                    <a:pt x="320939" y="507126"/>
                  </a:cubicBezTo>
                  <a:cubicBezTo>
                    <a:pt x="330944" y="495358"/>
                    <a:pt x="327348" y="485029"/>
                    <a:pt x="317408" y="477968"/>
                  </a:cubicBezTo>
                  <a:cubicBezTo>
                    <a:pt x="307469" y="470907"/>
                    <a:pt x="291383" y="466919"/>
                    <a:pt x="276278" y="467704"/>
                  </a:cubicBezTo>
                  <a:cubicBezTo>
                    <a:pt x="261238" y="468488"/>
                    <a:pt x="260845" y="458224"/>
                    <a:pt x="268692" y="450510"/>
                  </a:cubicBezTo>
                  <a:cubicBezTo>
                    <a:pt x="276539" y="442795"/>
                    <a:pt x="292691" y="437565"/>
                    <a:pt x="310673" y="448483"/>
                  </a:cubicBezTo>
                  <a:cubicBezTo>
                    <a:pt x="328656" y="459401"/>
                    <a:pt x="341930" y="457897"/>
                    <a:pt x="352850" y="453256"/>
                  </a:cubicBezTo>
                  <a:cubicBezTo>
                    <a:pt x="363771" y="448614"/>
                    <a:pt x="372337" y="440899"/>
                    <a:pt x="380903" y="439396"/>
                  </a:cubicBezTo>
                  <a:cubicBezTo>
                    <a:pt x="389535" y="437892"/>
                    <a:pt x="394832" y="421352"/>
                    <a:pt x="391366" y="403373"/>
                  </a:cubicBezTo>
                  <a:cubicBezTo>
                    <a:pt x="387900" y="385395"/>
                    <a:pt x="375607" y="365978"/>
                    <a:pt x="349058" y="358787"/>
                  </a:cubicBezTo>
                  <a:cubicBezTo>
                    <a:pt x="322444" y="351595"/>
                    <a:pt x="311000" y="361532"/>
                    <a:pt x="301911" y="368724"/>
                  </a:cubicBezTo>
                  <a:cubicBezTo>
                    <a:pt x="292756" y="375915"/>
                    <a:pt x="285955" y="380361"/>
                    <a:pt x="268692" y="362055"/>
                  </a:cubicBezTo>
                  <a:cubicBezTo>
                    <a:pt x="251364" y="343750"/>
                    <a:pt x="259276" y="338258"/>
                    <a:pt x="271439" y="333420"/>
                  </a:cubicBezTo>
                  <a:cubicBezTo>
                    <a:pt x="283601" y="328583"/>
                    <a:pt x="300145" y="324464"/>
                    <a:pt x="300080" y="309035"/>
                  </a:cubicBezTo>
                  <a:cubicBezTo>
                    <a:pt x="300015" y="293606"/>
                    <a:pt x="286675" y="274974"/>
                    <a:pt x="270065" y="255557"/>
                  </a:cubicBezTo>
                  <a:cubicBezTo>
                    <a:pt x="253456" y="236206"/>
                    <a:pt x="233642" y="216069"/>
                    <a:pt x="220630" y="197764"/>
                  </a:cubicBezTo>
                  <a:cubicBezTo>
                    <a:pt x="207617" y="179459"/>
                    <a:pt x="216575" y="165860"/>
                    <a:pt x="230504" y="160107"/>
                  </a:cubicBezTo>
                  <a:cubicBezTo>
                    <a:pt x="244497" y="154354"/>
                    <a:pt x="263526" y="156446"/>
                    <a:pt x="270719" y="169652"/>
                  </a:cubicBezTo>
                  <a:cubicBezTo>
                    <a:pt x="277978" y="182858"/>
                    <a:pt x="291252" y="188284"/>
                    <a:pt x="305769" y="189134"/>
                  </a:cubicBezTo>
                  <a:cubicBezTo>
                    <a:pt x="320286" y="189984"/>
                    <a:pt x="336110" y="186258"/>
                    <a:pt x="348273" y="181093"/>
                  </a:cubicBezTo>
                  <a:cubicBezTo>
                    <a:pt x="360436" y="175863"/>
                    <a:pt x="353897" y="161611"/>
                    <a:pt x="349908" y="146378"/>
                  </a:cubicBezTo>
                  <a:cubicBezTo>
                    <a:pt x="345919" y="131145"/>
                    <a:pt x="344350" y="114998"/>
                    <a:pt x="366583" y="106106"/>
                  </a:cubicBezTo>
                  <a:cubicBezTo>
                    <a:pt x="388815" y="97215"/>
                    <a:pt x="399932" y="100484"/>
                    <a:pt x="407321" y="106695"/>
                  </a:cubicBezTo>
                  <a:cubicBezTo>
                    <a:pt x="414710" y="112905"/>
                    <a:pt x="418307" y="122058"/>
                    <a:pt x="425500" y="125000"/>
                  </a:cubicBezTo>
                  <a:cubicBezTo>
                    <a:pt x="432693" y="127942"/>
                    <a:pt x="439429" y="118724"/>
                    <a:pt x="450152" y="108721"/>
                  </a:cubicBezTo>
                  <a:cubicBezTo>
                    <a:pt x="460877" y="98784"/>
                    <a:pt x="475524" y="88062"/>
                    <a:pt x="498542" y="87932"/>
                  </a:cubicBezTo>
                  <a:cubicBezTo>
                    <a:pt x="510443" y="87866"/>
                    <a:pt x="521756" y="91919"/>
                    <a:pt x="532545" y="97869"/>
                  </a:cubicBezTo>
                  <a:cubicBezTo>
                    <a:pt x="543400" y="103818"/>
                    <a:pt x="553798" y="111729"/>
                    <a:pt x="564064" y="119509"/>
                  </a:cubicBezTo>
                  <a:cubicBezTo>
                    <a:pt x="570341" y="112448"/>
                    <a:pt x="576030" y="106891"/>
                    <a:pt x="580150" y="101595"/>
                  </a:cubicBezTo>
                  <a:cubicBezTo>
                    <a:pt x="584270" y="96300"/>
                    <a:pt x="586820" y="91266"/>
                    <a:pt x="586755" y="85382"/>
                  </a:cubicBezTo>
                  <a:cubicBezTo>
                    <a:pt x="586689" y="77667"/>
                    <a:pt x="593686" y="72111"/>
                    <a:pt x="600683" y="65507"/>
                  </a:cubicBezTo>
                  <a:cubicBezTo>
                    <a:pt x="607680" y="58839"/>
                    <a:pt x="614611" y="51125"/>
                    <a:pt x="614546" y="39030"/>
                  </a:cubicBezTo>
                  <a:cubicBezTo>
                    <a:pt x="614546" y="33211"/>
                    <a:pt x="613369" y="26608"/>
                    <a:pt x="611799" y="19940"/>
                  </a:cubicBezTo>
                  <a:cubicBezTo>
                    <a:pt x="610295" y="13141"/>
                    <a:pt x="608268" y="6342"/>
                    <a:pt x="606503" y="0"/>
                  </a:cubicBezTo>
                  <a:moveTo>
                    <a:pt x="528687" y="741305"/>
                  </a:moveTo>
                  <a:lnTo>
                    <a:pt x="528687" y="741305"/>
                  </a:lnTo>
                  <a:cubicBezTo>
                    <a:pt x="517178" y="734767"/>
                    <a:pt x="485595" y="737121"/>
                    <a:pt x="453487" y="737774"/>
                  </a:cubicBezTo>
                  <a:cubicBezTo>
                    <a:pt x="421380" y="738494"/>
                    <a:pt x="388750" y="737513"/>
                    <a:pt x="375083" y="724372"/>
                  </a:cubicBezTo>
                  <a:cubicBezTo>
                    <a:pt x="361417" y="711231"/>
                    <a:pt x="340688" y="716527"/>
                    <a:pt x="326432" y="725614"/>
                  </a:cubicBezTo>
                  <a:cubicBezTo>
                    <a:pt x="312177" y="734702"/>
                    <a:pt x="304330" y="747581"/>
                    <a:pt x="316297" y="749607"/>
                  </a:cubicBezTo>
                  <a:cubicBezTo>
                    <a:pt x="333560" y="752484"/>
                    <a:pt x="355074" y="761571"/>
                    <a:pt x="379334" y="770070"/>
                  </a:cubicBezTo>
                  <a:cubicBezTo>
                    <a:pt x="403594" y="778570"/>
                    <a:pt x="430535" y="786545"/>
                    <a:pt x="458523" y="787134"/>
                  </a:cubicBezTo>
                  <a:cubicBezTo>
                    <a:pt x="486510" y="787722"/>
                    <a:pt x="519533" y="780988"/>
                    <a:pt x="545296" y="772228"/>
                  </a:cubicBezTo>
                  <a:cubicBezTo>
                    <a:pt x="571126" y="763468"/>
                    <a:pt x="589697" y="752746"/>
                    <a:pt x="588978" y="745424"/>
                  </a:cubicBezTo>
                  <a:cubicBezTo>
                    <a:pt x="588258" y="738101"/>
                    <a:pt x="578908" y="740324"/>
                    <a:pt x="566876" y="742743"/>
                  </a:cubicBezTo>
                  <a:cubicBezTo>
                    <a:pt x="554909" y="745227"/>
                    <a:pt x="540196" y="747842"/>
                    <a:pt x="528687" y="741305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 17">
              <a:extLst>
                <a:ext uri="{FF2B5EF4-FFF2-40B4-BE49-F238E27FC236}">
                  <a16:creationId xmlns:a16="http://schemas.microsoft.com/office/drawing/2014/main" id="{8F2293E5-383C-BF41-99A6-693B418BD85D}"/>
                </a:ext>
              </a:extLst>
            </p:cNvPr>
            <p:cNvSpPr/>
            <p:nvPr/>
          </p:nvSpPr>
          <p:spPr>
            <a:xfrm>
              <a:off x="7427233" y="5220710"/>
              <a:ext cx="608138" cy="784519"/>
            </a:xfrm>
            <a:custGeom>
              <a:avLst/>
              <a:gdLst>
                <a:gd name="connsiteX0" fmla="*/ 606503 w 608137"/>
                <a:gd name="connsiteY0" fmla="*/ 0 h 784518"/>
                <a:gd name="connsiteX1" fmla="*/ 606503 w 608137"/>
                <a:gd name="connsiteY1" fmla="*/ 0 h 784518"/>
                <a:gd name="connsiteX2" fmla="*/ 573349 w 608137"/>
                <a:gd name="connsiteY2" fmla="*/ 7714 h 784518"/>
                <a:gd name="connsiteX3" fmla="*/ 560009 w 608137"/>
                <a:gd name="connsiteY3" fmla="*/ 23013 h 784518"/>
                <a:gd name="connsiteX4" fmla="*/ 552228 w 608137"/>
                <a:gd name="connsiteY4" fmla="*/ 40272 h 784518"/>
                <a:gd name="connsiteX5" fmla="*/ 522802 w 608137"/>
                <a:gd name="connsiteY5" fmla="*/ 46679 h 784518"/>
                <a:gd name="connsiteX6" fmla="*/ 479709 w 608137"/>
                <a:gd name="connsiteY6" fmla="*/ 42495 h 784518"/>
                <a:gd name="connsiteX7" fmla="*/ 419353 w 608137"/>
                <a:gd name="connsiteY7" fmla="*/ 29550 h 784518"/>
                <a:gd name="connsiteX8" fmla="*/ 361221 w 608137"/>
                <a:gd name="connsiteY8" fmla="*/ 24647 h 784518"/>
                <a:gd name="connsiteX9" fmla="*/ 289094 w 608137"/>
                <a:gd name="connsiteY9" fmla="*/ 28570 h 784518"/>
                <a:gd name="connsiteX10" fmla="*/ 288571 w 608137"/>
                <a:gd name="connsiteY10" fmla="*/ 30727 h 784518"/>
                <a:gd name="connsiteX11" fmla="*/ 287394 w 608137"/>
                <a:gd name="connsiteY11" fmla="*/ 33015 h 784518"/>
                <a:gd name="connsiteX12" fmla="*/ 243909 w 608137"/>
                <a:gd name="connsiteY12" fmla="*/ 61912 h 784518"/>
                <a:gd name="connsiteX13" fmla="*/ 197154 w 608137"/>
                <a:gd name="connsiteY13" fmla="*/ 75968 h 784518"/>
                <a:gd name="connsiteX14" fmla="*/ 179433 w 608137"/>
                <a:gd name="connsiteY14" fmla="*/ 85382 h 784518"/>
                <a:gd name="connsiteX15" fmla="*/ 152100 w 608137"/>
                <a:gd name="connsiteY15" fmla="*/ 104799 h 784518"/>
                <a:gd name="connsiteX16" fmla="*/ 109857 w 608137"/>
                <a:gd name="connsiteY16" fmla="*/ 107740 h 784518"/>
                <a:gd name="connsiteX17" fmla="*/ 85401 w 608137"/>
                <a:gd name="connsiteY17" fmla="*/ 113886 h 784518"/>
                <a:gd name="connsiteX18" fmla="*/ 73107 w 608137"/>
                <a:gd name="connsiteY18" fmla="*/ 140952 h 784518"/>
                <a:gd name="connsiteX19" fmla="*/ 51136 w 608137"/>
                <a:gd name="connsiteY19" fmla="*/ 171352 h 784518"/>
                <a:gd name="connsiteX20" fmla="*/ 41850 w 608137"/>
                <a:gd name="connsiteY20" fmla="*/ 194234 h 784518"/>
                <a:gd name="connsiteX21" fmla="*/ 27660 w 608137"/>
                <a:gd name="connsiteY21" fmla="*/ 208878 h 784518"/>
                <a:gd name="connsiteX22" fmla="*/ 11378 w 608137"/>
                <a:gd name="connsiteY22" fmla="*/ 227968 h 784518"/>
                <a:gd name="connsiteX23" fmla="*/ 0 w 608137"/>
                <a:gd name="connsiteY23" fmla="*/ 262552 h 784518"/>
                <a:gd name="connsiteX24" fmla="*/ 2093 w 608137"/>
                <a:gd name="connsiteY24" fmla="*/ 263729 h 784518"/>
                <a:gd name="connsiteX25" fmla="*/ 4250 w 608137"/>
                <a:gd name="connsiteY25" fmla="*/ 264775 h 784518"/>
                <a:gd name="connsiteX26" fmla="*/ 43681 w 608137"/>
                <a:gd name="connsiteY26" fmla="*/ 297267 h 784518"/>
                <a:gd name="connsiteX27" fmla="*/ 56302 w 608137"/>
                <a:gd name="connsiteY27" fmla="*/ 349699 h 784518"/>
                <a:gd name="connsiteX28" fmla="*/ 80627 w 608137"/>
                <a:gd name="connsiteY28" fmla="*/ 385003 h 784518"/>
                <a:gd name="connsiteX29" fmla="*/ 125224 w 608137"/>
                <a:gd name="connsiteY29" fmla="*/ 372908 h 784518"/>
                <a:gd name="connsiteX30" fmla="*/ 177602 w 608137"/>
                <a:gd name="connsiteY30" fmla="*/ 372320 h 784518"/>
                <a:gd name="connsiteX31" fmla="*/ 212914 w 608137"/>
                <a:gd name="connsiteY31" fmla="*/ 404877 h 784518"/>
                <a:gd name="connsiteX32" fmla="*/ 175248 w 608137"/>
                <a:gd name="connsiteY32" fmla="*/ 405596 h 784518"/>
                <a:gd name="connsiteX33" fmla="*/ 109596 w 608137"/>
                <a:gd name="connsiteY33" fmla="*/ 414160 h 784518"/>
                <a:gd name="connsiteX34" fmla="*/ 109072 w 608137"/>
                <a:gd name="connsiteY34" fmla="*/ 455478 h 784518"/>
                <a:gd name="connsiteX35" fmla="*/ 130063 w 608137"/>
                <a:gd name="connsiteY35" fmla="*/ 497777 h 784518"/>
                <a:gd name="connsiteX36" fmla="*/ 139741 w 608137"/>
                <a:gd name="connsiteY36" fmla="*/ 543802 h 784518"/>
                <a:gd name="connsiteX37" fmla="*/ 180545 w 608137"/>
                <a:gd name="connsiteY37" fmla="*/ 566553 h 784518"/>
                <a:gd name="connsiteX38" fmla="*/ 230700 w 608137"/>
                <a:gd name="connsiteY38" fmla="*/ 591658 h 784518"/>
                <a:gd name="connsiteX39" fmla="*/ 271177 w 608137"/>
                <a:gd name="connsiteY39" fmla="*/ 610159 h 784518"/>
                <a:gd name="connsiteX40" fmla="*/ 267188 w 608137"/>
                <a:gd name="connsiteY40" fmla="*/ 560800 h 784518"/>
                <a:gd name="connsiteX41" fmla="*/ 253521 w 608137"/>
                <a:gd name="connsiteY41" fmla="*/ 510395 h 784518"/>
                <a:gd name="connsiteX42" fmla="*/ 282424 w 608137"/>
                <a:gd name="connsiteY42" fmla="*/ 513206 h 784518"/>
                <a:gd name="connsiteX43" fmla="*/ 320939 w 608137"/>
                <a:gd name="connsiteY43" fmla="*/ 507126 h 784518"/>
                <a:gd name="connsiteX44" fmla="*/ 317408 w 608137"/>
                <a:gd name="connsiteY44" fmla="*/ 477968 h 784518"/>
                <a:gd name="connsiteX45" fmla="*/ 276278 w 608137"/>
                <a:gd name="connsiteY45" fmla="*/ 467704 h 784518"/>
                <a:gd name="connsiteX46" fmla="*/ 268692 w 608137"/>
                <a:gd name="connsiteY46" fmla="*/ 450510 h 784518"/>
                <a:gd name="connsiteX47" fmla="*/ 310673 w 608137"/>
                <a:gd name="connsiteY47" fmla="*/ 448483 h 784518"/>
                <a:gd name="connsiteX48" fmla="*/ 352850 w 608137"/>
                <a:gd name="connsiteY48" fmla="*/ 453256 h 784518"/>
                <a:gd name="connsiteX49" fmla="*/ 380903 w 608137"/>
                <a:gd name="connsiteY49" fmla="*/ 439396 h 784518"/>
                <a:gd name="connsiteX50" fmla="*/ 391366 w 608137"/>
                <a:gd name="connsiteY50" fmla="*/ 403373 h 784518"/>
                <a:gd name="connsiteX51" fmla="*/ 349058 w 608137"/>
                <a:gd name="connsiteY51" fmla="*/ 358787 h 784518"/>
                <a:gd name="connsiteX52" fmla="*/ 301911 w 608137"/>
                <a:gd name="connsiteY52" fmla="*/ 368724 h 784518"/>
                <a:gd name="connsiteX53" fmla="*/ 268692 w 608137"/>
                <a:gd name="connsiteY53" fmla="*/ 362055 h 784518"/>
                <a:gd name="connsiteX54" fmla="*/ 271439 w 608137"/>
                <a:gd name="connsiteY54" fmla="*/ 333420 h 784518"/>
                <a:gd name="connsiteX55" fmla="*/ 300080 w 608137"/>
                <a:gd name="connsiteY55" fmla="*/ 309035 h 784518"/>
                <a:gd name="connsiteX56" fmla="*/ 270065 w 608137"/>
                <a:gd name="connsiteY56" fmla="*/ 255557 h 784518"/>
                <a:gd name="connsiteX57" fmla="*/ 220630 w 608137"/>
                <a:gd name="connsiteY57" fmla="*/ 197764 h 784518"/>
                <a:gd name="connsiteX58" fmla="*/ 230504 w 608137"/>
                <a:gd name="connsiteY58" fmla="*/ 160107 h 784518"/>
                <a:gd name="connsiteX59" fmla="*/ 270719 w 608137"/>
                <a:gd name="connsiteY59" fmla="*/ 169652 h 784518"/>
                <a:gd name="connsiteX60" fmla="*/ 305769 w 608137"/>
                <a:gd name="connsiteY60" fmla="*/ 189134 h 784518"/>
                <a:gd name="connsiteX61" fmla="*/ 348273 w 608137"/>
                <a:gd name="connsiteY61" fmla="*/ 181093 h 784518"/>
                <a:gd name="connsiteX62" fmla="*/ 349908 w 608137"/>
                <a:gd name="connsiteY62" fmla="*/ 146378 h 784518"/>
                <a:gd name="connsiteX63" fmla="*/ 366583 w 608137"/>
                <a:gd name="connsiteY63" fmla="*/ 106106 h 784518"/>
                <a:gd name="connsiteX64" fmla="*/ 407321 w 608137"/>
                <a:gd name="connsiteY64" fmla="*/ 106695 h 784518"/>
                <a:gd name="connsiteX65" fmla="*/ 425500 w 608137"/>
                <a:gd name="connsiteY65" fmla="*/ 125000 h 784518"/>
                <a:gd name="connsiteX66" fmla="*/ 450152 w 608137"/>
                <a:gd name="connsiteY66" fmla="*/ 108721 h 784518"/>
                <a:gd name="connsiteX67" fmla="*/ 498542 w 608137"/>
                <a:gd name="connsiteY67" fmla="*/ 87932 h 784518"/>
                <a:gd name="connsiteX68" fmla="*/ 532545 w 608137"/>
                <a:gd name="connsiteY68" fmla="*/ 97869 h 784518"/>
                <a:gd name="connsiteX69" fmla="*/ 564064 w 608137"/>
                <a:gd name="connsiteY69" fmla="*/ 119509 h 784518"/>
                <a:gd name="connsiteX70" fmla="*/ 580150 w 608137"/>
                <a:gd name="connsiteY70" fmla="*/ 101595 h 784518"/>
                <a:gd name="connsiteX71" fmla="*/ 586755 w 608137"/>
                <a:gd name="connsiteY71" fmla="*/ 85382 h 784518"/>
                <a:gd name="connsiteX72" fmla="*/ 600683 w 608137"/>
                <a:gd name="connsiteY72" fmla="*/ 65507 h 784518"/>
                <a:gd name="connsiteX73" fmla="*/ 614546 w 608137"/>
                <a:gd name="connsiteY73" fmla="*/ 39030 h 784518"/>
                <a:gd name="connsiteX74" fmla="*/ 611799 w 608137"/>
                <a:gd name="connsiteY74" fmla="*/ 19940 h 784518"/>
                <a:gd name="connsiteX75" fmla="*/ 606503 w 608137"/>
                <a:gd name="connsiteY75" fmla="*/ 0 h 784518"/>
                <a:gd name="connsiteX76" fmla="*/ 528687 w 608137"/>
                <a:gd name="connsiteY76" fmla="*/ 741305 h 784518"/>
                <a:gd name="connsiteX77" fmla="*/ 528687 w 608137"/>
                <a:gd name="connsiteY77" fmla="*/ 741305 h 784518"/>
                <a:gd name="connsiteX78" fmla="*/ 453487 w 608137"/>
                <a:gd name="connsiteY78" fmla="*/ 737774 h 784518"/>
                <a:gd name="connsiteX79" fmla="*/ 375083 w 608137"/>
                <a:gd name="connsiteY79" fmla="*/ 724372 h 784518"/>
                <a:gd name="connsiteX80" fmla="*/ 326432 w 608137"/>
                <a:gd name="connsiteY80" fmla="*/ 725614 h 784518"/>
                <a:gd name="connsiteX81" fmla="*/ 316297 w 608137"/>
                <a:gd name="connsiteY81" fmla="*/ 749607 h 784518"/>
                <a:gd name="connsiteX82" fmla="*/ 379334 w 608137"/>
                <a:gd name="connsiteY82" fmla="*/ 770070 h 784518"/>
                <a:gd name="connsiteX83" fmla="*/ 458523 w 608137"/>
                <a:gd name="connsiteY83" fmla="*/ 787134 h 784518"/>
                <a:gd name="connsiteX84" fmla="*/ 545296 w 608137"/>
                <a:gd name="connsiteY84" fmla="*/ 772228 h 784518"/>
                <a:gd name="connsiteX85" fmla="*/ 588978 w 608137"/>
                <a:gd name="connsiteY85" fmla="*/ 745424 h 784518"/>
                <a:gd name="connsiteX86" fmla="*/ 566876 w 608137"/>
                <a:gd name="connsiteY86" fmla="*/ 742743 h 784518"/>
                <a:gd name="connsiteX87" fmla="*/ 528687 w 608137"/>
                <a:gd name="connsiteY87" fmla="*/ 741305 h 78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608137" h="784518">
                  <a:moveTo>
                    <a:pt x="606503" y="0"/>
                  </a:moveTo>
                  <a:lnTo>
                    <a:pt x="606503" y="0"/>
                  </a:lnTo>
                  <a:cubicBezTo>
                    <a:pt x="595779" y="1177"/>
                    <a:pt x="582896" y="3857"/>
                    <a:pt x="573349" y="7714"/>
                  </a:cubicBezTo>
                  <a:cubicBezTo>
                    <a:pt x="563802" y="11637"/>
                    <a:pt x="557590" y="16802"/>
                    <a:pt x="560009" y="23013"/>
                  </a:cubicBezTo>
                  <a:cubicBezTo>
                    <a:pt x="562952" y="30335"/>
                    <a:pt x="559356" y="36218"/>
                    <a:pt x="552228" y="40272"/>
                  </a:cubicBezTo>
                  <a:cubicBezTo>
                    <a:pt x="545100" y="44325"/>
                    <a:pt x="534311" y="46614"/>
                    <a:pt x="522802" y="46679"/>
                  </a:cubicBezTo>
                  <a:cubicBezTo>
                    <a:pt x="522802" y="46679"/>
                    <a:pt x="502727" y="45306"/>
                    <a:pt x="479709" y="42495"/>
                  </a:cubicBezTo>
                  <a:cubicBezTo>
                    <a:pt x="456757" y="39684"/>
                    <a:pt x="430862" y="35369"/>
                    <a:pt x="419353" y="29550"/>
                  </a:cubicBezTo>
                  <a:cubicBezTo>
                    <a:pt x="410591" y="25105"/>
                    <a:pt x="387050" y="24124"/>
                    <a:pt x="361221" y="24647"/>
                  </a:cubicBezTo>
                  <a:cubicBezTo>
                    <a:pt x="335326" y="25170"/>
                    <a:pt x="307142" y="27066"/>
                    <a:pt x="289094" y="28570"/>
                  </a:cubicBezTo>
                  <a:cubicBezTo>
                    <a:pt x="289029" y="29289"/>
                    <a:pt x="288833" y="30008"/>
                    <a:pt x="288571" y="30727"/>
                  </a:cubicBezTo>
                  <a:cubicBezTo>
                    <a:pt x="288309" y="31446"/>
                    <a:pt x="287917" y="32231"/>
                    <a:pt x="287394" y="33015"/>
                  </a:cubicBezTo>
                  <a:cubicBezTo>
                    <a:pt x="283078" y="39618"/>
                    <a:pt x="263788" y="52040"/>
                    <a:pt x="243909" y="61912"/>
                  </a:cubicBezTo>
                  <a:cubicBezTo>
                    <a:pt x="224030" y="71849"/>
                    <a:pt x="203628" y="79236"/>
                    <a:pt x="197154" y="75968"/>
                  </a:cubicBezTo>
                  <a:cubicBezTo>
                    <a:pt x="190680" y="72699"/>
                    <a:pt x="185841" y="78191"/>
                    <a:pt x="179433" y="85382"/>
                  </a:cubicBezTo>
                  <a:cubicBezTo>
                    <a:pt x="173025" y="92573"/>
                    <a:pt x="164982" y="101399"/>
                    <a:pt x="152100" y="104799"/>
                  </a:cubicBezTo>
                  <a:cubicBezTo>
                    <a:pt x="139218" y="108133"/>
                    <a:pt x="123001" y="107675"/>
                    <a:pt x="109857" y="107740"/>
                  </a:cubicBezTo>
                  <a:cubicBezTo>
                    <a:pt x="96648" y="107806"/>
                    <a:pt x="86447" y="108394"/>
                    <a:pt x="85401" y="113886"/>
                  </a:cubicBezTo>
                  <a:cubicBezTo>
                    <a:pt x="84354" y="119378"/>
                    <a:pt x="79581" y="129903"/>
                    <a:pt x="73107" y="140952"/>
                  </a:cubicBezTo>
                  <a:cubicBezTo>
                    <a:pt x="66699" y="152000"/>
                    <a:pt x="58656" y="163572"/>
                    <a:pt x="51136" y="171352"/>
                  </a:cubicBezTo>
                  <a:cubicBezTo>
                    <a:pt x="43616" y="179066"/>
                    <a:pt x="43158" y="187369"/>
                    <a:pt x="41850" y="194234"/>
                  </a:cubicBezTo>
                  <a:cubicBezTo>
                    <a:pt x="40543" y="201098"/>
                    <a:pt x="38385" y="206655"/>
                    <a:pt x="27660" y="208878"/>
                  </a:cubicBezTo>
                  <a:cubicBezTo>
                    <a:pt x="20533" y="210382"/>
                    <a:pt x="15498" y="217835"/>
                    <a:pt x="11378" y="227968"/>
                  </a:cubicBezTo>
                  <a:cubicBezTo>
                    <a:pt x="7193" y="238036"/>
                    <a:pt x="3858" y="250719"/>
                    <a:pt x="0" y="262552"/>
                  </a:cubicBezTo>
                  <a:cubicBezTo>
                    <a:pt x="719" y="262879"/>
                    <a:pt x="1373" y="263337"/>
                    <a:pt x="2093" y="263729"/>
                  </a:cubicBezTo>
                  <a:cubicBezTo>
                    <a:pt x="2812" y="264121"/>
                    <a:pt x="3466" y="264514"/>
                    <a:pt x="4250" y="264775"/>
                  </a:cubicBezTo>
                  <a:cubicBezTo>
                    <a:pt x="20075" y="269809"/>
                    <a:pt x="34134" y="281904"/>
                    <a:pt x="43681" y="297267"/>
                  </a:cubicBezTo>
                  <a:cubicBezTo>
                    <a:pt x="53228" y="312631"/>
                    <a:pt x="58394" y="331328"/>
                    <a:pt x="56302" y="349699"/>
                  </a:cubicBezTo>
                  <a:cubicBezTo>
                    <a:pt x="54209" y="368070"/>
                    <a:pt x="65718" y="380492"/>
                    <a:pt x="80627" y="385003"/>
                  </a:cubicBezTo>
                  <a:cubicBezTo>
                    <a:pt x="95536" y="389514"/>
                    <a:pt x="113846" y="386114"/>
                    <a:pt x="125224" y="372908"/>
                  </a:cubicBezTo>
                  <a:cubicBezTo>
                    <a:pt x="136602" y="359636"/>
                    <a:pt x="158508" y="363232"/>
                    <a:pt x="177602" y="372320"/>
                  </a:cubicBezTo>
                  <a:cubicBezTo>
                    <a:pt x="196631" y="381407"/>
                    <a:pt x="212848" y="396051"/>
                    <a:pt x="212914" y="404877"/>
                  </a:cubicBezTo>
                  <a:cubicBezTo>
                    <a:pt x="212979" y="413703"/>
                    <a:pt x="196435" y="408996"/>
                    <a:pt x="175248" y="405596"/>
                  </a:cubicBezTo>
                  <a:cubicBezTo>
                    <a:pt x="154061" y="402197"/>
                    <a:pt x="128232" y="400105"/>
                    <a:pt x="109596" y="414160"/>
                  </a:cubicBezTo>
                  <a:cubicBezTo>
                    <a:pt x="91024" y="428151"/>
                    <a:pt x="98217" y="441749"/>
                    <a:pt x="109072" y="455478"/>
                  </a:cubicBezTo>
                  <a:cubicBezTo>
                    <a:pt x="119927" y="469208"/>
                    <a:pt x="134313" y="483067"/>
                    <a:pt x="130063" y="497777"/>
                  </a:cubicBezTo>
                  <a:cubicBezTo>
                    <a:pt x="125812" y="512487"/>
                    <a:pt x="130194" y="530073"/>
                    <a:pt x="139741" y="543802"/>
                  </a:cubicBezTo>
                  <a:cubicBezTo>
                    <a:pt x="149288" y="557531"/>
                    <a:pt x="164066" y="567403"/>
                    <a:pt x="180545" y="566553"/>
                  </a:cubicBezTo>
                  <a:cubicBezTo>
                    <a:pt x="197024" y="565769"/>
                    <a:pt x="214679" y="579236"/>
                    <a:pt x="230700" y="591658"/>
                  </a:cubicBezTo>
                  <a:cubicBezTo>
                    <a:pt x="246721" y="604080"/>
                    <a:pt x="261107" y="615390"/>
                    <a:pt x="271177" y="610159"/>
                  </a:cubicBezTo>
                  <a:cubicBezTo>
                    <a:pt x="281182" y="604994"/>
                    <a:pt x="274970" y="582963"/>
                    <a:pt x="267188" y="560800"/>
                  </a:cubicBezTo>
                  <a:cubicBezTo>
                    <a:pt x="259341" y="538638"/>
                    <a:pt x="249925" y="516279"/>
                    <a:pt x="253521" y="510395"/>
                  </a:cubicBezTo>
                  <a:cubicBezTo>
                    <a:pt x="257118" y="504511"/>
                    <a:pt x="268954" y="509610"/>
                    <a:pt x="282424" y="513206"/>
                  </a:cubicBezTo>
                  <a:cubicBezTo>
                    <a:pt x="295895" y="516802"/>
                    <a:pt x="310935" y="518959"/>
                    <a:pt x="320939" y="507126"/>
                  </a:cubicBezTo>
                  <a:cubicBezTo>
                    <a:pt x="330944" y="495358"/>
                    <a:pt x="327348" y="485029"/>
                    <a:pt x="317408" y="477968"/>
                  </a:cubicBezTo>
                  <a:cubicBezTo>
                    <a:pt x="307469" y="470907"/>
                    <a:pt x="291383" y="466919"/>
                    <a:pt x="276278" y="467704"/>
                  </a:cubicBezTo>
                  <a:cubicBezTo>
                    <a:pt x="261238" y="468488"/>
                    <a:pt x="260845" y="458224"/>
                    <a:pt x="268692" y="450510"/>
                  </a:cubicBezTo>
                  <a:cubicBezTo>
                    <a:pt x="276539" y="442795"/>
                    <a:pt x="292691" y="437565"/>
                    <a:pt x="310673" y="448483"/>
                  </a:cubicBezTo>
                  <a:cubicBezTo>
                    <a:pt x="328656" y="459401"/>
                    <a:pt x="341930" y="457897"/>
                    <a:pt x="352850" y="453256"/>
                  </a:cubicBezTo>
                  <a:cubicBezTo>
                    <a:pt x="363771" y="448614"/>
                    <a:pt x="372337" y="440899"/>
                    <a:pt x="380903" y="439396"/>
                  </a:cubicBezTo>
                  <a:cubicBezTo>
                    <a:pt x="389535" y="437892"/>
                    <a:pt x="394832" y="421352"/>
                    <a:pt x="391366" y="403373"/>
                  </a:cubicBezTo>
                  <a:cubicBezTo>
                    <a:pt x="387900" y="385395"/>
                    <a:pt x="375607" y="365978"/>
                    <a:pt x="349058" y="358787"/>
                  </a:cubicBezTo>
                  <a:cubicBezTo>
                    <a:pt x="322444" y="351595"/>
                    <a:pt x="311000" y="361532"/>
                    <a:pt x="301911" y="368724"/>
                  </a:cubicBezTo>
                  <a:cubicBezTo>
                    <a:pt x="292756" y="375915"/>
                    <a:pt x="285955" y="380361"/>
                    <a:pt x="268692" y="362055"/>
                  </a:cubicBezTo>
                  <a:cubicBezTo>
                    <a:pt x="251364" y="343750"/>
                    <a:pt x="259276" y="338258"/>
                    <a:pt x="271439" y="333420"/>
                  </a:cubicBezTo>
                  <a:cubicBezTo>
                    <a:pt x="283601" y="328583"/>
                    <a:pt x="300145" y="324464"/>
                    <a:pt x="300080" y="309035"/>
                  </a:cubicBezTo>
                  <a:cubicBezTo>
                    <a:pt x="300015" y="293606"/>
                    <a:pt x="286675" y="274974"/>
                    <a:pt x="270065" y="255557"/>
                  </a:cubicBezTo>
                  <a:cubicBezTo>
                    <a:pt x="253456" y="236206"/>
                    <a:pt x="233642" y="216069"/>
                    <a:pt x="220630" y="197764"/>
                  </a:cubicBezTo>
                  <a:cubicBezTo>
                    <a:pt x="207617" y="179459"/>
                    <a:pt x="216575" y="165860"/>
                    <a:pt x="230504" y="160107"/>
                  </a:cubicBezTo>
                  <a:cubicBezTo>
                    <a:pt x="244497" y="154354"/>
                    <a:pt x="263526" y="156446"/>
                    <a:pt x="270719" y="169652"/>
                  </a:cubicBezTo>
                  <a:cubicBezTo>
                    <a:pt x="277978" y="182858"/>
                    <a:pt x="291252" y="188284"/>
                    <a:pt x="305769" y="189134"/>
                  </a:cubicBezTo>
                  <a:cubicBezTo>
                    <a:pt x="320286" y="189984"/>
                    <a:pt x="336110" y="186258"/>
                    <a:pt x="348273" y="181093"/>
                  </a:cubicBezTo>
                  <a:cubicBezTo>
                    <a:pt x="360436" y="175863"/>
                    <a:pt x="353897" y="161611"/>
                    <a:pt x="349908" y="146378"/>
                  </a:cubicBezTo>
                  <a:cubicBezTo>
                    <a:pt x="345919" y="131145"/>
                    <a:pt x="344350" y="114998"/>
                    <a:pt x="366583" y="106106"/>
                  </a:cubicBezTo>
                  <a:cubicBezTo>
                    <a:pt x="388815" y="97215"/>
                    <a:pt x="399932" y="100484"/>
                    <a:pt x="407321" y="106695"/>
                  </a:cubicBezTo>
                  <a:cubicBezTo>
                    <a:pt x="414710" y="112905"/>
                    <a:pt x="418307" y="122058"/>
                    <a:pt x="425500" y="125000"/>
                  </a:cubicBezTo>
                  <a:cubicBezTo>
                    <a:pt x="432693" y="127942"/>
                    <a:pt x="439429" y="118724"/>
                    <a:pt x="450152" y="108721"/>
                  </a:cubicBezTo>
                  <a:cubicBezTo>
                    <a:pt x="460877" y="98784"/>
                    <a:pt x="475524" y="88062"/>
                    <a:pt x="498542" y="87932"/>
                  </a:cubicBezTo>
                  <a:cubicBezTo>
                    <a:pt x="510443" y="87866"/>
                    <a:pt x="521756" y="91919"/>
                    <a:pt x="532545" y="97869"/>
                  </a:cubicBezTo>
                  <a:cubicBezTo>
                    <a:pt x="543400" y="103818"/>
                    <a:pt x="553798" y="111729"/>
                    <a:pt x="564064" y="119509"/>
                  </a:cubicBezTo>
                  <a:cubicBezTo>
                    <a:pt x="570341" y="112448"/>
                    <a:pt x="576030" y="106891"/>
                    <a:pt x="580150" y="101595"/>
                  </a:cubicBezTo>
                  <a:cubicBezTo>
                    <a:pt x="584270" y="96300"/>
                    <a:pt x="586820" y="91266"/>
                    <a:pt x="586755" y="85382"/>
                  </a:cubicBezTo>
                  <a:cubicBezTo>
                    <a:pt x="586689" y="77667"/>
                    <a:pt x="593686" y="72111"/>
                    <a:pt x="600683" y="65507"/>
                  </a:cubicBezTo>
                  <a:cubicBezTo>
                    <a:pt x="607680" y="58839"/>
                    <a:pt x="614611" y="51125"/>
                    <a:pt x="614546" y="39030"/>
                  </a:cubicBezTo>
                  <a:cubicBezTo>
                    <a:pt x="614546" y="33211"/>
                    <a:pt x="613369" y="26608"/>
                    <a:pt x="611799" y="19940"/>
                  </a:cubicBezTo>
                  <a:cubicBezTo>
                    <a:pt x="610295" y="13141"/>
                    <a:pt x="608268" y="6342"/>
                    <a:pt x="606503" y="0"/>
                  </a:cubicBezTo>
                  <a:close/>
                  <a:moveTo>
                    <a:pt x="528687" y="741305"/>
                  </a:moveTo>
                  <a:lnTo>
                    <a:pt x="528687" y="741305"/>
                  </a:lnTo>
                  <a:cubicBezTo>
                    <a:pt x="517178" y="734767"/>
                    <a:pt x="485595" y="737121"/>
                    <a:pt x="453487" y="737774"/>
                  </a:cubicBezTo>
                  <a:cubicBezTo>
                    <a:pt x="421380" y="738494"/>
                    <a:pt x="388750" y="737513"/>
                    <a:pt x="375083" y="724372"/>
                  </a:cubicBezTo>
                  <a:cubicBezTo>
                    <a:pt x="361417" y="711231"/>
                    <a:pt x="340688" y="716527"/>
                    <a:pt x="326432" y="725614"/>
                  </a:cubicBezTo>
                  <a:cubicBezTo>
                    <a:pt x="312177" y="734702"/>
                    <a:pt x="304330" y="747581"/>
                    <a:pt x="316297" y="749607"/>
                  </a:cubicBezTo>
                  <a:cubicBezTo>
                    <a:pt x="333560" y="752484"/>
                    <a:pt x="355074" y="761571"/>
                    <a:pt x="379334" y="770070"/>
                  </a:cubicBezTo>
                  <a:cubicBezTo>
                    <a:pt x="403594" y="778570"/>
                    <a:pt x="430535" y="786545"/>
                    <a:pt x="458523" y="787134"/>
                  </a:cubicBezTo>
                  <a:cubicBezTo>
                    <a:pt x="486510" y="787722"/>
                    <a:pt x="519533" y="780988"/>
                    <a:pt x="545296" y="772228"/>
                  </a:cubicBezTo>
                  <a:cubicBezTo>
                    <a:pt x="571126" y="763468"/>
                    <a:pt x="589697" y="752746"/>
                    <a:pt x="588978" y="745424"/>
                  </a:cubicBezTo>
                  <a:cubicBezTo>
                    <a:pt x="588258" y="738101"/>
                    <a:pt x="578908" y="740324"/>
                    <a:pt x="566876" y="742743"/>
                  </a:cubicBezTo>
                  <a:cubicBezTo>
                    <a:pt x="554909" y="745227"/>
                    <a:pt x="540196" y="747842"/>
                    <a:pt x="528687" y="741305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 18">
              <a:extLst>
                <a:ext uri="{FF2B5EF4-FFF2-40B4-BE49-F238E27FC236}">
                  <a16:creationId xmlns:a16="http://schemas.microsoft.com/office/drawing/2014/main" id="{1F219EB4-11B9-9843-9CB8-9134B399CED3}"/>
                </a:ext>
              </a:extLst>
            </p:cNvPr>
            <p:cNvSpPr/>
            <p:nvPr/>
          </p:nvSpPr>
          <p:spPr>
            <a:xfrm>
              <a:off x="6286343" y="3146744"/>
              <a:ext cx="444660" cy="438023"/>
            </a:xfrm>
            <a:custGeom>
              <a:avLst/>
              <a:gdLst>
                <a:gd name="connsiteX0" fmla="*/ 229860 w 444659"/>
                <a:gd name="connsiteY0" fmla="*/ 160198 h 438022"/>
                <a:gd name="connsiteX1" fmla="*/ 229860 w 444659"/>
                <a:gd name="connsiteY1" fmla="*/ 160198 h 438022"/>
                <a:gd name="connsiteX2" fmla="*/ 216390 w 444659"/>
                <a:gd name="connsiteY2" fmla="*/ 128425 h 438022"/>
                <a:gd name="connsiteX3" fmla="*/ 226591 w 444659"/>
                <a:gd name="connsiteY3" fmla="*/ 91029 h 438022"/>
                <a:gd name="connsiteX4" fmla="*/ 243331 w 444659"/>
                <a:gd name="connsiteY4" fmla="*/ 48208 h 438022"/>
                <a:gd name="connsiteX5" fmla="*/ 236334 w 444659"/>
                <a:gd name="connsiteY5" fmla="*/ 5517 h 438022"/>
                <a:gd name="connsiteX6" fmla="*/ 197296 w 444659"/>
                <a:gd name="connsiteY6" fmla="*/ 5125 h 438022"/>
                <a:gd name="connsiteX7" fmla="*/ 165973 w 444659"/>
                <a:gd name="connsiteY7" fmla="*/ 45593 h 438022"/>
                <a:gd name="connsiteX8" fmla="*/ 140078 w 444659"/>
                <a:gd name="connsiteY8" fmla="*/ 72789 h 438022"/>
                <a:gd name="connsiteX9" fmla="*/ 108625 w 444659"/>
                <a:gd name="connsiteY9" fmla="*/ 76777 h 438022"/>
                <a:gd name="connsiteX10" fmla="*/ 113529 w 444659"/>
                <a:gd name="connsiteY10" fmla="*/ 95540 h 438022"/>
                <a:gd name="connsiteX11" fmla="*/ 113072 w 444659"/>
                <a:gd name="connsiteY11" fmla="*/ 120972 h 438022"/>
                <a:gd name="connsiteX12" fmla="*/ 89335 w 444659"/>
                <a:gd name="connsiteY12" fmla="*/ 114042 h 438022"/>
                <a:gd name="connsiteX13" fmla="*/ 56901 w 444659"/>
                <a:gd name="connsiteY13" fmla="*/ 91748 h 438022"/>
                <a:gd name="connsiteX14" fmla="*/ 27148 w 444659"/>
                <a:gd name="connsiteY14" fmla="*/ 117442 h 438022"/>
                <a:gd name="connsiteX15" fmla="*/ 8315 w 444659"/>
                <a:gd name="connsiteY15" fmla="*/ 164120 h 438022"/>
                <a:gd name="connsiteX16" fmla="*/ 468 w 444659"/>
                <a:gd name="connsiteY16" fmla="*/ 217010 h 438022"/>
                <a:gd name="connsiteX17" fmla="*/ 8838 w 444659"/>
                <a:gd name="connsiteY17" fmla="*/ 277549 h 438022"/>
                <a:gd name="connsiteX18" fmla="*/ 33621 w 444659"/>
                <a:gd name="connsiteY18" fmla="*/ 323116 h 438022"/>
                <a:gd name="connsiteX19" fmla="*/ 46569 w 444659"/>
                <a:gd name="connsiteY19" fmla="*/ 364303 h 438022"/>
                <a:gd name="connsiteX20" fmla="*/ 48531 w 444659"/>
                <a:gd name="connsiteY20" fmla="*/ 385878 h 438022"/>
                <a:gd name="connsiteX21" fmla="*/ 61543 w 444659"/>
                <a:gd name="connsiteY21" fmla="*/ 408367 h 438022"/>
                <a:gd name="connsiteX22" fmla="*/ 114510 w 444659"/>
                <a:gd name="connsiteY22" fmla="*/ 410917 h 438022"/>
                <a:gd name="connsiteX23" fmla="*/ 150344 w 444659"/>
                <a:gd name="connsiteY23" fmla="*/ 416866 h 438022"/>
                <a:gd name="connsiteX24" fmla="*/ 164338 w 444659"/>
                <a:gd name="connsiteY24" fmla="*/ 418043 h 438022"/>
                <a:gd name="connsiteX25" fmla="*/ 186309 w 444659"/>
                <a:gd name="connsiteY25" fmla="*/ 415820 h 438022"/>
                <a:gd name="connsiteX26" fmla="*/ 161199 w 444659"/>
                <a:gd name="connsiteY26" fmla="*/ 386989 h 438022"/>
                <a:gd name="connsiteX27" fmla="*/ 147206 w 444659"/>
                <a:gd name="connsiteY27" fmla="*/ 362408 h 438022"/>
                <a:gd name="connsiteX28" fmla="*/ 165842 w 444659"/>
                <a:gd name="connsiteY28" fmla="*/ 353124 h 438022"/>
                <a:gd name="connsiteX29" fmla="*/ 197557 w 444659"/>
                <a:gd name="connsiteY29" fmla="*/ 372475 h 438022"/>
                <a:gd name="connsiteX30" fmla="*/ 238034 w 444659"/>
                <a:gd name="connsiteY30" fmla="*/ 386466 h 438022"/>
                <a:gd name="connsiteX31" fmla="*/ 266545 w 444659"/>
                <a:gd name="connsiteY31" fmla="*/ 370711 h 438022"/>
                <a:gd name="connsiteX32" fmla="*/ 260332 w 444659"/>
                <a:gd name="connsiteY32" fmla="*/ 329196 h 438022"/>
                <a:gd name="connsiteX33" fmla="*/ 231756 w 444659"/>
                <a:gd name="connsiteY33" fmla="*/ 309060 h 438022"/>
                <a:gd name="connsiteX34" fmla="*/ 203050 w 444659"/>
                <a:gd name="connsiteY34" fmla="*/ 317298 h 438022"/>
                <a:gd name="connsiteX35" fmla="*/ 187160 w 444659"/>
                <a:gd name="connsiteY35" fmla="*/ 303372 h 438022"/>
                <a:gd name="connsiteX36" fmla="*/ 194222 w 444659"/>
                <a:gd name="connsiteY36" fmla="*/ 275718 h 438022"/>
                <a:gd name="connsiteX37" fmla="*/ 214166 w 444659"/>
                <a:gd name="connsiteY37" fmla="*/ 241395 h 438022"/>
                <a:gd name="connsiteX38" fmla="*/ 244966 w 444659"/>
                <a:gd name="connsiteY38" fmla="*/ 222632 h 438022"/>
                <a:gd name="connsiteX39" fmla="*/ 275830 w 444659"/>
                <a:gd name="connsiteY39" fmla="*/ 207204 h 438022"/>
                <a:gd name="connsiteX40" fmla="*/ 260790 w 444659"/>
                <a:gd name="connsiteY40" fmla="*/ 179288 h 438022"/>
                <a:gd name="connsiteX41" fmla="*/ 229860 w 444659"/>
                <a:gd name="connsiteY41" fmla="*/ 160198 h 438022"/>
                <a:gd name="connsiteX42" fmla="*/ 447417 w 444659"/>
                <a:gd name="connsiteY42" fmla="*/ 249110 h 438022"/>
                <a:gd name="connsiteX43" fmla="*/ 447417 w 444659"/>
                <a:gd name="connsiteY43" fmla="*/ 249110 h 438022"/>
                <a:gd name="connsiteX44" fmla="*/ 431461 w 444659"/>
                <a:gd name="connsiteY44" fmla="*/ 257086 h 438022"/>
                <a:gd name="connsiteX45" fmla="*/ 414459 w 444659"/>
                <a:gd name="connsiteY45" fmla="*/ 272842 h 438022"/>
                <a:gd name="connsiteX46" fmla="*/ 395169 w 444659"/>
                <a:gd name="connsiteY46" fmla="*/ 250091 h 438022"/>
                <a:gd name="connsiteX47" fmla="*/ 381306 w 444659"/>
                <a:gd name="connsiteY47" fmla="*/ 249437 h 438022"/>
                <a:gd name="connsiteX48" fmla="*/ 358354 w 444659"/>
                <a:gd name="connsiteY48" fmla="*/ 260224 h 438022"/>
                <a:gd name="connsiteX49" fmla="*/ 318204 w 444659"/>
                <a:gd name="connsiteY49" fmla="*/ 277679 h 438022"/>
                <a:gd name="connsiteX50" fmla="*/ 318857 w 444659"/>
                <a:gd name="connsiteY50" fmla="*/ 333838 h 438022"/>
                <a:gd name="connsiteX51" fmla="*/ 356000 w 444659"/>
                <a:gd name="connsiteY51" fmla="*/ 368880 h 438022"/>
                <a:gd name="connsiteX52" fmla="*/ 359727 w 444659"/>
                <a:gd name="connsiteY52" fmla="*/ 389277 h 438022"/>
                <a:gd name="connsiteX53" fmla="*/ 328862 w 444659"/>
                <a:gd name="connsiteY53" fmla="*/ 395488 h 438022"/>
                <a:gd name="connsiteX54" fmla="*/ 318727 w 444659"/>
                <a:gd name="connsiteY54" fmla="*/ 413205 h 438022"/>
                <a:gd name="connsiteX55" fmla="*/ 354953 w 444659"/>
                <a:gd name="connsiteY55" fmla="*/ 439552 h 438022"/>
                <a:gd name="connsiteX56" fmla="*/ 405108 w 444659"/>
                <a:gd name="connsiteY56" fmla="*/ 406929 h 438022"/>
                <a:gd name="connsiteX57" fmla="*/ 424987 w 444659"/>
                <a:gd name="connsiteY57" fmla="*/ 356785 h 438022"/>
                <a:gd name="connsiteX58" fmla="*/ 439766 w 444659"/>
                <a:gd name="connsiteY58" fmla="*/ 299581 h 438022"/>
                <a:gd name="connsiteX59" fmla="*/ 447417 w 444659"/>
                <a:gd name="connsiteY59" fmla="*/ 249110 h 43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44659" h="438022">
                  <a:moveTo>
                    <a:pt x="229860" y="160198"/>
                  </a:moveTo>
                  <a:lnTo>
                    <a:pt x="229860" y="160198"/>
                  </a:lnTo>
                  <a:cubicBezTo>
                    <a:pt x="222667" y="156537"/>
                    <a:pt x="217567" y="142938"/>
                    <a:pt x="216390" y="128425"/>
                  </a:cubicBezTo>
                  <a:cubicBezTo>
                    <a:pt x="215213" y="113911"/>
                    <a:pt x="218024" y="98417"/>
                    <a:pt x="226591" y="91029"/>
                  </a:cubicBezTo>
                  <a:cubicBezTo>
                    <a:pt x="235222" y="83642"/>
                    <a:pt x="241238" y="65925"/>
                    <a:pt x="243331" y="48208"/>
                  </a:cubicBezTo>
                  <a:cubicBezTo>
                    <a:pt x="245423" y="30491"/>
                    <a:pt x="243527" y="12839"/>
                    <a:pt x="236334" y="5517"/>
                  </a:cubicBezTo>
                  <a:cubicBezTo>
                    <a:pt x="229076" y="-1805"/>
                    <a:pt x="212531" y="-1740"/>
                    <a:pt x="197296" y="5125"/>
                  </a:cubicBezTo>
                  <a:cubicBezTo>
                    <a:pt x="182059" y="11989"/>
                    <a:pt x="168065" y="25718"/>
                    <a:pt x="165973" y="45593"/>
                  </a:cubicBezTo>
                  <a:cubicBezTo>
                    <a:pt x="163880" y="65467"/>
                    <a:pt x="152437" y="71024"/>
                    <a:pt x="140078" y="72789"/>
                  </a:cubicBezTo>
                  <a:cubicBezTo>
                    <a:pt x="127719" y="74489"/>
                    <a:pt x="114379" y="72332"/>
                    <a:pt x="108625" y="76777"/>
                  </a:cubicBezTo>
                  <a:cubicBezTo>
                    <a:pt x="102871" y="81223"/>
                    <a:pt x="108625" y="87826"/>
                    <a:pt x="113529" y="95540"/>
                  </a:cubicBezTo>
                  <a:cubicBezTo>
                    <a:pt x="118433" y="103255"/>
                    <a:pt x="122423" y="112081"/>
                    <a:pt x="113072" y="120972"/>
                  </a:cubicBezTo>
                  <a:cubicBezTo>
                    <a:pt x="103786" y="129863"/>
                    <a:pt x="97247" y="123260"/>
                    <a:pt x="89335" y="114042"/>
                  </a:cubicBezTo>
                  <a:cubicBezTo>
                    <a:pt x="81357" y="104889"/>
                    <a:pt x="72006" y="93122"/>
                    <a:pt x="56901" y="91748"/>
                  </a:cubicBezTo>
                  <a:cubicBezTo>
                    <a:pt x="41795" y="90310"/>
                    <a:pt x="33556" y="102144"/>
                    <a:pt x="27148" y="117442"/>
                  </a:cubicBezTo>
                  <a:cubicBezTo>
                    <a:pt x="20739" y="132740"/>
                    <a:pt x="16162" y="151568"/>
                    <a:pt x="8315" y="164120"/>
                  </a:cubicBezTo>
                  <a:cubicBezTo>
                    <a:pt x="468" y="176673"/>
                    <a:pt x="-905" y="196220"/>
                    <a:pt x="468" y="217010"/>
                  </a:cubicBezTo>
                  <a:cubicBezTo>
                    <a:pt x="1841" y="237800"/>
                    <a:pt x="5896" y="259897"/>
                    <a:pt x="8838" y="277549"/>
                  </a:cubicBezTo>
                  <a:cubicBezTo>
                    <a:pt x="11780" y="295200"/>
                    <a:pt x="23682" y="309518"/>
                    <a:pt x="33621" y="323116"/>
                  </a:cubicBezTo>
                  <a:cubicBezTo>
                    <a:pt x="43561" y="336715"/>
                    <a:pt x="51538" y="349528"/>
                    <a:pt x="46569" y="364303"/>
                  </a:cubicBezTo>
                  <a:cubicBezTo>
                    <a:pt x="44280" y="371168"/>
                    <a:pt x="45457" y="378490"/>
                    <a:pt x="48531" y="385878"/>
                  </a:cubicBezTo>
                  <a:cubicBezTo>
                    <a:pt x="51604" y="393265"/>
                    <a:pt x="56508" y="400849"/>
                    <a:pt x="61543" y="408367"/>
                  </a:cubicBezTo>
                  <a:cubicBezTo>
                    <a:pt x="80703" y="408694"/>
                    <a:pt x="99012" y="409544"/>
                    <a:pt x="114510" y="410917"/>
                  </a:cubicBezTo>
                  <a:cubicBezTo>
                    <a:pt x="130008" y="412355"/>
                    <a:pt x="142563" y="414317"/>
                    <a:pt x="150344" y="416866"/>
                  </a:cubicBezTo>
                  <a:cubicBezTo>
                    <a:pt x="153483" y="417912"/>
                    <a:pt x="158257" y="418239"/>
                    <a:pt x="164338" y="418043"/>
                  </a:cubicBezTo>
                  <a:cubicBezTo>
                    <a:pt x="170419" y="417847"/>
                    <a:pt x="177874" y="417062"/>
                    <a:pt x="186309" y="415820"/>
                  </a:cubicBezTo>
                  <a:cubicBezTo>
                    <a:pt x="179901" y="405295"/>
                    <a:pt x="169635" y="395749"/>
                    <a:pt x="161199" y="386989"/>
                  </a:cubicBezTo>
                  <a:cubicBezTo>
                    <a:pt x="152764" y="378163"/>
                    <a:pt x="146160" y="370122"/>
                    <a:pt x="147206" y="362408"/>
                  </a:cubicBezTo>
                  <a:cubicBezTo>
                    <a:pt x="148579" y="352078"/>
                    <a:pt x="156164" y="350182"/>
                    <a:pt x="165842" y="353124"/>
                  </a:cubicBezTo>
                  <a:cubicBezTo>
                    <a:pt x="175586" y="356001"/>
                    <a:pt x="187421" y="363715"/>
                    <a:pt x="197557" y="372475"/>
                  </a:cubicBezTo>
                  <a:cubicBezTo>
                    <a:pt x="207627" y="381301"/>
                    <a:pt x="223844" y="386335"/>
                    <a:pt x="238034" y="386466"/>
                  </a:cubicBezTo>
                  <a:cubicBezTo>
                    <a:pt x="252224" y="386597"/>
                    <a:pt x="264452" y="381759"/>
                    <a:pt x="266545" y="370711"/>
                  </a:cubicBezTo>
                  <a:cubicBezTo>
                    <a:pt x="267852" y="363911"/>
                    <a:pt x="265956" y="344756"/>
                    <a:pt x="260332" y="329196"/>
                  </a:cubicBezTo>
                  <a:cubicBezTo>
                    <a:pt x="254709" y="313637"/>
                    <a:pt x="245358" y="301607"/>
                    <a:pt x="231756" y="309060"/>
                  </a:cubicBezTo>
                  <a:cubicBezTo>
                    <a:pt x="218090" y="316513"/>
                    <a:pt x="209524" y="318736"/>
                    <a:pt x="203050" y="317298"/>
                  </a:cubicBezTo>
                  <a:cubicBezTo>
                    <a:pt x="196576" y="315859"/>
                    <a:pt x="192260" y="310694"/>
                    <a:pt x="187160" y="303372"/>
                  </a:cubicBezTo>
                  <a:cubicBezTo>
                    <a:pt x="182125" y="296050"/>
                    <a:pt x="187094" y="286440"/>
                    <a:pt x="194222" y="275718"/>
                  </a:cubicBezTo>
                  <a:cubicBezTo>
                    <a:pt x="201350" y="264996"/>
                    <a:pt x="210701" y="253163"/>
                    <a:pt x="214166" y="241395"/>
                  </a:cubicBezTo>
                  <a:cubicBezTo>
                    <a:pt x="217698" y="229562"/>
                    <a:pt x="231364" y="225836"/>
                    <a:pt x="244966" y="222632"/>
                  </a:cubicBezTo>
                  <a:cubicBezTo>
                    <a:pt x="258632" y="219429"/>
                    <a:pt x="272299" y="216814"/>
                    <a:pt x="275830" y="207204"/>
                  </a:cubicBezTo>
                  <a:cubicBezTo>
                    <a:pt x="279361" y="197593"/>
                    <a:pt x="271383" y="187721"/>
                    <a:pt x="260790" y="179288"/>
                  </a:cubicBezTo>
                  <a:cubicBezTo>
                    <a:pt x="250393" y="170789"/>
                    <a:pt x="237053" y="163859"/>
                    <a:pt x="229860" y="160198"/>
                  </a:cubicBezTo>
                  <a:moveTo>
                    <a:pt x="447417" y="249110"/>
                  </a:moveTo>
                  <a:lnTo>
                    <a:pt x="447417" y="249110"/>
                  </a:lnTo>
                  <a:cubicBezTo>
                    <a:pt x="441662" y="245449"/>
                    <a:pt x="436627" y="250613"/>
                    <a:pt x="431461" y="257086"/>
                  </a:cubicBezTo>
                  <a:cubicBezTo>
                    <a:pt x="426295" y="263558"/>
                    <a:pt x="420933" y="271273"/>
                    <a:pt x="414459" y="272842"/>
                  </a:cubicBezTo>
                  <a:cubicBezTo>
                    <a:pt x="407986" y="274345"/>
                    <a:pt x="401120" y="260355"/>
                    <a:pt x="395169" y="250091"/>
                  </a:cubicBezTo>
                  <a:cubicBezTo>
                    <a:pt x="389218" y="239827"/>
                    <a:pt x="384118" y="233223"/>
                    <a:pt x="381306" y="249437"/>
                  </a:cubicBezTo>
                  <a:cubicBezTo>
                    <a:pt x="378494" y="265650"/>
                    <a:pt x="369862" y="262382"/>
                    <a:pt x="358354" y="260224"/>
                  </a:cubicBezTo>
                  <a:cubicBezTo>
                    <a:pt x="346845" y="258066"/>
                    <a:pt x="332459" y="257021"/>
                    <a:pt x="318204" y="277679"/>
                  </a:cubicBezTo>
                  <a:cubicBezTo>
                    <a:pt x="303948" y="298339"/>
                    <a:pt x="308330" y="317886"/>
                    <a:pt x="318857" y="333838"/>
                  </a:cubicBezTo>
                  <a:cubicBezTo>
                    <a:pt x="329320" y="349790"/>
                    <a:pt x="345929" y="362277"/>
                    <a:pt x="356000" y="368880"/>
                  </a:cubicBezTo>
                  <a:cubicBezTo>
                    <a:pt x="366070" y="375483"/>
                    <a:pt x="365743" y="383589"/>
                    <a:pt x="359727" y="389277"/>
                  </a:cubicBezTo>
                  <a:cubicBezTo>
                    <a:pt x="353646" y="395030"/>
                    <a:pt x="341810" y="398365"/>
                    <a:pt x="328862" y="395488"/>
                  </a:cubicBezTo>
                  <a:cubicBezTo>
                    <a:pt x="315915" y="392611"/>
                    <a:pt x="313430" y="402157"/>
                    <a:pt x="318727" y="413205"/>
                  </a:cubicBezTo>
                  <a:cubicBezTo>
                    <a:pt x="323958" y="424254"/>
                    <a:pt x="336971" y="436675"/>
                    <a:pt x="354953" y="439552"/>
                  </a:cubicBezTo>
                  <a:cubicBezTo>
                    <a:pt x="372936" y="442428"/>
                    <a:pt x="391572" y="426150"/>
                    <a:pt x="405108" y="406929"/>
                  </a:cubicBezTo>
                  <a:cubicBezTo>
                    <a:pt x="418710" y="387708"/>
                    <a:pt x="427211" y="365611"/>
                    <a:pt x="424987" y="356785"/>
                  </a:cubicBezTo>
                  <a:cubicBezTo>
                    <a:pt x="422829" y="347959"/>
                    <a:pt x="431853" y="323182"/>
                    <a:pt x="439766" y="299581"/>
                  </a:cubicBezTo>
                  <a:cubicBezTo>
                    <a:pt x="447482" y="275980"/>
                    <a:pt x="454217" y="253490"/>
                    <a:pt x="447417" y="249110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 19">
              <a:extLst>
                <a:ext uri="{FF2B5EF4-FFF2-40B4-BE49-F238E27FC236}">
                  <a16:creationId xmlns:a16="http://schemas.microsoft.com/office/drawing/2014/main" id="{B5EA992B-15BF-8A48-84C5-73ED9CBC6605}"/>
                </a:ext>
              </a:extLst>
            </p:cNvPr>
            <p:cNvSpPr/>
            <p:nvPr/>
          </p:nvSpPr>
          <p:spPr>
            <a:xfrm>
              <a:off x="6286343" y="3146744"/>
              <a:ext cx="444660" cy="438023"/>
            </a:xfrm>
            <a:custGeom>
              <a:avLst/>
              <a:gdLst>
                <a:gd name="connsiteX0" fmla="*/ 229860 w 444659"/>
                <a:gd name="connsiteY0" fmla="*/ 160198 h 438022"/>
                <a:gd name="connsiteX1" fmla="*/ 229860 w 444659"/>
                <a:gd name="connsiteY1" fmla="*/ 160198 h 438022"/>
                <a:gd name="connsiteX2" fmla="*/ 216390 w 444659"/>
                <a:gd name="connsiteY2" fmla="*/ 128425 h 438022"/>
                <a:gd name="connsiteX3" fmla="*/ 226591 w 444659"/>
                <a:gd name="connsiteY3" fmla="*/ 91029 h 438022"/>
                <a:gd name="connsiteX4" fmla="*/ 243331 w 444659"/>
                <a:gd name="connsiteY4" fmla="*/ 48208 h 438022"/>
                <a:gd name="connsiteX5" fmla="*/ 236334 w 444659"/>
                <a:gd name="connsiteY5" fmla="*/ 5517 h 438022"/>
                <a:gd name="connsiteX6" fmla="*/ 197296 w 444659"/>
                <a:gd name="connsiteY6" fmla="*/ 5125 h 438022"/>
                <a:gd name="connsiteX7" fmla="*/ 165973 w 444659"/>
                <a:gd name="connsiteY7" fmla="*/ 45593 h 438022"/>
                <a:gd name="connsiteX8" fmla="*/ 140078 w 444659"/>
                <a:gd name="connsiteY8" fmla="*/ 72789 h 438022"/>
                <a:gd name="connsiteX9" fmla="*/ 108625 w 444659"/>
                <a:gd name="connsiteY9" fmla="*/ 76777 h 438022"/>
                <a:gd name="connsiteX10" fmla="*/ 113529 w 444659"/>
                <a:gd name="connsiteY10" fmla="*/ 95540 h 438022"/>
                <a:gd name="connsiteX11" fmla="*/ 113072 w 444659"/>
                <a:gd name="connsiteY11" fmla="*/ 120972 h 438022"/>
                <a:gd name="connsiteX12" fmla="*/ 89335 w 444659"/>
                <a:gd name="connsiteY12" fmla="*/ 114042 h 438022"/>
                <a:gd name="connsiteX13" fmla="*/ 56901 w 444659"/>
                <a:gd name="connsiteY13" fmla="*/ 91748 h 438022"/>
                <a:gd name="connsiteX14" fmla="*/ 27148 w 444659"/>
                <a:gd name="connsiteY14" fmla="*/ 117442 h 438022"/>
                <a:gd name="connsiteX15" fmla="*/ 8315 w 444659"/>
                <a:gd name="connsiteY15" fmla="*/ 164120 h 438022"/>
                <a:gd name="connsiteX16" fmla="*/ 468 w 444659"/>
                <a:gd name="connsiteY16" fmla="*/ 217010 h 438022"/>
                <a:gd name="connsiteX17" fmla="*/ 8838 w 444659"/>
                <a:gd name="connsiteY17" fmla="*/ 277549 h 438022"/>
                <a:gd name="connsiteX18" fmla="*/ 33621 w 444659"/>
                <a:gd name="connsiteY18" fmla="*/ 323116 h 438022"/>
                <a:gd name="connsiteX19" fmla="*/ 46569 w 444659"/>
                <a:gd name="connsiteY19" fmla="*/ 364303 h 438022"/>
                <a:gd name="connsiteX20" fmla="*/ 48531 w 444659"/>
                <a:gd name="connsiteY20" fmla="*/ 385878 h 438022"/>
                <a:gd name="connsiteX21" fmla="*/ 61543 w 444659"/>
                <a:gd name="connsiteY21" fmla="*/ 408367 h 438022"/>
                <a:gd name="connsiteX22" fmla="*/ 114510 w 444659"/>
                <a:gd name="connsiteY22" fmla="*/ 410917 h 438022"/>
                <a:gd name="connsiteX23" fmla="*/ 150344 w 444659"/>
                <a:gd name="connsiteY23" fmla="*/ 416866 h 438022"/>
                <a:gd name="connsiteX24" fmla="*/ 164338 w 444659"/>
                <a:gd name="connsiteY24" fmla="*/ 418043 h 438022"/>
                <a:gd name="connsiteX25" fmla="*/ 186309 w 444659"/>
                <a:gd name="connsiteY25" fmla="*/ 415820 h 438022"/>
                <a:gd name="connsiteX26" fmla="*/ 161199 w 444659"/>
                <a:gd name="connsiteY26" fmla="*/ 386989 h 438022"/>
                <a:gd name="connsiteX27" fmla="*/ 147206 w 444659"/>
                <a:gd name="connsiteY27" fmla="*/ 362408 h 438022"/>
                <a:gd name="connsiteX28" fmla="*/ 165842 w 444659"/>
                <a:gd name="connsiteY28" fmla="*/ 353124 h 438022"/>
                <a:gd name="connsiteX29" fmla="*/ 197557 w 444659"/>
                <a:gd name="connsiteY29" fmla="*/ 372475 h 438022"/>
                <a:gd name="connsiteX30" fmla="*/ 238034 w 444659"/>
                <a:gd name="connsiteY30" fmla="*/ 386466 h 438022"/>
                <a:gd name="connsiteX31" fmla="*/ 266545 w 444659"/>
                <a:gd name="connsiteY31" fmla="*/ 370711 h 438022"/>
                <a:gd name="connsiteX32" fmla="*/ 260332 w 444659"/>
                <a:gd name="connsiteY32" fmla="*/ 329196 h 438022"/>
                <a:gd name="connsiteX33" fmla="*/ 231756 w 444659"/>
                <a:gd name="connsiteY33" fmla="*/ 309060 h 438022"/>
                <a:gd name="connsiteX34" fmla="*/ 203050 w 444659"/>
                <a:gd name="connsiteY34" fmla="*/ 317298 h 438022"/>
                <a:gd name="connsiteX35" fmla="*/ 187160 w 444659"/>
                <a:gd name="connsiteY35" fmla="*/ 303372 h 438022"/>
                <a:gd name="connsiteX36" fmla="*/ 194222 w 444659"/>
                <a:gd name="connsiteY36" fmla="*/ 275718 h 438022"/>
                <a:gd name="connsiteX37" fmla="*/ 214166 w 444659"/>
                <a:gd name="connsiteY37" fmla="*/ 241395 h 438022"/>
                <a:gd name="connsiteX38" fmla="*/ 244966 w 444659"/>
                <a:gd name="connsiteY38" fmla="*/ 222632 h 438022"/>
                <a:gd name="connsiteX39" fmla="*/ 275830 w 444659"/>
                <a:gd name="connsiteY39" fmla="*/ 207204 h 438022"/>
                <a:gd name="connsiteX40" fmla="*/ 260790 w 444659"/>
                <a:gd name="connsiteY40" fmla="*/ 179288 h 438022"/>
                <a:gd name="connsiteX41" fmla="*/ 229860 w 444659"/>
                <a:gd name="connsiteY41" fmla="*/ 160198 h 438022"/>
                <a:gd name="connsiteX42" fmla="*/ 447417 w 444659"/>
                <a:gd name="connsiteY42" fmla="*/ 249110 h 438022"/>
                <a:gd name="connsiteX43" fmla="*/ 447417 w 444659"/>
                <a:gd name="connsiteY43" fmla="*/ 249110 h 438022"/>
                <a:gd name="connsiteX44" fmla="*/ 431461 w 444659"/>
                <a:gd name="connsiteY44" fmla="*/ 257086 h 438022"/>
                <a:gd name="connsiteX45" fmla="*/ 414459 w 444659"/>
                <a:gd name="connsiteY45" fmla="*/ 272842 h 438022"/>
                <a:gd name="connsiteX46" fmla="*/ 395169 w 444659"/>
                <a:gd name="connsiteY46" fmla="*/ 250091 h 438022"/>
                <a:gd name="connsiteX47" fmla="*/ 381306 w 444659"/>
                <a:gd name="connsiteY47" fmla="*/ 249437 h 438022"/>
                <a:gd name="connsiteX48" fmla="*/ 358354 w 444659"/>
                <a:gd name="connsiteY48" fmla="*/ 260224 h 438022"/>
                <a:gd name="connsiteX49" fmla="*/ 318204 w 444659"/>
                <a:gd name="connsiteY49" fmla="*/ 277679 h 438022"/>
                <a:gd name="connsiteX50" fmla="*/ 318857 w 444659"/>
                <a:gd name="connsiteY50" fmla="*/ 333838 h 438022"/>
                <a:gd name="connsiteX51" fmla="*/ 356000 w 444659"/>
                <a:gd name="connsiteY51" fmla="*/ 368880 h 438022"/>
                <a:gd name="connsiteX52" fmla="*/ 359727 w 444659"/>
                <a:gd name="connsiteY52" fmla="*/ 389277 h 438022"/>
                <a:gd name="connsiteX53" fmla="*/ 328862 w 444659"/>
                <a:gd name="connsiteY53" fmla="*/ 395488 h 438022"/>
                <a:gd name="connsiteX54" fmla="*/ 318727 w 444659"/>
                <a:gd name="connsiteY54" fmla="*/ 413205 h 438022"/>
                <a:gd name="connsiteX55" fmla="*/ 354953 w 444659"/>
                <a:gd name="connsiteY55" fmla="*/ 439552 h 438022"/>
                <a:gd name="connsiteX56" fmla="*/ 405108 w 444659"/>
                <a:gd name="connsiteY56" fmla="*/ 406929 h 438022"/>
                <a:gd name="connsiteX57" fmla="*/ 424987 w 444659"/>
                <a:gd name="connsiteY57" fmla="*/ 356785 h 438022"/>
                <a:gd name="connsiteX58" fmla="*/ 439766 w 444659"/>
                <a:gd name="connsiteY58" fmla="*/ 299581 h 438022"/>
                <a:gd name="connsiteX59" fmla="*/ 447417 w 444659"/>
                <a:gd name="connsiteY59" fmla="*/ 249110 h 43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44659" h="438022">
                  <a:moveTo>
                    <a:pt x="229860" y="160198"/>
                  </a:moveTo>
                  <a:lnTo>
                    <a:pt x="229860" y="160198"/>
                  </a:lnTo>
                  <a:cubicBezTo>
                    <a:pt x="222667" y="156537"/>
                    <a:pt x="217567" y="142938"/>
                    <a:pt x="216390" y="128425"/>
                  </a:cubicBezTo>
                  <a:cubicBezTo>
                    <a:pt x="215213" y="113911"/>
                    <a:pt x="218024" y="98417"/>
                    <a:pt x="226591" y="91029"/>
                  </a:cubicBezTo>
                  <a:cubicBezTo>
                    <a:pt x="235222" y="83642"/>
                    <a:pt x="241238" y="65925"/>
                    <a:pt x="243331" y="48208"/>
                  </a:cubicBezTo>
                  <a:cubicBezTo>
                    <a:pt x="245423" y="30491"/>
                    <a:pt x="243527" y="12839"/>
                    <a:pt x="236334" y="5517"/>
                  </a:cubicBezTo>
                  <a:cubicBezTo>
                    <a:pt x="229076" y="-1805"/>
                    <a:pt x="212531" y="-1740"/>
                    <a:pt x="197296" y="5125"/>
                  </a:cubicBezTo>
                  <a:cubicBezTo>
                    <a:pt x="182059" y="11989"/>
                    <a:pt x="168065" y="25718"/>
                    <a:pt x="165973" y="45593"/>
                  </a:cubicBezTo>
                  <a:cubicBezTo>
                    <a:pt x="163880" y="65467"/>
                    <a:pt x="152437" y="71024"/>
                    <a:pt x="140078" y="72789"/>
                  </a:cubicBezTo>
                  <a:cubicBezTo>
                    <a:pt x="127719" y="74489"/>
                    <a:pt x="114379" y="72332"/>
                    <a:pt x="108625" y="76777"/>
                  </a:cubicBezTo>
                  <a:cubicBezTo>
                    <a:pt x="102871" y="81223"/>
                    <a:pt x="108625" y="87826"/>
                    <a:pt x="113529" y="95540"/>
                  </a:cubicBezTo>
                  <a:cubicBezTo>
                    <a:pt x="118433" y="103255"/>
                    <a:pt x="122423" y="112081"/>
                    <a:pt x="113072" y="120972"/>
                  </a:cubicBezTo>
                  <a:cubicBezTo>
                    <a:pt x="103786" y="129863"/>
                    <a:pt x="97247" y="123260"/>
                    <a:pt x="89335" y="114042"/>
                  </a:cubicBezTo>
                  <a:cubicBezTo>
                    <a:pt x="81357" y="104889"/>
                    <a:pt x="72006" y="93122"/>
                    <a:pt x="56901" y="91748"/>
                  </a:cubicBezTo>
                  <a:cubicBezTo>
                    <a:pt x="41795" y="90310"/>
                    <a:pt x="33556" y="102144"/>
                    <a:pt x="27148" y="117442"/>
                  </a:cubicBezTo>
                  <a:cubicBezTo>
                    <a:pt x="20739" y="132740"/>
                    <a:pt x="16162" y="151568"/>
                    <a:pt x="8315" y="164120"/>
                  </a:cubicBezTo>
                  <a:cubicBezTo>
                    <a:pt x="468" y="176673"/>
                    <a:pt x="-905" y="196220"/>
                    <a:pt x="468" y="217010"/>
                  </a:cubicBezTo>
                  <a:cubicBezTo>
                    <a:pt x="1841" y="237800"/>
                    <a:pt x="5896" y="259897"/>
                    <a:pt x="8838" y="277549"/>
                  </a:cubicBezTo>
                  <a:cubicBezTo>
                    <a:pt x="11780" y="295200"/>
                    <a:pt x="23682" y="309518"/>
                    <a:pt x="33621" y="323116"/>
                  </a:cubicBezTo>
                  <a:cubicBezTo>
                    <a:pt x="43561" y="336715"/>
                    <a:pt x="51538" y="349528"/>
                    <a:pt x="46569" y="364303"/>
                  </a:cubicBezTo>
                  <a:cubicBezTo>
                    <a:pt x="44280" y="371168"/>
                    <a:pt x="45457" y="378490"/>
                    <a:pt x="48531" y="385878"/>
                  </a:cubicBezTo>
                  <a:cubicBezTo>
                    <a:pt x="51604" y="393265"/>
                    <a:pt x="56508" y="400849"/>
                    <a:pt x="61543" y="408367"/>
                  </a:cubicBezTo>
                  <a:cubicBezTo>
                    <a:pt x="80703" y="408694"/>
                    <a:pt x="99012" y="409544"/>
                    <a:pt x="114510" y="410917"/>
                  </a:cubicBezTo>
                  <a:cubicBezTo>
                    <a:pt x="130008" y="412355"/>
                    <a:pt x="142563" y="414317"/>
                    <a:pt x="150344" y="416866"/>
                  </a:cubicBezTo>
                  <a:cubicBezTo>
                    <a:pt x="153483" y="417912"/>
                    <a:pt x="158257" y="418239"/>
                    <a:pt x="164338" y="418043"/>
                  </a:cubicBezTo>
                  <a:cubicBezTo>
                    <a:pt x="170419" y="417847"/>
                    <a:pt x="177874" y="417062"/>
                    <a:pt x="186309" y="415820"/>
                  </a:cubicBezTo>
                  <a:cubicBezTo>
                    <a:pt x="179901" y="405295"/>
                    <a:pt x="169635" y="395749"/>
                    <a:pt x="161199" y="386989"/>
                  </a:cubicBezTo>
                  <a:cubicBezTo>
                    <a:pt x="152764" y="378163"/>
                    <a:pt x="146160" y="370122"/>
                    <a:pt x="147206" y="362408"/>
                  </a:cubicBezTo>
                  <a:cubicBezTo>
                    <a:pt x="148579" y="352078"/>
                    <a:pt x="156164" y="350182"/>
                    <a:pt x="165842" y="353124"/>
                  </a:cubicBezTo>
                  <a:cubicBezTo>
                    <a:pt x="175586" y="356001"/>
                    <a:pt x="187421" y="363715"/>
                    <a:pt x="197557" y="372475"/>
                  </a:cubicBezTo>
                  <a:cubicBezTo>
                    <a:pt x="207627" y="381301"/>
                    <a:pt x="223844" y="386335"/>
                    <a:pt x="238034" y="386466"/>
                  </a:cubicBezTo>
                  <a:cubicBezTo>
                    <a:pt x="252224" y="386597"/>
                    <a:pt x="264452" y="381759"/>
                    <a:pt x="266545" y="370711"/>
                  </a:cubicBezTo>
                  <a:cubicBezTo>
                    <a:pt x="267852" y="363911"/>
                    <a:pt x="265956" y="344756"/>
                    <a:pt x="260332" y="329196"/>
                  </a:cubicBezTo>
                  <a:cubicBezTo>
                    <a:pt x="254709" y="313637"/>
                    <a:pt x="245358" y="301607"/>
                    <a:pt x="231756" y="309060"/>
                  </a:cubicBezTo>
                  <a:cubicBezTo>
                    <a:pt x="218090" y="316513"/>
                    <a:pt x="209524" y="318736"/>
                    <a:pt x="203050" y="317298"/>
                  </a:cubicBezTo>
                  <a:cubicBezTo>
                    <a:pt x="196576" y="315859"/>
                    <a:pt x="192260" y="310694"/>
                    <a:pt x="187160" y="303372"/>
                  </a:cubicBezTo>
                  <a:cubicBezTo>
                    <a:pt x="182125" y="296050"/>
                    <a:pt x="187094" y="286440"/>
                    <a:pt x="194222" y="275718"/>
                  </a:cubicBezTo>
                  <a:cubicBezTo>
                    <a:pt x="201350" y="264996"/>
                    <a:pt x="210701" y="253163"/>
                    <a:pt x="214166" y="241395"/>
                  </a:cubicBezTo>
                  <a:cubicBezTo>
                    <a:pt x="217698" y="229562"/>
                    <a:pt x="231364" y="225836"/>
                    <a:pt x="244966" y="222632"/>
                  </a:cubicBezTo>
                  <a:cubicBezTo>
                    <a:pt x="258632" y="219429"/>
                    <a:pt x="272299" y="216814"/>
                    <a:pt x="275830" y="207204"/>
                  </a:cubicBezTo>
                  <a:cubicBezTo>
                    <a:pt x="279361" y="197593"/>
                    <a:pt x="271383" y="187721"/>
                    <a:pt x="260790" y="179288"/>
                  </a:cubicBezTo>
                  <a:cubicBezTo>
                    <a:pt x="250393" y="170789"/>
                    <a:pt x="237053" y="163859"/>
                    <a:pt x="229860" y="160198"/>
                  </a:cubicBezTo>
                  <a:close/>
                  <a:moveTo>
                    <a:pt x="447417" y="249110"/>
                  </a:moveTo>
                  <a:lnTo>
                    <a:pt x="447417" y="249110"/>
                  </a:lnTo>
                  <a:cubicBezTo>
                    <a:pt x="441662" y="245449"/>
                    <a:pt x="436627" y="250613"/>
                    <a:pt x="431461" y="257086"/>
                  </a:cubicBezTo>
                  <a:cubicBezTo>
                    <a:pt x="426295" y="263558"/>
                    <a:pt x="420933" y="271273"/>
                    <a:pt x="414459" y="272842"/>
                  </a:cubicBezTo>
                  <a:cubicBezTo>
                    <a:pt x="407986" y="274345"/>
                    <a:pt x="401120" y="260355"/>
                    <a:pt x="395169" y="250091"/>
                  </a:cubicBezTo>
                  <a:cubicBezTo>
                    <a:pt x="389218" y="239827"/>
                    <a:pt x="384118" y="233223"/>
                    <a:pt x="381306" y="249437"/>
                  </a:cubicBezTo>
                  <a:cubicBezTo>
                    <a:pt x="378494" y="265650"/>
                    <a:pt x="369862" y="262382"/>
                    <a:pt x="358354" y="260224"/>
                  </a:cubicBezTo>
                  <a:cubicBezTo>
                    <a:pt x="346845" y="258066"/>
                    <a:pt x="332459" y="257021"/>
                    <a:pt x="318204" y="277679"/>
                  </a:cubicBezTo>
                  <a:cubicBezTo>
                    <a:pt x="303948" y="298339"/>
                    <a:pt x="308330" y="317886"/>
                    <a:pt x="318857" y="333838"/>
                  </a:cubicBezTo>
                  <a:cubicBezTo>
                    <a:pt x="329320" y="349790"/>
                    <a:pt x="345929" y="362277"/>
                    <a:pt x="356000" y="368880"/>
                  </a:cubicBezTo>
                  <a:cubicBezTo>
                    <a:pt x="366070" y="375483"/>
                    <a:pt x="365743" y="383589"/>
                    <a:pt x="359727" y="389277"/>
                  </a:cubicBezTo>
                  <a:cubicBezTo>
                    <a:pt x="353646" y="395030"/>
                    <a:pt x="341810" y="398365"/>
                    <a:pt x="328862" y="395488"/>
                  </a:cubicBezTo>
                  <a:cubicBezTo>
                    <a:pt x="315915" y="392611"/>
                    <a:pt x="313430" y="402157"/>
                    <a:pt x="318727" y="413205"/>
                  </a:cubicBezTo>
                  <a:cubicBezTo>
                    <a:pt x="323958" y="424254"/>
                    <a:pt x="336971" y="436675"/>
                    <a:pt x="354953" y="439552"/>
                  </a:cubicBezTo>
                  <a:cubicBezTo>
                    <a:pt x="372936" y="442428"/>
                    <a:pt x="391572" y="426150"/>
                    <a:pt x="405108" y="406929"/>
                  </a:cubicBezTo>
                  <a:cubicBezTo>
                    <a:pt x="418710" y="387708"/>
                    <a:pt x="427211" y="365611"/>
                    <a:pt x="424987" y="356785"/>
                  </a:cubicBezTo>
                  <a:cubicBezTo>
                    <a:pt x="422829" y="347959"/>
                    <a:pt x="431853" y="323182"/>
                    <a:pt x="439766" y="299581"/>
                  </a:cubicBezTo>
                  <a:cubicBezTo>
                    <a:pt x="447482" y="275980"/>
                    <a:pt x="454217" y="253490"/>
                    <a:pt x="447417" y="249110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 20">
              <a:extLst>
                <a:ext uri="{FF2B5EF4-FFF2-40B4-BE49-F238E27FC236}">
                  <a16:creationId xmlns:a16="http://schemas.microsoft.com/office/drawing/2014/main" id="{FDD6FFA5-6818-9047-82AC-A67C27375414}"/>
                </a:ext>
              </a:extLst>
            </p:cNvPr>
            <p:cNvSpPr/>
            <p:nvPr/>
          </p:nvSpPr>
          <p:spPr>
            <a:xfrm>
              <a:off x="6594519" y="1341880"/>
              <a:ext cx="1196658" cy="2137813"/>
            </a:xfrm>
            <a:custGeom>
              <a:avLst/>
              <a:gdLst>
                <a:gd name="connsiteX0" fmla="*/ 710302 w 1196657"/>
                <a:gd name="connsiteY0" fmla="*/ 1783446 h 2137813"/>
                <a:gd name="connsiteX1" fmla="*/ 710302 w 1196657"/>
                <a:gd name="connsiteY1" fmla="*/ 1783446 h 2137813"/>
                <a:gd name="connsiteX2" fmla="*/ 652038 w 1196657"/>
                <a:gd name="connsiteY2" fmla="*/ 1841958 h 2137813"/>
                <a:gd name="connsiteX3" fmla="*/ 645042 w 1196657"/>
                <a:gd name="connsiteY3" fmla="*/ 1912565 h 2137813"/>
                <a:gd name="connsiteX4" fmla="*/ 702324 w 1196657"/>
                <a:gd name="connsiteY4" fmla="*/ 1852811 h 2137813"/>
                <a:gd name="connsiteX5" fmla="*/ 710302 w 1196657"/>
                <a:gd name="connsiteY5" fmla="*/ 1783446 h 2137813"/>
                <a:gd name="connsiteX6" fmla="*/ 1188442 w 1196657"/>
                <a:gd name="connsiteY6" fmla="*/ 493109 h 2137813"/>
                <a:gd name="connsiteX7" fmla="*/ 1188442 w 1196657"/>
                <a:gd name="connsiteY7" fmla="*/ 493109 h 2137813"/>
                <a:gd name="connsiteX8" fmla="*/ 1165293 w 1196657"/>
                <a:gd name="connsiteY8" fmla="*/ 462055 h 2137813"/>
                <a:gd name="connsiteX9" fmla="*/ 1169805 w 1196657"/>
                <a:gd name="connsiteY9" fmla="*/ 441462 h 2137813"/>
                <a:gd name="connsiteX10" fmla="*/ 1190927 w 1196657"/>
                <a:gd name="connsiteY10" fmla="*/ 404328 h 2137813"/>
                <a:gd name="connsiteX11" fmla="*/ 1174056 w 1196657"/>
                <a:gd name="connsiteY11" fmla="*/ 356734 h 2137813"/>
                <a:gd name="connsiteX12" fmla="*/ 1160650 w 1196657"/>
                <a:gd name="connsiteY12" fmla="*/ 312082 h 2137813"/>
                <a:gd name="connsiteX13" fmla="*/ 1150711 w 1196657"/>
                <a:gd name="connsiteY13" fmla="*/ 267430 h 2137813"/>
                <a:gd name="connsiteX14" fmla="*/ 1137895 w 1196657"/>
                <a:gd name="connsiteY14" fmla="*/ 227484 h 2137813"/>
                <a:gd name="connsiteX15" fmla="*/ 1145676 w 1196657"/>
                <a:gd name="connsiteY15" fmla="*/ 173353 h 2137813"/>
                <a:gd name="connsiteX16" fmla="*/ 1097221 w 1196657"/>
                <a:gd name="connsiteY16" fmla="*/ 127720 h 2137813"/>
                <a:gd name="connsiteX17" fmla="*/ 1007439 w 1196657"/>
                <a:gd name="connsiteY17" fmla="*/ 89278 h 2137813"/>
                <a:gd name="connsiteX18" fmla="*/ 946299 w 1196657"/>
                <a:gd name="connsiteY18" fmla="*/ 47241 h 2137813"/>
                <a:gd name="connsiteX19" fmla="*/ 892089 w 1196657"/>
                <a:gd name="connsiteY19" fmla="*/ 5139 h 2137813"/>
                <a:gd name="connsiteX20" fmla="*/ 849062 w 1196657"/>
                <a:gd name="connsiteY20" fmla="*/ 20045 h 2137813"/>
                <a:gd name="connsiteX21" fmla="*/ 837292 w 1196657"/>
                <a:gd name="connsiteY21" fmla="*/ 80649 h 2137813"/>
                <a:gd name="connsiteX22" fmla="*/ 815582 w 1196657"/>
                <a:gd name="connsiteY22" fmla="*/ 113075 h 2137813"/>
                <a:gd name="connsiteX23" fmla="*/ 773012 w 1196657"/>
                <a:gd name="connsiteY23" fmla="*/ 99739 h 2137813"/>
                <a:gd name="connsiteX24" fmla="*/ 727565 w 1196657"/>
                <a:gd name="connsiteY24" fmla="*/ 88755 h 2137813"/>
                <a:gd name="connsiteX25" fmla="*/ 671786 w 1196657"/>
                <a:gd name="connsiteY25" fmla="*/ 81368 h 2137813"/>
                <a:gd name="connsiteX26" fmla="*/ 644845 w 1196657"/>
                <a:gd name="connsiteY26" fmla="*/ 99150 h 2137813"/>
                <a:gd name="connsiteX27" fmla="*/ 649096 w 1196657"/>
                <a:gd name="connsiteY27" fmla="*/ 152040 h 2137813"/>
                <a:gd name="connsiteX28" fmla="*/ 622743 w 1196657"/>
                <a:gd name="connsiteY28" fmla="*/ 176883 h 2137813"/>
                <a:gd name="connsiteX29" fmla="*/ 575662 w 1196657"/>
                <a:gd name="connsiteY29" fmla="*/ 180609 h 2137813"/>
                <a:gd name="connsiteX30" fmla="*/ 528645 w 1196657"/>
                <a:gd name="connsiteY30" fmla="*/ 196692 h 2137813"/>
                <a:gd name="connsiteX31" fmla="*/ 502423 w 1196657"/>
                <a:gd name="connsiteY31" fmla="*/ 237356 h 2137813"/>
                <a:gd name="connsiteX32" fmla="*/ 483656 w 1196657"/>
                <a:gd name="connsiteY32" fmla="*/ 278020 h 2137813"/>
                <a:gd name="connsiteX33" fmla="*/ 475155 w 1196657"/>
                <a:gd name="connsiteY33" fmla="*/ 308028 h 2137813"/>
                <a:gd name="connsiteX34" fmla="*/ 475875 w 1196657"/>
                <a:gd name="connsiteY34" fmla="*/ 335683 h 2137813"/>
                <a:gd name="connsiteX35" fmla="*/ 452399 w 1196657"/>
                <a:gd name="connsiteY35" fmla="*/ 359872 h 2137813"/>
                <a:gd name="connsiteX36" fmla="*/ 425589 w 1196657"/>
                <a:gd name="connsiteY36" fmla="*/ 397594 h 2137813"/>
                <a:gd name="connsiteX37" fmla="*/ 402179 w 1196657"/>
                <a:gd name="connsiteY37" fmla="*/ 435316 h 2137813"/>
                <a:gd name="connsiteX38" fmla="*/ 398255 w 1196657"/>
                <a:gd name="connsiteY38" fmla="*/ 461794 h 2137813"/>
                <a:gd name="connsiteX39" fmla="*/ 384000 w 1196657"/>
                <a:gd name="connsiteY39" fmla="*/ 491802 h 2137813"/>
                <a:gd name="connsiteX40" fmla="*/ 342084 w 1196657"/>
                <a:gd name="connsiteY40" fmla="*/ 503177 h 2137813"/>
                <a:gd name="connsiteX41" fmla="*/ 310500 w 1196657"/>
                <a:gd name="connsiteY41" fmla="*/ 511023 h 2137813"/>
                <a:gd name="connsiteX42" fmla="*/ 304942 w 1196657"/>
                <a:gd name="connsiteY42" fmla="*/ 545149 h 2137813"/>
                <a:gd name="connsiteX43" fmla="*/ 306316 w 1196657"/>
                <a:gd name="connsiteY43" fmla="*/ 600392 h 2137813"/>
                <a:gd name="connsiteX44" fmla="*/ 283036 w 1196657"/>
                <a:gd name="connsiteY44" fmla="*/ 665769 h 2137813"/>
                <a:gd name="connsiteX45" fmla="*/ 242494 w 1196657"/>
                <a:gd name="connsiteY45" fmla="*/ 727746 h 2137813"/>
                <a:gd name="connsiteX46" fmla="*/ 238635 w 1196657"/>
                <a:gd name="connsiteY46" fmla="*/ 765991 h 2137813"/>
                <a:gd name="connsiteX47" fmla="*/ 265708 w 1196657"/>
                <a:gd name="connsiteY47" fmla="*/ 779393 h 2137813"/>
                <a:gd name="connsiteX48" fmla="*/ 276105 w 1196657"/>
                <a:gd name="connsiteY48" fmla="*/ 798745 h 2137813"/>
                <a:gd name="connsiteX49" fmla="*/ 265904 w 1196657"/>
                <a:gd name="connsiteY49" fmla="*/ 835878 h 2137813"/>
                <a:gd name="connsiteX50" fmla="*/ 235497 w 1196657"/>
                <a:gd name="connsiteY50" fmla="*/ 850719 h 2137813"/>
                <a:gd name="connsiteX51" fmla="*/ 201559 w 1196657"/>
                <a:gd name="connsiteY51" fmla="*/ 840847 h 2137813"/>
                <a:gd name="connsiteX52" fmla="*/ 156831 w 1196657"/>
                <a:gd name="connsiteY52" fmla="*/ 854576 h 2137813"/>
                <a:gd name="connsiteX53" fmla="*/ 105368 w 1196657"/>
                <a:gd name="connsiteY53" fmla="*/ 907139 h 2137813"/>
                <a:gd name="connsiteX54" fmla="*/ 87190 w 1196657"/>
                <a:gd name="connsiteY54" fmla="*/ 965455 h 2137813"/>
                <a:gd name="connsiteX55" fmla="*/ 96541 w 1196657"/>
                <a:gd name="connsiteY55" fmla="*/ 1005988 h 2137813"/>
                <a:gd name="connsiteX56" fmla="*/ 91505 w 1196657"/>
                <a:gd name="connsiteY56" fmla="*/ 1046587 h 2137813"/>
                <a:gd name="connsiteX57" fmla="*/ 96933 w 1196657"/>
                <a:gd name="connsiteY57" fmla="*/ 1104772 h 2137813"/>
                <a:gd name="connsiteX58" fmla="*/ 101772 w 1196657"/>
                <a:gd name="connsiteY58" fmla="*/ 1155308 h 2137813"/>
                <a:gd name="connsiteX59" fmla="*/ 92748 w 1196657"/>
                <a:gd name="connsiteY59" fmla="*/ 1198849 h 2137813"/>
                <a:gd name="connsiteX60" fmla="*/ 125051 w 1196657"/>
                <a:gd name="connsiteY60" fmla="*/ 1234022 h 2137813"/>
                <a:gd name="connsiteX61" fmla="*/ 157420 w 1196657"/>
                <a:gd name="connsiteY61" fmla="*/ 1269194 h 2137813"/>
                <a:gd name="connsiteX62" fmla="*/ 147807 w 1196657"/>
                <a:gd name="connsiteY62" fmla="*/ 1309205 h 2137813"/>
                <a:gd name="connsiteX63" fmla="*/ 120866 w 1196657"/>
                <a:gd name="connsiteY63" fmla="*/ 1321103 h 2137813"/>
                <a:gd name="connsiteX64" fmla="*/ 109488 w 1196657"/>
                <a:gd name="connsiteY64" fmla="*/ 1341174 h 2137813"/>
                <a:gd name="connsiteX65" fmla="*/ 125705 w 1196657"/>
                <a:gd name="connsiteY65" fmla="*/ 1368174 h 2137813"/>
                <a:gd name="connsiteX66" fmla="*/ 138522 w 1196657"/>
                <a:gd name="connsiteY66" fmla="*/ 1411650 h 2137813"/>
                <a:gd name="connsiteX67" fmla="*/ 130740 w 1196657"/>
                <a:gd name="connsiteY67" fmla="*/ 1462251 h 2137813"/>
                <a:gd name="connsiteX68" fmla="*/ 93467 w 1196657"/>
                <a:gd name="connsiteY68" fmla="*/ 1472450 h 2137813"/>
                <a:gd name="connsiteX69" fmla="*/ 66526 w 1196657"/>
                <a:gd name="connsiteY69" fmla="*/ 1486114 h 2137813"/>
                <a:gd name="connsiteX70" fmla="*/ 61557 w 1196657"/>
                <a:gd name="connsiteY70" fmla="*/ 1527889 h 2137813"/>
                <a:gd name="connsiteX71" fmla="*/ 53121 w 1196657"/>
                <a:gd name="connsiteY71" fmla="*/ 1566135 h 2137813"/>
                <a:gd name="connsiteX72" fmla="*/ 48674 w 1196657"/>
                <a:gd name="connsiteY72" fmla="*/ 1611441 h 2137813"/>
                <a:gd name="connsiteX73" fmla="*/ 30365 w 1196657"/>
                <a:gd name="connsiteY73" fmla="*/ 1632100 h 2137813"/>
                <a:gd name="connsiteX74" fmla="*/ 16763 w 1196657"/>
                <a:gd name="connsiteY74" fmla="*/ 1627262 h 2137813"/>
                <a:gd name="connsiteX75" fmla="*/ 89 w 1196657"/>
                <a:gd name="connsiteY75" fmla="*/ 1627785 h 2137813"/>
                <a:gd name="connsiteX76" fmla="*/ 154 w 1196657"/>
                <a:gd name="connsiteY76" fmla="*/ 1632296 h 2137813"/>
                <a:gd name="connsiteX77" fmla="*/ 89 w 1196657"/>
                <a:gd name="connsiteY77" fmla="*/ 1637134 h 2137813"/>
                <a:gd name="connsiteX78" fmla="*/ 9440 w 1196657"/>
                <a:gd name="connsiteY78" fmla="*/ 1690742 h 2137813"/>
                <a:gd name="connsiteX79" fmla="*/ 43443 w 1196657"/>
                <a:gd name="connsiteY79" fmla="*/ 1736506 h 2137813"/>
                <a:gd name="connsiteX80" fmla="*/ 62472 w 1196657"/>
                <a:gd name="connsiteY80" fmla="*/ 1783838 h 2137813"/>
                <a:gd name="connsiteX81" fmla="*/ 78297 w 1196657"/>
                <a:gd name="connsiteY81" fmla="*/ 1838886 h 2137813"/>
                <a:gd name="connsiteX82" fmla="*/ 101706 w 1196657"/>
                <a:gd name="connsiteY82" fmla="*/ 1887264 h 2137813"/>
                <a:gd name="connsiteX83" fmla="*/ 127275 w 1196657"/>
                <a:gd name="connsiteY83" fmla="*/ 1927994 h 2137813"/>
                <a:gd name="connsiteX84" fmla="*/ 153562 w 1196657"/>
                <a:gd name="connsiteY84" fmla="*/ 1962447 h 2137813"/>
                <a:gd name="connsiteX85" fmla="*/ 147677 w 1196657"/>
                <a:gd name="connsiteY85" fmla="*/ 2002523 h 2137813"/>
                <a:gd name="connsiteX86" fmla="*/ 156046 w 1196657"/>
                <a:gd name="connsiteY86" fmla="*/ 2030112 h 2137813"/>
                <a:gd name="connsiteX87" fmla="*/ 175075 w 1196657"/>
                <a:gd name="connsiteY87" fmla="*/ 2047764 h 2137813"/>
                <a:gd name="connsiteX88" fmla="*/ 172787 w 1196657"/>
                <a:gd name="connsiteY88" fmla="*/ 2089539 h 2137813"/>
                <a:gd name="connsiteX89" fmla="*/ 176906 w 1196657"/>
                <a:gd name="connsiteY89" fmla="*/ 2131250 h 2137813"/>
                <a:gd name="connsiteX90" fmla="*/ 201428 w 1196657"/>
                <a:gd name="connsiteY90" fmla="*/ 2138637 h 2137813"/>
                <a:gd name="connsiteX91" fmla="*/ 252760 w 1196657"/>
                <a:gd name="connsiteY91" fmla="*/ 2129419 h 2137813"/>
                <a:gd name="connsiteX92" fmla="*/ 287156 w 1196657"/>
                <a:gd name="connsiteY92" fmla="*/ 2109871 h 2137813"/>
                <a:gd name="connsiteX93" fmla="*/ 288202 w 1196657"/>
                <a:gd name="connsiteY93" fmla="*/ 2070645 h 2137813"/>
                <a:gd name="connsiteX94" fmla="*/ 301542 w 1196657"/>
                <a:gd name="connsiteY94" fmla="*/ 2050640 h 2137813"/>
                <a:gd name="connsiteX95" fmla="*/ 318151 w 1196657"/>
                <a:gd name="connsiteY95" fmla="*/ 2038284 h 2137813"/>
                <a:gd name="connsiteX96" fmla="*/ 347904 w 1196657"/>
                <a:gd name="connsiteY96" fmla="*/ 2022397 h 2137813"/>
                <a:gd name="connsiteX97" fmla="*/ 398190 w 1196657"/>
                <a:gd name="connsiteY97" fmla="*/ 2030570 h 2137813"/>
                <a:gd name="connsiteX98" fmla="*/ 436248 w 1196657"/>
                <a:gd name="connsiteY98" fmla="*/ 2026386 h 2137813"/>
                <a:gd name="connsiteX99" fmla="*/ 453772 w 1196657"/>
                <a:gd name="connsiteY99" fmla="*/ 1984937 h 2137813"/>
                <a:gd name="connsiteX100" fmla="*/ 469270 w 1196657"/>
                <a:gd name="connsiteY100" fmla="*/ 1976242 h 2137813"/>
                <a:gd name="connsiteX101" fmla="*/ 488103 w 1196657"/>
                <a:gd name="connsiteY101" fmla="*/ 1999385 h 2137813"/>
                <a:gd name="connsiteX102" fmla="*/ 513606 w 1196657"/>
                <a:gd name="connsiteY102" fmla="*/ 1969966 h 2137813"/>
                <a:gd name="connsiteX103" fmla="*/ 542116 w 1196657"/>
                <a:gd name="connsiteY103" fmla="*/ 1905439 h 2137813"/>
                <a:gd name="connsiteX104" fmla="*/ 542574 w 1196657"/>
                <a:gd name="connsiteY104" fmla="*/ 1879288 h 2137813"/>
                <a:gd name="connsiteX105" fmla="*/ 507851 w 1196657"/>
                <a:gd name="connsiteY105" fmla="*/ 1911454 h 2137813"/>
                <a:gd name="connsiteX106" fmla="*/ 489934 w 1196657"/>
                <a:gd name="connsiteY106" fmla="*/ 1902955 h 2137813"/>
                <a:gd name="connsiteX107" fmla="*/ 506151 w 1196657"/>
                <a:gd name="connsiteY107" fmla="*/ 1842677 h 2137813"/>
                <a:gd name="connsiteX108" fmla="*/ 516940 w 1196657"/>
                <a:gd name="connsiteY108" fmla="*/ 1768475 h 2137813"/>
                <a:gd name="connsiteX109" fmla="*/ 521256 w 1196657"/>
                <a:gd name="connsiteY109" fmla="*/ 1701987 h 2137813"/>
                <a:gd name="connsiteX110" fmla="*/ 534334 w 1196657"/>
                <a:gd name="connsiteY110" fmla="*/ 1667534 h 2137813"/>
                <a:gd name="connsiteX111" fmla="*/ 575400 w 1196657"/>
                <a:gd name="connsiteY111" fmla="*/ 1641710 h 2137813"/>
                <a:gd name="connsiteX112" fmla="*/ 637652 w 1196657"/>
                <a:gd name="connsiteY112" fmla="*/ 1604642 h 2137813"/>
                <a:gd name="connsiteX113" fmla="*/ 662305 w 1196657"/>
                <a:gd name="connsiteY113" fmla="*/ 1557832 h 2137813"/>
                <a:gd name="connsiteX114" fmla="*/ 687546 w 1196657"/>
                <a:gd name="connsiteY114" fmla="*/ 1517494 h 2137813"/>
                <a:gd name="connsiteX115" fmla="*/ 719195 w 1196657"/>
                <a:gd name="connsiteY115" fmla="*/ 1477092 h 2137813"/>
                <a:gd name="connsiteX116" fmla="*/ 681726 w 1196657"/>
                <a:gd name="connsiteY116" fmla="*/ 1422502 h 2137813"/>
                <a:gd name="connsiteX117" fmla="*/ 627124 w 1196657"/>
                <a:gd name="connsiteY117" fmla="*/ 1373470 h 2137813"/>
                <a:gd name="connsiteX118" fmla="*/ 582593 w 1196657"/>
                <a:gd name="connsiteY118" fmla="*/ 1364710 h 2137813"/>
                <a:gd name="connsiteX119" fmla="*/ 558398 w 1196657"/>
                <a:gd name="connsiteY119" fmla="*/ 1354772 h 2137813"/>
                <a:gd name="connsiteX120" fmla="*/ 556240 w 1196657"/>
                <a:gd name="connsiteY120" fmla="*/ 1305217 h 2137813"/>
                <a:gd name="connsiteX121" fmla="*/ 546497 w 1196657"/>
                <a:gd name="connsiteY121" fmla="*/ 1243567 h 2137813"/>
                <a:gd name="connsiteX122" fmla="*/ 561995 w 1196657"/>
                <a:gd name="connsiteY122" fmla="*/ 1194665 h 2137813"/>
                <a:gd name="connsiteX123" fmla="*/ 581808 w 1196657"/>
                <a:gd name="connsiteY123" fmla="*/ 1146810 h 2137813"/>
                <a:gd name="connsiteX124" fmla="*/ 584293 w 1196657"/>
                <a:gd name="connsiteY124" fmla="*/ 1101046 h 2137813"/>
                <a:gd name="connsiteX125" fmla="*/ 607245 w 1196657"/>
                <a:gd name="connsiteY125" fmla="*/ 1070580 h 2137813"/>
                <a:gd name="connsiteX126" fmla="*/ 626798 w 1196657"/>
                <a:gd name="connsiteY126" fmla="*/ 1047241 h 2137813"/>
                <a:gd name="connsiteX127" fmla="*/ 652889 w 1196657"/>
                <a:gd name="connsiteY127" fmla="*/ 1024948 h 2137813"/>
                <a:gd name="connsiteX128" fmla="*/ 685257 w 1196657"/>
                <a:gd name="connsiteY128" fmla="*/ 988794 h 2137813"/>
                <a:gd name="connsiteX129" fmla="*/ 719784 w 1196657"/>
                <a:gd name="connsiteY129" fmla="*/ 947084 h 2137813"/>
                <a:gd name="connsiteX130" fmla="*/ 761176 w 1196657"/>
                <a:gd name="connsiteY130" fmla="*/ 923091 h 2137813"/>
                <a:gd name="connsiteX131" fmla="*/ 811200 w 1196657"/>
                <a:gd name="connsiteY131" fmla="*/ 892495 h 2137813"/>
                <a:gd name="connsiteX132" fmla="*/ 898759 w 1196657"/>
                <a:gd name="connsiteY132" fmla="*/ 837186 h 2137813"/>
                <a:gd name="connsiteX133" fmla="*/ 959507 w 1196657"/>
                <a:gd name="connsiteY133" fmla="*/ 777628 h 2137813"/>
                <a:gd name="connsiteX134" fmla="*/ 944141 w 1196657"/>
                <a:gd name="connsiteY134" fmla="*/ 730688 h 2137813"/>
                <a:gd name="connsiteX135" fmla="*/ 949110 w 1196657"/>
                <a:gd name="connsiteY135" fmla="*/ 682505 h 2137813"/>
                <a:gd name="connsiteX136" fmla="*/ 971801 w 1196657"/>
                <a:gd name="connsiteY136" fmla="*/ 634453 h 2137813"/>
                <a:gd name="connsiteX137" fmla="*/ 985991 w 1196657"/>
                <a:gd name="connsiteY137" fmla="*/ 601831 h 2137813"/>
                <a:gd name="connsiteX138" fmla="*/ 1020583 w 1196657"/>
                <a:gd name="connsiteY138" fmla="*/ 580452 h 2137813"/>
                <a:gd name="connsiteX139" fmla="*/ 1048701 w 1196657"/>
                <a:gd name="connsiteY139" fmla="*/ 550314 h 2137813"/>
                <a:gd name="connsiteX140" fmla="*/ 1088132 w 1196657"/>
                <a:gd name="connsiteY140" fmla="*/ 539527 h 2137813"/>
                <a:gd name="connsiteX141" fmla="*/ 1150188 w 1196657"/>
                <a:gd name="connsiteY141" fmla="*/ 539657 h 2137813"/>
                <a:gd name="connsiteX142" fmla="*/ 1177326 w 1196657"/>
                <a:gd name="connsiteY142" fmla="*/ 538023 h 2137813"/>
                <a:gd name="connsiteX143" fmla="*/ 1202566 w 1196657"/>
                <a:gd name="connsiteY143" fmla="*/ 541815 h 2137813"/>
                <a:gd name="connsiteX144" fmla="*/ 1197139 w 1196657"/>
                <a:gd name="connsiteY144" fmla="*/ 511153 h 2137813"/>
                <a:gd name="connsiteX145" fmla="*/ 1188442 w 1196657"/>
                <a:gd name="connsiteY145" fmla="*/ 493109 h 213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1196657" h="2137813">
                  <a:moveTo>
                    <a:pt x="710302" y="1783446"/>
                  </a:moveTo>
                  <a:lnTo>
                    <a:pt x="710302" y="1783446"/>
                  </a:lnTo>
                  <a:cubicBezTo>
                    <a:pt x="683099" y="1784296"/>
                    <a:pt x="663286" y="1812147"/>
                    <a:pt x="652038" y="1841958"/>
                  </a:cubicBezTo>
                  <a:cubicBezTo>
                    <a:pt x="640726" y="1871835"/>
                    <a:pt x="638045" y="1903674"/>
                    <a:pt x="645042" y="1912565"/>
                  </a:cubicBezTo>
                  <a:cubicBezTo>
                    <a:pt x="650796" y="1919822"/>
                    <a:pt x="680680" y="1887134"/>
                    <a:pt x="702324" y="1852811"/>
                  </a:cubicBezTo>
                  <a:cubicBezTo>
                    <a:pt x="723969" y="1818488"/>
                    <a:pt x="737505" y="1782597"/>
                    <a:pt x="710302" y="1783446"/>
                  </a:cubicBezTo>
                  <a:moveTo>
                    <a:pt x="1188442" y="493109"/>
                  </a:moveTo>
                  <a:lnTo>
                    <a:pt x="1188442" y="493109"/>
                  </a:lnTo>
                  <a:cubicBezTo>
                    <a:pt x="1181510" y="486114"/>
                    <a:pt x="1171113" y="473235"/>
                    <a:pt x="1165293" y="462055"/>
                  </a:cubicBezTo>
                  <a:cubicBezTo>
                    <a:pt x="1159474" y="450942"/>
                    <a:pt x="1158297" y="441527"/>
                    <a:pt x="1169805" y="441462"/>
                  </a:cubicBezTo>
                  <a:cubicBezTo>
                    <a:pt x="1181314" y="441396"/>
                    <a:pt x="1189292" y="423745"/>
                    <a:pt x="1190927" y="404328"/>
                  </a:cubicBezTo>
                  <a:cubicBezTo>
                    <a:pt x="1192561" y="384911"/>
                    <a:pt x="1187853" y="363729"/>
                    <a:pt x="1174056" y="356734"/>
                  </a:cubicBezTo>
                  <a:cubicBezTo>
                    <a:pt x="1160193" y="349739"/>
                    <a:pt x="1160128" y="330910"/>
                    <a:pt x="1160650" y="312082"/>
                  </a:cubicBezTo>
                  <a:cubicBezTo>
                    <a:pt x="1161174" y="293253"/>
                    <a:pt x="1162220" y="274425"/>
                    <a:pt x="1150711" y="267430"/>
                  </a:cubicBezTo>
                  <a:cubicBezTo>
                    <a:pt x="1139202" y="260434"/>
                    <a:pt x="1136848" y="245136"/>
                    <a:pt x="1137895" y="227484"/>
                  </a:cubicBezTo>
                  <a:cubicBezTo>
                    <a:pt x="1138941" y="209833"/>
                    <a:pt x="1143453" y="189827"/>
                    <a:pt x="1145676" y="173353"/>
                  </a:cubicBezTo>
                  <a:cubicBezTo>
                    <a:pt x="1147900" y="156878"/>
                    <a:pt x="1126059" y="141710"/>
                    <a:pt x="1097221" y="127720"/>
                  </a:cubicBezTo>
                  <a:cubicBezTo>
                    <a:pt x="1068384" y="113729"/>
                    <a:pt x="1032745" y="100915"/>
                    <a:pt x="1007439" y="89278"/>
                  </a:cubicBezTo>
                  <a:cubicBezTo>
                    <a:pt x="982067" y="77641"/>
                    <a:pt x="963627" y="62409"/>
                    <a:pt x="946299" y="47241"/>
                  </a:cubicBezTo>
                  <a:cubicBezTo>
                    <a:pt x="928970" y="32008"/>
                    <a:pt x="912818" y="16841"/>
                    <a:pt x="892089" y="5139"/>
                  </a:cubicBezTo>
                  <a:cubicBezTo>
                    <a:pt x="871295" y="-6498"/>
                    <a:pt x="857563" y="2981"/>
                    <a:pt x="849062" y="20045"/>
                  </a:cubicBezTo>
                  <a:cubicBezTo>
                    <a:pt x="840496" y="37108"/>
                    <a:pt x="837161" y="61820"/>
                    <a:pt x="837292" y="80649"/>
                  </a:cubicBezTo>
                  <a:cubicBezTo>
                    <a:pt x="837357" y="99477"/>
                    <a:pt x="828202" y="110068"/>
                    <a:pt x="815582" y="113075"/>
                  </a:cubicBezTo>
                  <a:cubicBezTo>
                    <a:pt x="802961" y="116083"/>
                    <a:pt x="786809" y="111441"/>
                    <a:pt x="773012" y="99739"/>
                  </a:cubicBezTo>
                  <a:cubicBezTo>
                    <a:pt x="759149" y="88036"/>
                    <a:pt x="744240" y="88102"/>
                    <a:pt x="727565" y="88755"/>
                  </a:cubicBezTo>
                  <a:cubicBezTo>
                    <a:pt x="710890" y="89409"/>
                    <a:pt x="692516" y="90651"/>
                    <a:pt x="671786" y="81368"/>
                  </a:cubicBezTo>
                  <a:cubicBezTo>
                    <a:pt x="651057" y="72084"/>
                    <a:pt x="645368" y="82675"/>
                    <a:pt x="644845" y="99150"/>
                  </a:cubicBezTo>
                  <a:cubicBezTo>
                    <a:pt x="644322" y="115625"/>
                    <a:pt x="649030" y="137919"/>
                    <a:pt x="649096" y="152040"/>
                  </a:cubicBezTo>
                  <a:cubicBezTo>
                    <a:pt x="649161" y="166161"/>
                    <a:pt x="637718" y="173287"/>
                    <a:pt x="622743" y="176883"/>
                  </a:cubicBezTo>
                  <a:cubicBezTo>
                    <a:pt x="607834" y="180479"/>
                    <a:pt x="589459" y="180544"/>
                    <a:pt x="575662" y="180609"/>
                  </a:cubicBezTo>
                  <a:cubicBezTo>
                    <a:pt x="561864" y="180675"/>
                    <a:pt x="543489" y="186624"/>
                    <a:pt x="528645" y="196692"/>
                  </a:cubicBezTo>
                  <a:cubicBezTo>
                    <a:pt x="513736" y="206760"/>
                    <a:pt x="502293" y="220947"/>
                    <a:pt x="502423" y="237356"/>
                  </a:cubicBezTo>
                  <a:cubicBezTo>
                    <a:pt x="502489" y="253831"/>
                    <a:pt x="492222" y="266776"/>
                    <a:pt x="483656" y="278020"/>
                  </a:cubicBezTo>
                  <a:cubicBezTo>
                    <a:pt x="475090" y="289265"/>
                    <a:pt x="468224" y="298679"/>
                    <a:pt x="475155" y="308028"/>
                  </a:cubicBezTo>
                  <a:cubicBezTo>
                    <a:pt x="482087" y="317443"/>
                    <a:pt x="480975" y="326857"/>
                    <a:pt x="475875" y="335683"/>
                  </a:cubicBezTo>
                  <a:cubicBezTo>
                    <a:pt x="470774" y="344509"/>
                    <a:pt x="461619" y="352811"/>
                    <a:pt x="452399" y="359872"/>
                  </a:cubicBezTo>
                  <a:cubicBezTo>
                    <a:pt x="443245" y="366933"/>
                    <a:pt x="434090" y="382296"/>
                    <a:pt x="425589" y="397594"/>
                  </a:cubicBezTo>
                  <a:cubicBezTo>
                    <a:pt x="417023" y="412892"/>
                    <a:pt x="409045" y="428256"/>
                    <a:pt x="402179" y="435316"/>
                  </a:cubicBezTo>
                  <a:cubicBezTo>
                    <a:pt x="395313" y="442377"/>
                    <a:pt x="397667" y="451791"/>
                    <a:pt x="398255" y="461794"/>
                  </a:cubicBezTo>
                  <a:cubicBezTo>
                    <a:pt x="398844" y="471797"/>
                    <a:pt x="397732" y="482388"/>
                    <a:pt x="384000" y="491802"/>
                  </a:cubicBezTo>
                  <a:cubicBezTo>
                    <a:pt x="370268" y="501281"/>
                    <a:pt x="355293" y="502524"/>
                    <a:pt x="342084" y="503177"/>
                  </a:cubicBezTo>
                  <a:cubicBezTo>
                    <a:pt x="328876" y="503831"/>
                    <a:pt x="317367" y="503896"/>
                    <a:pt x="310500" y="511023"/>
                  </a:cubicBezTo>
                  <a:cubicBezTo>
                    <a:pt x="303634" y="518083"/>
                    <a:pt x="303700" y="529851"/>
                    <a:pt x="304942" y="545149"/>
                  </a:cubicBezTo>
                  <a:cubicBezTo>
                    <a:pt x="306119" y="560447"/>
                    <a:pt x="308539" y="579276"/>
                    <a:pt x="306316" y="600392"/>
                  </a:cubicBezTo>
                  <a:cubicBezTo>
                    <a:pt x="304158" y="621574"/>
                    <a:pt x="295068" y="643933"/>
                    <a:pt x="283036" y="665769"/>
                  </a:cubicBezTo>
                  <a:cubicBezTo>
                    <a:pt x="271070" y="687605"/>
                    <a:pt x="256226" y="708852"/>
                    <a:pt x="242494" y="727746"/>
                  </a:cubicBezTo>
                  <a:cubicBezTo>
                    <a:pt x="228761" y="746640"/>
                    <a:pt x="231116" y="758342"/>
                    <a:pt x="238635" y="765991"/>
                  </a:cubicBezTo>
                  <a:cubicBezTo>
                    <a:pt x="246156" y="773575"/>
                    <a:pt x="258776" y="777105"/>
                    <a:pt x="265708" y="779393"/>
                  </a:cubicBezTo>
                  <a:cubicBezTo>
                    <a:pt x="272639" y="781747"/>
                    <a:pt x="276105" y="788742"/>
                    <a:pt x="276105" y="798745"/>
                  </a:cubicBezTo>
                  <a:cubicBezTo>
                    <a:pt x="276170" y="808747"/>
                    <a:pt x="272770" y="821692"/>
                    <a:pt x="265904" y="835878"/>
                  </a:cubicBezTo>
                  <a:cubicBezTo>
                    <a:pt x="259103" y="850000"/>
                    <a:pt x="247594" y="852419"/>
                    <a:pt x="235497" y="850719"/>
                  </a:cubicBezTo>
                  <a:cubicBezTo>
                    <a:pt x="223400" y="849019"/>
                    <a:pt x="210779" y="843201"/>
                    <a:pt x="201559" y="840847"/>
                  </a:cubicBezTo>
                  <a:cubicBezTo>
                    <a:pt x="192339" y="838559"/>
                    <a:pt x="175141" y="843332"/>
                    <a:pt x="156831" y="854576"/>
                  </a:cubicBezTo>
                  <a:cubicBezTo>
                    <a:pt x="138522" y="865821"/>
                    <a:pt x="119035" y="883538"/>
                    <a:pt x="105368" y="907139"/>
                  </a:cubicBezTo>
                  <a:cubicBezTo>
                    <a:pt x="91636" y="930740"/>
                    <a:pt x="87124" y="949568"/>
                    <a:pt x="87190" y="965455"/>
                  </a:cubicBezTo>
                  <a:cubicBezTo>
                    <a:pt x="87255" y="981341"/>
                    <a:pt x="91898" y="994221"/>
                    <a:pt x="96541" y="1005988"/>
                  </a:cubicBezTo>
                  <a:cubicBezTo>
                    <a:pt x="101184" y="1017756"/>
                    <a:pt x="95495" y="1030701"/>
                    <a:pt x="91505" y="1046587"/>
                  </a:cubicBezTo>
                  <a:cubicBezTo>
                    <a:pt x="87582" y="1062474"/>
                    <a:pt x="85359" y="1081302"/>
                    <a:pt x="96933" y="1104772"/>
                  </a:cubicBezTo>
                  <a:cubicBezTo>
                    <a:pt x="108573" y="1128242"/>
                    <a:pt x="106284" y="1142364"/>
                    <a:pt x="101772" y="1155308"/>
                  </a:cubicBezTo>
                  <a:cubicBezTo>
                    <a:pt x="97194" y="1168253"/>
                    <a:pt x="90394" y="1180086"/>
                    <a:pt x="92748" y="1198849"/>
                  </a:cubicBezTo>
                  <a:cubicBezTo>
                    <a:pt x="95102" y="1217678"/>
                    <a:pt x="110077" y="1225850"/>
                    <a:pt x="125051" y="1234022"/>
                  </a:cubicBezTo>
                  <a:cubicBezTo>
                    <a:pt x="140026" y="1242194"/>
                    <a:pt x="155000" y="1250366"/>
                    <a:pt x="157420" y="1269194"/>
                  </a:cubicBezTo>
                  <a:cubicBezTo>
                    <a:pt x="159774" y="1288023"/>
                    <a:pt x="155262" y="1300967"/>
                    <a:pt x="147807" y="1309205"/>
                  </a:cubicBezTo>
                  <a:cubicBezTo>
                    <a:pt x="140353" y="1317442"/>
                    <a:pt x="130021" y="1321038"/>
                    <a:pt x="120866" y="1321103"/>
                  </a:cubicBezTo>
                  <a:cubicBezTo>
                    <a:pt x="111646" y="1321169"/>
                    <a:pt x="108246" y="1330583"/>
                    <a:pt x="109488" y="1341174"/>
                  </a:cubicBezTo>
                  <a:cubicBezTo>
                    <a:pt x="110665" y="1351765"/>
                    <a:pt x="116485" y="1363467"/>
                    <a:pt x="125705" y="1368174"/>
                  </a:cubicBezTo>
                  <a:cubicBezTo>
                    <a:pt x="134925" y="1372816"/>
                    <a:pt x="138391" y="1391645"/>
                    <a:pt x="138522" y="1411650"/>
                  </a:cubicBezTo>
                  <a:cubicBezTo>
                    <a:pt x="138653" y="1431655"/>
                    <a:pt x="135252" y="1452837"/>
                    <a:pt x="130740" y="1462251"/>
                  </a:cubicBezTo>
                  <a:cubicBezTo>
                    <a:pt x="126163" y="1471731"/>
                    <a:pt x="108965" y="1471796"/>
                    <a:pt x="93467" y="1472450"/>
                  </a:cubicBezTo>
                  <a:cubicBezTo>
                    <a:pt x="77969" y="1473104"/>
                    <a:pt x="64172" y="1474346"/>
                    <a:pt x="66526" y="1486114"/>
                  </a:cubicBezTo>
                  <a:cubicBezTo>
                    <a:pt x="68880" y="1497882"/>
                    <a:pt x="65480" y="1513180"/>
                    <a:pt x="61557" y="1527889"/>
                  </a:cubicBezTo>
                  <a:cubicBezTo>
                    <a:pt x="57633" y="1542599"/>
                    <a:pt x="53055" y="1556720"/>
                    <a:pt x="53121" y="1566135"/>
                  </a:cubicBezTo>
                  <a:cubicBezTo>
                    <a:pt x="53186" y="1575549"/>
                    <a:pt x="52075" y="1595554"/>
                    <a:pt x="48674" y="1611441"/>
                  </a:cubicBezTo>
                  <a:cubicBezTo>
                    <a:pt x="45274" y="1627327"/>
                    <a:pt x="39585" y="1639095"/>
                    <a:pt x="30365" y="1632100"/>
                  </a:cubicBezTo>
                  <a:cubicBezTo>
                    <a:pt x="26703" y="1629288"/>
                    <a:pt x="21995" y="1627850"/>
                    <a:pt x="16763" y="1627262"/>
                  </a:cubicBezTo>
                  <a:cubicBezTo>
                    <a:pt x="11532" y="1626673"/>
                    <a:pt x="5778" y="1627000"/>
                    <a:pt x="89" y="1627785"/>
                  </a:cubicBezTo>
                  <a:cubicBezTo>
                    <a:pt x="89" y="1629288"/>
                    <a:pt x="154" y="1630727"/>
                    <a:pt x="154" y="1632296"/>
                  </a:cubicBezTo>
                  <a:cubicBezTo>
                    <a:pt x="154" y="1633799"/>
                    <a:pt x="154" y="1635434"/>
                    <a:pt x="89" y="1637134"/>
                  </a:cubicBezTo>
                  <a:cubicBezTo>
                    <a:pt x="-565" y="1655439"/>
                    <a:pt x="2377" y="1673744"/>
                    <a:pt x="9440" y="1690742"/>
                  </a:cubicBezTo>
                  <a:cubicBezTo>
                    <a:pt x="16502" y="1707740"/>
                    <a:pt x="27619" y="1723431"/>
                    <a:pt x="43443" y="1736506"/>
                  </a:cubicBezTo>
                  <a:cubicBezTo>
                    <a:pt x="59268" y="1749647"/>
                    <a:pt x="61099" y="1766056"/>
                    <a:pt x="62472" y="1783838"/>
                  </a:cubicBezTo>
                  <a:cubicBezTo>
                    <a:pt x="63780" y="1801621"/>
                    <a:pt x="64630" y="1820646"/>
                    <a:pt x="78297" y="1838886"/>
                  </a:cubicBezTo>
                  <a:cubicBezTo>
                    <a:pt x="91963" y="1857126"/>
                    <a:pt x="96672" y="1872816"/>
                    <a:pt x="101706" y="1887264"/>
                  </a:cubicBezTo>
                  <a:cubicBezTo>
                    <a:pt x="106742" y="1901713"/>
                    <a:pt x="112169" y="1914853"/>
                    <a:pt x="127275" y="1927994"/>
                  </a:cubicBezTo>
                  <a:cubicBezTo>
                    <a:pt x="142380" y="1941135"/>
                    <a:pt x="150619" y="1951333"/>
                    <a:pt x="153562" y="1962447"/>
                  </a:cubicBezTo>
                  <a:cubicBezTo>
                    <a:pt x="156504" y="1973627"/>
                    <a:pt x="154019" y="1985656"/>
                    <a:pt x="147677" y="2002523"/>
                  </a:cubicBezTo>
                  <a:cubicBezTo>
                    <a:pt x="141333" y="2019390"/>
                    <a:pt x="147807" y="2025601"/>
                    <a:pt x="156046" y="2030112"/>
                  </a:cubicBezTo>
                  <a:cubicBezTo>
                    <a:pt x="164286" y="2034623"/>
                    <a:pt x="174291" y="2037499"/>
                    <a:pt x="175075" y="2047764"/>
                  </a:cubicBezTo>
                  <a:cubicBezTo>
                    <a:pt x="175860" y="2058028"/>
                    <a:pt x="173768" y="2073784"/>
                    <a:pt x="172787" y="2089539"/>
                  </a:cubicBezTo>
                  <a:cubicBezTo>
                    <a:pt x="171806" y="2105295"/>
                    <a:pt x="171871" y="2120985"/>
                    <a:pt x="176906" y="2131250"/>
                  </a:cubicBezTo>
                  <a:cubicBezTo>
                    <a:pt x="181941" y="2141514"/>
                    <a:pt x="189462" y="2141448"/>
                    <a:pt x="201428" y="2138637"/>
                  </a:cubicBezTo>
                  <a:cubicBezTo>
                    <a:pt x="213395" y="2135826"/>
                    <a:pt x="229873" y="2130269"/>
                    <a:pt x="252760" y="2129419"/>
                  </a:cubicBezTo>
                  <a:cubicBezTo>
                    <a:pt x="275647" y="2128569"/>
                    <a:pt x="284213" y="2120855"/>
                    <a:pt x="287156" y="2109871"/>
                  </a:cubicBezTo>
                  <a:cubicBezTo>
                    <a:pt x="290164" y="2098888"/>
                    <a:pt x="287548" y="2084636"/>
                    <a:pt x="288202" y="2070645"/>
                  </a:cubicBezTo>
                  <a:cubicBezTo>
                    <a:pt x="288856" y="2056720"/>
                    <a:pt x="294938" y="2053059"/>
                    <a:pt x="301542" y="2050640"/>
                  </a:cubicBezTo>
                  <a:cubicBezTo>
                    <a:pt x="308146" y="2048221"/>
                    <a:pt x="315274" y="2047110"/>
                    <a:pt x="318151" y="2038284"/>
                  </a:cubicBezTo>
                  <a:cubicBezTo>
                    <a:pt x="320963" y="2029458"/>
                    <a:pt x="332733" y="2023901"/>
                    <a:pt x="347904" y="2022397"/>
                  </a:cubicBezTo>
                  <a:cubicBezTo>
                    <a:pt x="363140" y="2020894"/>
                    <a:pt x="381711" y="2023378"/>
                    <a:pt x="398190" y="2030570"/>
                  </a:cubicBezTo>
                  <a:cubicBezTo>
                    <a:pt x="414669" y="2037827"/>
                    <a:pt x="427158" y="2035211"/>
                    <a:pt x="436248" y="2026386"/>
                  </a:cubicBezTo>
                  <a:cubicBezTo>
                    <a:pt x="445337" y="2017560"/>
                    <a:pt x="450961" y="2002523"/>
                    <a:pt x="453772" y="1984937"/>
                  </a:cubicBezTo>
                  <a:cubicBezTo>
                    <a:pt x="456584" y="1967351"/>
                    <a:pt x="462666" y="1969181"/>
                    <a:pt x="469270" y="1976242"/>
                  </a:cubicBezTo>
                  <a:cubicBezTo>
                    <a:pt x="475940" y="1983368"/>
                    <a:pt x="483133" y="1995789"/>
                    <a:pt x="488103" y="1999385"/>
                  </a:cubicBezTo>
                  <a:cubicBezTo>
                    <a:pt x="493138" y="2003046"/>
                    <a:pt x="503143" y="1989448"/>
                    <a:pt x="513606" y="1969966"/>
                  </a:cubicBezTo>
                  <a:cubicBezTo>
                    <a:pt x="524068" y="1950549"/>
                    <a:pt x="535054" y="1925248"/>
                    <a:pt x="542116" y="1905439"/>
                  </a:cubicBezTo>
                  <a:cubicBezTo>
                    <a:pt x="549178" y="1885630"/>
                    <a:pt x="548786" y="1877589"/>
                    <a:pt x="542574" y="1879288"/>
                  </a:cubicBezTo>
                  <a:cubicBezTo>
                    <a:pt x="536362" y="1880988"/>
                    <a:pt x="524199" y="1892364"/>
                    <a:pt x="507851" y="1911454"/>
                  </a:cubicBezTo>
                  <a:cubicBezTo>
                    <a:pt x="491438" y="1930543"/>
                    <a:pt x="487841" y="1921064"/>
                    <a:pt x="489934" y="1902955"/>
                  </a:cubicBezTo>
                  <a:cubicBezTo>
                    <a:pt x="492026" y="1884845"/>
                    <a:pt x="499808" y="1858106"/>
                    <a:pt x="506151" y="1842677"/>
                  </a:cubicBezTo>
                  <a:cubicBezTo>
                    <a:pt x="512559" y="1827249"/>
                    <a:pt x="515305" y="1797241"/>
                    <a:pt x="516940" y="1768475"/>
                  </a:cubicBezTo>
                  <a:cubicBezTo>
                    <a:pt x="518575" y="1739709"/>
                    <a:pt x="519164" y="1712251"/>
                    <a:pt x="521256" y="1701987"/>
                  </a:cubicBezTo>
                  <a:cubicBezTo>
                    <a:pt x="523349" y="1691723"/>
                    <a:pt x="526487" y="1678909"/>
                    <a:pt x="534334" y="1667534"/>
                  </a:cubicBezTo>
                  <a:cubicBezTo>
                    <a:pt x="542181" y="1656158"/>
                    <a:pt x="554606" y="1646221"/>
                    <a:pt x="575400" y="1641710"/>
                  </a:cubicBezTo>
                  <a:cubicBezTo>
                    <a:pt x="596129" y="1637199"/>
                    <a:pt x="619997" y="1621770"/>
                    <a:pt x="637652" y="1604642"/>
                  </a:cubicBezTo>
                  <a:cubicBezTo>
                    <a:pt x="655308" y="1587578"/>
                    <a:pt x="666686" y="1568815"/>
                    <a:pt x="662305" y="1557832"/>
                  </a:cubicBezTo>
                  <a:cubicBezTo>
                    <a:pt x="657989" y="1546848"/>
                    <a:pt x="672244" y="1532204"/>
                    <a:pt x="687546" y="1517494"/>
                  </a:cubicBezTo>
                  <a:cubicBezTo>
                    <a:pt x="702847" y="1502785"/>
                    <a:pt x="719260" y="1488075"/>
                    <a:pt x="719195" y="1477092"/>
                  </a:cubicBezTo>
                  <a:cubicBezTo>
                    <a:pt x="719130" y="1466109"/>
                    <a:pt x="701866" y="1443815"/>
                    <a:pt x="681726" y="1422502"/>
                  </a:cubicBezTo>
                  <a:cubicBezTo>
                    <a:pt x="661585" y="1401190"/>
                    <a:pt x="638633" y="1380792"/>
                    <a:pt x="627124" y="1373470"/>
                  </a:cubicBezTo>
                  <a:cubicBezTo>
                    <a:pt x="615681" y="1366213"/>
                    <a:pt x="597437" y="1365559"/>
                    <a:pt x="582593" y="1364710"/>
                  </a:cubicBezTo>
                  <a:cubicBezTo>
                    <a:pt x="567749" y="1363860"/>
                    <a:pt x="556306" y="1362814"/>
                    <a:pt x="558398" y="1354772"/>
                  </a:cubicBezTo>
                  <a:cubicBezTo>
                    <a:pt x="560491" y="1346731"/>
                    <a:pt x="558987" y="1326987"/>
                    <a:pt x="556240" y="1305217"/>
                  </a:cubicBezTo>
                  <a:cubicBezTo>
                    <a:pt x="553494" y="1283447"/>
                    <a:pt x="549440" y="1259649"/>
                    <a:pt x="546497" y="1243567"/>
                  </a:cubicBezTo>
                  <a:cubicBezTo>
                    <a:pt x="543554" y="1227484"/>
                    <a:pt x="552447" y="1210944"/>
                    <a:pt x="561995" y="1194665"/>
                  </a:cubicBezTo>
                  <a:cubicBezTo>
                    <a:pt x="571607" y="1178321"/>
                    <a:pt x="581873" y="1162173"/>
                    <a:pt x="581808" y="1146810"/>
                  </a:cubicBezTo>
                  <a:cubicBezTo>
                    <a:pt x="581743" y="1131446"/>
                    <a:pt x="581285" y="1114971"/>
                    <a:pt x="584293" y="1101046"/>
                  </a:cubicBezTo>
                  <a:cubicBezTo>
                    <a:pt x="587301" y="1087121"/>
                    <a:pt x="593644" y="1075745"/>
                    <a:pt x="607245" y="1070580"/>
                  </a:cubicBezTo>
                  <a:cubicBezTo>
                    <a:pt x="620781" y="1065416"/>
                    <a:pt x="623266" y="1056198"/>
                    <a:pt x="626798" y="1047241"/>
                  </a:cubicBezTo>
                  <a:cubicBezTo>
                    <a:pt x="630329" y="1038284"/>
                    <a:pt x="634971" y="1029459"/>
                    <a:pt x="652889" y="1024948"/>
                  </a:cubicBezTo>
                  <a:cubicBezTo>
                    <a:pt x="670740" y="1020502"/>
                    <a:pt x="677803" y="1005073"/>
                    <a:pt x="685257" y="988794"/>
                  </a:cubicBezTo>
                  <a:cubicBezTo>
                    <a:pt x="692712" y="972450"/>
                    <a:pt x="700493" y="955256"/>
                    <a:pt x="719784" y="947084"/>
                  </a:cubicBezTo>
                  <a:cubicBezTo>
                    <a:pt x="739074" y="938912"/>
                    <a:pt x="749406" y="931590"/>
                    <a:pt x="761176" y="923091"/>
                  </a:cubicBezTo>
                  <a:cubicBezTo>
                    <a:pt x="772947" y="914592"/>
                    <a:pt x="786156" y="905047"/>
                    <a:pt x="811200" y="892495"/>
                  </a:cubicBezTo>
                  <a:cubicBezTo>
                    <a:pt x="836180" y="879942"/>
                    <a:pt x="869725" y="858891"/>
                    <a:pt x="898759" y="837186"/>
                  </a:cubicBezTo>
                  <a:cubicBezTo>
                    <a:pt x="927793" y="815481"/>
                    <a:pt x="952380" y="792991"/>
                    <a:pt x="959507" y="777628"/>
                  </a:cubicBezTo>
                  <a:cubicBezTo>
                    <a:pt x="966635" y="762199"/>
                    <a:pt x="953688" y="746509"/>
                    <a:pt x="944141" y="730688"/>
                  </a:cubicBezTo>
                  <a:cubicBezTo>
                    <a:pt x="934593" y="714801"/>
                    <a:pt x="928446" y="698719"/>
                    <a:pt x="949110" y="682505"/>
                  </a:cubicBezTo>
                  <a:cubicBezTo>
                    <a:pt x="969774" y="666292"/>
                    <a:pt x="971539" y="649098"/>
                    <a:pt x="971801" y="634453"/>
                  </a:cubicBezTo>
                  <a:cubicBezTo>
                    <a:pt x="972128" y="619809"/>
                    <a:pt x="971016" y="607714"/>
                    <a:pt x="985991" y="601831"/>
                  </a:cubicBezTo>
                  <a:cubicBezTo>
                    <a:pt x="1000965" y="595881"/>
                    <a:pt x="1011297" y="588886"/>
                    <a:pt x="1020583" y="580452"/>
                  </a:cubicBezTo>
                  <a:cubicBezTo>
                    <a:pt x="1029868" y="572019"/>
                    <a:pt x="1038042" y="562082"/>
                    <a:pt x="1048701" y="550314"/>
                  </a:cubicBezTo>
                  <a:cubicBezTo>
                    <a:pt x="1059360" y="538546"/>
                    <a:pt x="1071915" y="538154"/>
                    <a:pt x="1088132" y="539527"/>
                  </a:cubicBezTo>
                  <a:cubicBezTo>
                    <a:pt x="1104414" y="540900"/>
                    <a:pt x="1124424" y="544168"/>
                    <a:pt x="1150188" y="539657"/>
                  </a:cubicBezTo>
                  <a:cubicBezTo>
                    <a:pt x="1159604" y="538023"/>
                    <a:pt x="1168628" y="537565"/>
                    <a:pt x="1177326" y="538023"/>
                  </a:cubicBezTo>
                  <a:cubicBezTo>
                    <a:pt x="1186022" y="538481"/>
                    <a:pt x="1194393" y="539853"/>
                    <a:pt x="1202566" y="541815"/>
                  </a:cubicBezTo>
                  <a:cubicBezTo>
                    <a:pt x="1201389" y="530243"/>
                    <a:pt x="1199493" y="519587"/>
                    <a:pt x="1197139" y="511153"/>
                  </a:cubicBezTo>
                  <a:cubicBezTo>
                    <a:pt x="1194458" y="502720"/>
                    <a:pt x="1191581" y="496313"/>
                    <a:pt x="1188442" y="493109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 21">
              <a:extLst>
                <a:ext uri="{FF2B5EF4-FFF2-40B4-BE49-F238E27FC236}">
                  <a16:creationId xmlns:a16="http://schemas.microsoft.com/office/drawing/2014/main" id="{2940326A-FC4D-F84C-AE4D-B85840B3C99B}"/>
                </a:ext>
              </a:extLst>
            </p:cNvPr>
            <p:cNvSpPr/>
            <p:nvPr/>
          </p:nvSpPr>
          <p:spPr>
            <a:xfrm>
              <a:off x="6594519" y="1341880"/>
              <a:ext cx="1196658" cy="2137813"/>
            </a:xfrm>
            <a:custGeom>
              <a:avLst/>
              <a:gdLst>
                <a:gd name="connsiteX0" fmla="*/ 710302 w 1196657"/>
                <a:gd name="connsiteY0" fmla="*/ 1783446 h 2137813"/>
                <a:gd name="connsiteX1" fmla="*/ 710302 w 1196657"/>
                <a:gd name="connsiteY1" fmla="*/ 1783446 h 2137813"/>
                <a:gd name="connsiteX2" fmla="*/ 652038 w 1196657"/>
                <a:gd name="connsiteY2" fmla="*/ 1841958 h 2137813"/>
                <a:gd name="connsiteX3" fmla="*/ 645042 w 1196657"/>
                <a:gd name="connsiteY3" fmla="*/ 1912565 h 2137813"/>
                <a:gd name="connsiteX4" fmla="*/ 702324 w 1196657"/>
                <a:gd name="connsiteY4" fmla="*/ 1852811 h 2137813"/>
                <a:gd name="connsiteX5" fmla="*/ 710302 w 1196657"/>
                <a:gd name="connsiteY5" fmla="*/ 1783446 h 2137813"/>
                <a:gd name="connsiteX6" fmla="*/ 1188442 w 1196657"/>
                <a:gd name="connsiteY6" fmla="*/ 493109 h 2137813"/>
                <a:gd name="connsiteX7" fmla="*/ 1188442 w 1196657"/>
                <a:gd name="connsiteY7" fmla="*/ 493109 h 2137813"/>
                <a:gd name="connsiteX8" fmla="*/ 1165293 w 1196657"/>
                <a:gd name="connsiteY8" fmla="*/ 462055 h 2137813"/>
                <a:gd name="connsiteX9" fmla="*/ 1169805 w 1196657"/>
                <a:gd name="connsiteY9" fmla="*/ 441462 h 2137813"/>
                <a:gd name="connsiteX10" fmla="*/ 1190927 w 1196657"/>
                <a:gd name="connsiteY10" fmla="*/ 404328 h 2137813"/>
                <a:gd name="connsiteX11" fmla="*/ 1174056 w 1196657"/>
                <a:gd name="connsiteY11" fmla="*/ 356734 h 2137813"/>
                <a:gd name="connsiteX12" fmla="*/ 1160650 w 1196657"/>
                <a:gd name="connsiteY12" fmla="*/ 312082 h 2137813"/>
                <a:gd name="connsiteX13" fmla="*/ 1150711 w 1196657"/>
                <a:gd name="connsiteY13" fmla="*/ 267430 h 2137813"/>
                <a:gd name="connsiteX14" fmla="*/ 1137895 w 1196657"/>
                <a:gd name="connsiteY14" fmla="*/ 227484 h 2137813"/>
                <a:gd name="connsiteX15" fmla="*/ 1145676 w 1196657"/>
                <a:gd name="connsiteY15" fmla="*/ 173353 h 2137813"/>
                <a:gd name="connsiteX16" fmla="*/ 1097221 w 1196657"/>
                <a:gd name="connsiteY16" fmla="*/ 127720 h 2137813"/>
                <a:gd name="connsiteX17" fmla="*/ 1007439 w 1196657"/>
                <a:gd name="connsiteY17" fmla="*/ 89278 h 2137813"/>
                <a:gd name="connsiteX18" fmla="*/ 946299 w 1196657"/>
                <a:gd name="connsiteY18" fmla="*/ 47241 h 2137813"/>
                <a:gd name="connsiteX19" fmla="*/ 892089 w 1196657"/>
                <a:gd name="connsiteY19" fmla="*/ 5139 h 2137813"/>
                <a:gd name="connsiteX20" fmla="*/ 849062 w 1196657"/>
                <a:gd name="connsiteY20" fmla="*/ 20045 h 2137813"/>
                <a:gd name="connsiteX21" fmla="*/ 837292 w 1196657"/>
                <a:gd name="connsiteY21" fmla="*/ 80649 h 2137813"/>
                <a:gd name="connsiteX22" fmla="*/ 815582 w 1196657"/>
                <a:gd name="connsiteY22" fmla="*/ 113075 h 2137813"/>
                <a:gd name="connsiteX23" fmla="*/ 773012 w 1196657"/>
                <a:gd name="connsiteY23" fmla="*/ 99739 h 2137813"/>
                <a:gd name="connsiteX24" fmla="*/ 727565 w 1196657"/>
                <a:gd name="connsiteY24" fmla="*/ 88755 h 2137813"/>
                <a:gd name="connsiteX25" fmla="*/ 671786 w 1196657"/>
                <a:gd name="connsiteY25" fmla="*/ 81368 h 2137813"/>
                <a:gd name="connsiteX26" fmla="*/ 644845 w 1196657"/>
                <a:gd name="connsiteY26" fmla="*/ 99150 h 2137813"/>
                <a:gd name="connsiteX27" fmla="*/ 649096 w 1196657"/>
                <a:gd name="connsiteY27" fmla="*/ 152040 h 2137813"/>
                <a:gd name="connsiteX28" fmla="*/ 622743 w 1196657"/>
                <a:gd name="connsiteY28" fmla="*/ 176883 h 2137813"/>
                <a:gd name="connsiteX29" fmla="*/ 575662 w 1196657"/>
                <a:gd name="connsiteY29" fmla="*/ 180609 h 2137813"/>
                <a:gd name="connsiteX30" fmla="*/ 528645 w 1196657"/>
                <a:gd name="connsiteY30" fmla="*/ 196692 h 2137813"/>
                <a:gd name="connsiteX31" fmla="*/ 502423 w 1196657"/>
                <a:gd name="connsiteY31" fmla="*/ 237356 h 2137813"/>
                <a:gd name="connsiteX32" fmla="*/ 483656 w 1196657"/>
                <a:gd name="connsiteY32" fmla="*/ 278020 h 2137813"/>
                <a:gd name="connsiteX33" fmla="*/ 475155 w 1196657"/>
                <a:gd name="connsiteY33" fmla="*/ 308028 h 2137813"/>
                <a:gd name="connsiteX34" fmla="*/ 475875 w 1196657"/>
                <a:gd name="connsiteY34" fmla="*/ 335683 h 2137813"/>
                <a:gd name="connsiteX35" fmla="*/ 452399 w 1196657"/>
                <a:gd name="connsiteY35" fmla="*/ 359872 h 2137813"/>
                <a:gd name="connsiteX36" fmla="*/ 425589 w 1196657"/>
                <a:gd name="connsiteY36" fmla="*/ 397594 h 2137813"/>
                <a:gd name="connsiteX37" fmla="*/ 402179 w 1196657"/>
                <a:gd name="connsiteY37" fmla="*/ 435316 h 2137813"/>
                <a:gd name="connsiteX38" fmla="*/ 398255 w 1196657"/>
                <a:gd name="connsiteY38" fmla="*/ 461794 h 2137813"/>
                <a:gd name="connsiteX39" fmla="*/ 384000 w 1196657"/>
                <a:gd name="connsiteY39" fmla="*/ 491802 h 2137813"/>
                <a:gd name="connsiteX40" fmla="*/ 342084 w 1196657"/>
                <a:gd name="connsiteY40" fmla="*/ 503177 h 2137813"/>
                <a:gd name="connsiteX41" fmla="*/ 310500 w 1196657"/>
                <a:gd name="connsiteY41" fmla="*/ 511023 h 2137813"/>
                <a:gd name="connsiteX42" fmla="*/ 304942 w 1196657"/>
                <a:gd name="connsiteY42" fmla="*/ 545149 h 2137813"/>
                <a:gd name="connsiteX43" fmla="*/ 306316 w 1196657"/>
                <a:gd name="connsiteY43" fmla="*/ 600392 h 2137813"/>
                <a:gd name="connsiteX44" fmla="*/ 283036 w 1196657"/>
                <a:gd name="connsiteY44" fmla="*/ 665769 h 2137813"/>
                <a:gd name="connsiteX45" fmla="*/ 242494 w 1196657"/>
                <a:gd name="connsiteY45" fmla="*/ 727746 h 2137813"/>
                <a:gd name="connsiteX46" fmla="*/ 238635 w 1196657"/>
                <a:gd name="connsiteY46" fmla="*/ 765991 h 2137813"/>
                <a:gd name="connsiteX47" fmla="*/ 265708 w 1196657"/>
                <a:gd name="connsiteY47" fmla="*/ 779393 h 2137813"/>
                <a:gd name="connsiteX48" fmla="*/ 276105 w 1196657"/>
                <a:gd name="connsiteY48" fmla="*/ 798745 h 2137813"/>
                <a:gd name="connsiteX49" fmla="*/ 265904 w 1196657"/>
                <a:gd name="connsiteY49" fmla="*/ 835878 h 2137813"/>
                <a:gd name="connsiteX50" fmla="*/ 235497 w 1196657"/>
                <a:gd name="connsiteY50" fmla="*/ 850719 h 2137813"/>
                <a:gd name="connsiteX51" fmla="*/ 201559 w 1196657"/>
                <a:gd name="connsiteY51" fmla="*/ 840847 h 2137813"/>
                <a:gd name="connsiteX52" fmla="*/ 156831 w 1196657"/>
                <a:gd name="connsiteY52" fmla="*/ 854576 h 2137813"/>
                <a:gd name="connsiteX53" fmla="*/ 105368 w 1196657"/>
                <a:gd name="connsiteY53" fmla="*/ 907139 h 2137813"/>
                <a:gd name="connsiteX54" fmla="*/ 87190 w 1196657"/>
                <a:gd name="connsiteY54" fmla="*/ 965455 h 2137813"/>
                <a:gd name="connsiteX55" fmla="*/ 96541 w 1196657"/>
                <a:gd name="connsiteY55" fmla="*/ 1005988 h 2137813"/>
                <a:gd name="connsiteX56" fmla="*/ 91505 w 1196657"/>
                <a:gd name="connsiteY56" fmla="*/ 1046587 h 2137813"/>
                <a:gd name="connsiteX57" fmla="*/ 96933 w 1196657"/>
                <a:gd name="connsiteY57" fmla="*/ 1104772 h 2137813"/>
                <a:gd name="connsiteX58" fmla="*/ 101772 w 1196657"/>
                <a:gd name="connsiteY58" fmla="*/ 1155308 h 2137813"/>
                <a:gd name="connsiteX59" fmla="*/ 92748 w 1196657"/>
                <a:gd name="connsiteY59" fmla="*/ 1198849 h 2137813"/>
                <a:gd name="connsiteX60" fmla="*/ 125051 w 1196657"/>
                <a:gd name="connsiteY60" fmla="*/ 1234022 h 2137813"/>
                <a:gd name="connsiteX61" fmla="*/ 157420 w 1196657"/>
                <a:gd name="connsiteY61" fmla="*/ 1269194 h 2137813"/>
                <a:gd name="connsiteX62" fmla="*/ 147807 w 1196657"/>
                <a:gd name="connsiteY62" fmla="*/ 1309205 h 2137813"/>
                <a:gd name="connsiteX63" fmla="*/ 120866 w 1196657"/>
                <a:gd name="connsiteY63" fmla="*/ 1321103 h 2137813"/>
                <a:gd name="connsiteX64" fmla="*/ 109488 w 1196657"/>
                <a:gd name="connsiteY64" fmla="*/ 1341174 h 2137813"/>
                <a:gd name="connsiteX65" fmla="*/ 125705 w 1196657"/>
                <a:gd name="connsiteY65" fmla="*/ 1368174 h 2137813"/>
                <a:gd name="connsiteX66" fmla="*/ 138522 w 1196657"/>
                <a:gd name="connsiteY66" fmla="*/ 1411650 h 2137813"/>
                <a:gd name="connsiteX67" fmla="*/ 130740 w 1196657"/>
                <a:gd name="connsiteY67" fmla="*/ 1462251 h 2137813"/>
                <a:gd name="connsiteX68" fmla="*/ 93467 w 1196657"/>
                <a:gd name="connsiteY68" fmla="*/ 1472450 h 2137813"/>
                <a:gd name="connsiteX69" fmla="*/ 66526 w 1196657"/>
                <a:gd name="connsiteY69" fmla="*/ 1486114 h 2137813"/>
                <a:gd name="connsiteX70" fmla="*/ 61557 w 1196657"/>
                <a:gd name="connsiteY70" fmla="*/ 1527889 h 2137813"/>
                <a:gd name="connsiteX71" fmla="*/ 53121 w 1196657"/>
                <a:gd name="connsiteY71" fmla="*/ 1566135 h 2137813"/>
                <a:gd name="connsiteX72" fmla="*/ 48674 w 1196657"/>
                <a:gd name="connsiteY72" fmla="*/ 1611441 h 2137813"/>
                <a:gd name="connsiteX73" fmla="*/ 30365 w 1196657"/>
                <a:gd name="connsiteY73" fmla="*/ 1632100 h 2137813"/>
                <a:gd name="connsiteX74" fmla="*/ 16763 w 1196657"/>
                <a:gd name="connsiteY74" fmla="*/ 1627262 h 2137813"/>
                <a:gd name="connsiteX75" fmla="*/ 89 w 1196657"/>
                <a:gd name="connsiteY75" fmla="*/ 1627785 h 2137813"/>
                <a:gd name="connsiteX76" fmla="*/ 154 w 1196657"/>
                <a:gd name="connsiteY76" fmla="*/ 1632296 h 2137813"/>
                <a:gd name="connsiteX77" fmla="*/ 89 w 1196657"/>
                <a:gd name="connsiteY77" fmla="*/ 1637134 h 2137813"/>
                <a:gd name="connsiteX78" fmla="*/ 9440 w 1196657"/>
                <a:gd name="connsiteY78" fmla="*/ 1690742 h 2137813"/>
                <a:gd name="connsiteX79" fmla="*/ 43443 w 1196657"/>
                <a:gd name="connsiteY79" fmla="*/ 1736506 h 2137813"/>
                <a:gd name="connsiteX80" fmla="*/ 62472 w 1196657"/>
                <a:gd name="connsiteY80" fmla="*/ 1783838 h 2137813"/>
                <a:gd name="connsiteX81" fmla="*/ 78297 w 1196657"/>
                <a:gd name="connsiteY81" fmla="*/ 1838886 h 2137813"/>
                <a:gd name="connsiteX82" fmla="*/ 101706 w 1196657"/>
                <a:gd name="connsiteY82" fmla="*/ 1887264 h 2137813"/>
                <a:gd name="connsiteX83" fmla="*/ 127275 w 1196657"/>
                <a:gd name="connsiteY83" fmla="*/ 1927994 h 2137813"/>
                <a:gd name="connsiteX84" fmla="*/ 153562 w 1196657"/>
                <a:gd name="connsiteY84" fmla="*/ 1962447 h 2137813"/>
                <a:gd name="connsiteX85" fmla="*/ 147677 w 1196657"/>
                <a:gd name="connsiteY85" fmla="*/ 2002523 h 2137813"/>
                <a:gd name="connsiteX86" fmla="*/ 156046 w 1196657"/>
                <a:gd name="connsiteY86" fmla="*/ 2030112 h 2137813"/>
                <a:gd name="connsiteX87" fmla="*/ 175075 w 1196657"/>
                <a:gd name="connsiteY87" fmla="*/ 2047764 h 2137813"/>
                <a:gd name="connsiteX88" fmla="*/ 172787 w 1196657"/>
                <a:gd name="connsiteY88" fmla="*/ 2089539 h 2137813"/>
                <a:gd name="connsiteX89" fmla="*/ 176906 w 1196657"/>
                <a:gd name="connsiteY89" fmla="*/ 2131250 h 2137813"/>
                <a:gd name="connsiteX90" fmla="*/ 201428 w 1196657"/>
                <a:gd name="connsiteY90" fmla="*/ 2138637 h 2137813"/>
                <a:gd name="connsiteX91" fmla="*/ 252760 w 1196657"/>
                <a:gd name="connsiteY91" fmla="*/ 2129419 h 2137813"/>
                <a:gd name="connsiteX92" fmla="*/ 287156 w 1196657"/>
                <a:gd name="connsiteY92" fmla="*/ 2109871 h 2137813"/>
                <a:gd name="connsiteX93" fmla="*/ 288202 w 1196657"/>
                <a:gd name="connsiteY93" fmla="*/ 2070645 h 2137813"/>
                <a:gd name="connsiteX94" fmla="*/ 301542 w 1196657"/>
                <a:gd name="connsiteY94" fmla="*/ 2050640 h 2137813"/>
                <a:gd name="connsiteX95" fmla="*/ 318151 w 1196657"/>
                <a:gd name="connsiteY95" fmla="*/ 2038284 h 2137813"/>
                <a:gd name="connsiteX96" fmla="*/ 347904 w 1196657"/>
                <a:gd name="connsiteY96" fmla="*/ 2022397 h 2137813"/>
                <a:gd name="connsiteX97" fmla="*/ 398190 w 1196657"/>
                <a:gd name="connsiteY97" fmla="*/ 2030570 h 2137813"/>
                <a:gd name="connsiteX98" fmla="*/ 436248 w 1196657"/>
                <a:gd name="connsiteY98" fmla="*/ 2026386 h 2137813"/>
                <a:gd name="connsiteX99" fmla="*/ 453772 w 1196657"/>
                <a:gd name="connsiteY99" fmla="*/ 1984937 h 2137813"/>
                <a:gd name="connsiteX100" fmla="*/ 469270 w 1196657"/>
                <a:gd name="connsiteY100" fmla="*/ 1976242 h 2137813"/>
                <a:gd name="connsiteX101" fmla="*/ 488103 w 1196657"/>
                <a:gd name="connsiteY101" fmla="*/ 1999385 h 2137813"/>
                <a:gd name="connsiteX102" fmla="*/ 513606 w 1196657"/>
                <a:gd name="connsiteY102" fmla="*/ 1969966 h 2137813"/>
                <a:gd name="connsiteX103" fmla="*/ 542116 w 1196657"/>
                <a:gd name="connsiteY103" fmla="*/ 1905439 h 2137813"/>
                <a:gd name="connsiteX104" fmla="*/ 542574 w 1196657"/>
                <a:gd name="connsiteY104" fmla="*/ 1879288 h 2137813"/>
                <a:gd name="connsiteX105" fmla="*/ 507851 w 1196657"/>
                <a:gd name="connsiteY105" fmla="*/ 1911454 h 2137813"/>
                <a:gd name="connsiteX106" fmla="*/ 489934 w 1196657"/>
                <a:gd name="connsiteY106" fmla="*/ 1902955 h 2137813"/>
                <a:gd name="connsiteX107" fmla="*/ 506151 w 1196657"/>
                <a:gd name="connsiteY107" fmla="*/ 1842677 h 2137813"/>
                <a:gd name="connsiteX108" fmla="*/ 516940 w 1196657"/>
                <a:gd name="connsiteY108" fmla="*/ 1768475 h 2137813"/>
                <a:gd name="connsiteX109" fmla="*/ 521256 w 1196657"/>
                <a:gd name="connsiteY109" fmla="*/ 1701987 h 2137813"/>
                <a:gd name="connsiteX110" fmla="*/ 534334 w 1196657"/>
                <a:gd name="connsiteY110" fmla="*/ 1667534 h 2137813"/>
                <a:gd name="connsiteX111" fmla="*/ 575400 w 1196657"/>
                <a:gd name="connsiteY111" fmla="*/ 1641710 h 2137813"/>
                <a:gd name="connsiteX112" fmla="*/ 637652 w 1196657"/>
                <a:gd name="connsiteY112" fmla="*/ 1604642 h 2137813"/>
                <a:gd name="connsiteX113" fmla="*/ 662305 w 1196657"/>
                <a:gd name="connsiteY113" fmla="*/ 1557832 h 2137813"/>
                <a:gd name="connsiteX114" fmla="*/ 687546 w 1196657"/>
                <a:gd name="connsiteY114" fmla="*/ 1517494 h 2137813"/>
                <a:gd name="connsiteX115" fmla="*/ 719195 w 1196657"/>
                <a:gd name="connsiteY115" fmla="*/ 1477092 h 2137813"/>
                <a:gd name="connsiteX116" fmla="*/ 681726 w 1196657"/>
                <a:gd name="connsiteY116" fmla="*/ 1422502 h 2137813"/>
                <a:gd name="connsiteX117" fmla="*/ 627124 w 1196657"/>
                <a:gd name="connsiteY117" fmla="*/ 1373470 h 2137813"/>
                <a:gd name="connsiteX118" fmla="*/ 582593 w 1196657"/>
                <a:gd name="connsiteY118" fmla="*/ 1364710 h 2137813"/>
                <a:gd name="connsiteX119" fmla="*/ 558398 w 1196657"/>
                <a:gd name="connsiteY119" fmla="*/ 1354772 h 2137813"/>
                <a:gd name="connsiteX120" fmla="*/ 556240 w 1196657"/>
                <a:gd name="connsiteY120" fmla="*/ 1305217 h 2137813"/>
                <a:gd name="connsiteX121" fmla="*/ 546497 w 1196657"/>
                <a:gd name="connsiteY121" fmla="*/ 1243567 h 2137813"/>
                <a:gd name="connsiteX122" fmla="*/ 561995 w 1196657"/>
                <a:gd name="connsiteY122" fmla="*/ 1194665 h 2137813"/>
                <a:gd name="connsiteX123" fmla="*/ 581808 w 1196657"/>
                <a:gd name="connsiteY123" fmla="*/ 1146810 h 2137813"/>
                <a:gd name="connsiteX124" fmla="*/ 584293 w 1196657"/>
                <a:gd name="connsiteY124" fmla="*/ 1101046 h 2137813"/>
                <a:gd name="connsiteX125" fmla="*/ 607245 w 1196657"/>
                <a:gd name="connsiteY125" fmla="*/ 1070580 h 2137813"/>
                <a:gd name="connsiteX126" fmla="*/ 626798 w 1196657"/>
                <a:gd name="connsiteY126" fmla="*/ 1047241 h 2137813"/>
                <a:gd name="connsiteX127" fmla="*/ 652889 w 1196657"/>
                <a:gd name="connsiteY127" fmla="*/ 1024948 h 2137813"/>
                <a:gd name="connsiteX128" fmla="*/ 685257 w 1196657"/>
                <a:gd name="connsiteY128" fmla="*/ 988794 h 2137813"/>
                <a:gd name="connsiteX129" fmla="*/ 719784 w 1196657"/>
                <a:gd name="connsiteY129" fmla="*/ 947084 h 2137813"/>
                <a:gd name="connsiteX130" fmla="*/ 761176 w 1196657"/>
                <a:gd name="connsiteY130" fmla="*/ 923091 h 2137813"/>
                <a:gd name="connsiteX131" fmla="*/ 811200 w 1196657"/>
                <a:gd name="connsiteY131" fmla="*/ 892495 h 2137813"/>
                <a:gd name="connsiteX132" fmla="*/ 898759 w 1196657"/>
                <a:gd name="connsiteY132" fmla="*/ 837186 h 2137813"/>
                <a:gd name="connsiteX133" fmla="*/ 959507 w 1196657"/>
                <a:gd name="connsiteY133" fmla="*/ 777628 h 2137813"/>
                <a:gd name="connsiteX134" fmla="*/ 944141 w 1196657"/>
                <a:gd name="connsiteY134" fmla="*/ 730688 h 2137813"/>
                <a:gd name="connsiteX135" fmla="*/ 949110 w 1196657"/>
                <a:gd name="connsiteY135" fmla="*/ 682505 h 2137813"/>
                <a:gd name="connsiteX136" fmla="*/ 971801 w 1196657"/>
                <a:gd name="connsiteY136" fmla="*/ 634453 h 2137813"/>
                <a:gd name="connsiteX137" fmla="*/ 985991 w 1196657"/>
                <a:gd name="connsiteY137" fmla="*/ 601831 h 2137813"/>
                <a:gd name="connsiteX138" fmla="*/ 1020583 w 1196657"/>
                <a:gd name="connsiteY138" fmla="*/ 580452 h 2137813"/>
                <a:gd name="connsiteX139" fmla="*/ 1048701 w 1196657"/>
                <a:gd name="connsiteY139" fmla="*/ 550314 h 2137813"/>
                <a:gd name="connsiteX140" fmla="*/ 1088132 w 1196657"/>
                <a:gd name="connsiteY140" fmla="*/ 539527 h 2137813"/>
                <a:gd name="connsiteX141" fmla="*/ 1150188 w 1196657"/>
                <a:gd name="connsiteY141" fmla="*/ 539657 h 2137813"/>
                <a:gd name="connsiteX142" fmla="*/ 1177326 w 1196657"/>
                <a:gd name="connsiteY142" fmla="*/ 538023 h 2137813"/>
                <a:gd name="connsiteX143" fmla="*/ 1202566 w 1196657"/>
                <a:gd name="connsiteY143" fmla="*/ 541815 h 2137813"/>
                <a:gd name="connsiteX144" fmla="*/ 1197139 w 1196657"/>
                <a:gd name="connsiteY144" fmla="*/ 511153 h 2137813"/>
                <a:gd name="connsiteX145" fmla="*/ 1188442 w 1196657"/>
                <a:gd name="connsiteY145" fmla="*/ 493109 h 213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1196657" h="2137813">
                  <a:moveTo>
                    <a:pt x="710302" y="1783446"/>
                  </a:moveTo>
                  <a:lnTo>
                    <a:pt x="710302" y="1783446"/>
                  </a:lnTo>
                  <a:cubicBezTo>
                    <a:pt x="683099" y="1784296"/>
                    <a:pt x="663286" y="1812147"/>
                    <a:pt x="652038" y="1841958"/>
                  </a:cubicBezTo>
                  <a:cubicBezTo>
                    <a:pt x="640726" y="1871835"/>
                    <a:pt x="638045" y="1903674"/>
                    <a:pt x="645042" y="1912565"/>
                  </a:cubicBezTo>
                  <a:cubicBezTo>
                    <a:pt x="650796" y="1919822"/>
                    <a:pt x="680680" y="1887134"/>
                    <a:pt x="702324" y="1852811"/>
                  </a:cubicBezTo>
                  <a:cubicBezTo>
                    <a:pt x="723969" y="1818488"/>
                    <a:pt x="737505" y="1782597"/>
                    <a:pt x="710302" y="1783446"/>
                  </a:cubicBezTo>
                  <a:close/>
                  <a:moveTo>
                    <a:pt x="1188442" y="493109"/>
                  </a:moveTo>
                  <a:lnTo>
                    <a:pt x="1188442" y="493109"/>
                  </a:lnTo>
                  <a:cubicBezTo>
                    <a:pt x="1181510" y="486114"/>
                    <a:pt x="1171113" y="473235"/>
                    <a:pt x="1165293" y="462055"/>
                  </a:cubicBezTo>
                  <a:cubicBezTo>
                    <a:pt x="1159474" y="450942"/>
                    <a:pt x="1158297" y="441527"/>
                    <a:pt x="1169805" y="441462"/>
                  </a:cubicBezTo>
                  <a:cubicBezTo>
                    <a:pt x="1181314" y="441396"/>
                    <a:pt x="1189292" y="423745"/>
                    <a:pt x="1190927" y="404328"/>
                  </a:cubicBezTo>
                  <a:cubicBezTo>
                    <a:pt x="1192561" y="384911"/>
                    <a:pt x="1187853" y="363729"/>
                    <a:pt x="1174056" y="356734"/>
                  </a:cubicBezTo>
                  <a:cubicBezTo>
                    <a:pt x="1160193" y="349739"/>
                    <a:pt x="1160128" y="330910"/>
                    <a:pt x="1160650" y="312082"/>
                  </a:cubicBezTo>
                  <a:cubicBezTo>
                    <a:pt x="1161174" y="293253"/>
                    <a:pt x="1162220" y="274425"/>
                    <a:pt x="1150711" y="267430"/>
                  </a:cubicBezTo>
                  <a:cubicBezTo>
                    <a:pt x="1139202" y="260434"/>
                    <a:pt x="1136848" y="245136"/>
                    <a:pt x="1137895" y="227484"/>
                  </a:cubicBezTo>
                  <a:cubicBezTo>
                    <a:pt x="1138941" y="209833"/>
                    <a:pt x="1143453" y="189827"/>
                    <a:pt x="1145676" y="173353"/>
                  </a:cubicBezTo>
                  <a:cubicBezTo>
                    <a:pt x="1147900" y="156878"/>
                    <a:pt x="1126059" y="141710"/>
                    <a:pt x="1097221" y="127720"/>
                  </a:cubicBezTo>
                  <a:cubicBezTo>
                    <a:pt x="1068384" y="113729"/>
                    <a:pt x="1032745" y="100915"/>
                    <a:pt x="1007439" y="89278"/>
                  </a:cubicBezTo>
                  <a:cubicBezTo>
                    <a:pt x="982067" y="77641"/>
                    <a:pt x="963627" y="62409"/>
                    <a:pt x="946299" y="47241"/>
                  </a:cubicBezTo>
                  <a:cubicBezTo>
                    <a:pt x="928970" y="32008"/>
                    <a:pt x="912818" y="16841"/>
                    <a:pt x="892089" y="5139"/>
                  </a:cubicBezTo>
                  <a:cubicBezTo>
                    <a:pt x="871295" y="-6498"/>
                    <a:pt x="857563" y="2981"/>
                    <a:pt x="849062" y="20045"/>
                  </a:cubicBezTo>
                  <a:cubicBezTo>
                    <a:pt x="840496" y="37108"/>
                    <a:pt x="837161" y="61820"/>
                    <a:pt x="837292" y="80649"/>
                  </a:cubicBezTo>
                  <a:cubicBezTo>
                    <a:pt x="837357" y="99477"/>
                    <a:pt x="828202" y="110068"/>
                    <a:pt x="815582" y="113075"/>
                  </a:cubicBezTo>
                  <a:cubicBezTo>
                    <a:pt x="802961" y="116083"/>
                    <a:pt x="786809" y="111441"/>
                    <a:pt x="773012" y="99739"/>
                  </a:cubicBezTo>
                  <a:cubicBezTo>
                    <a:pt x="759149" y="88036"/>
                    <a:pt x="744240" y="88102"/>
                    <a:pt x="727565" y="88755"/>
                  </a:cubicBezTo>
                  <a:cubicBezTo>
                    <a:pt x="710890" y="89409"/>
                    <a:pt x="692516" y="90651"/>
                    <a:pt x="671786" y="81368"/>
                  </a:cubicBezTo>
                  <a:cubicBezTo>
                    <a:pt x="651057" y="72084"/>
                    <a:pt x="645368" y="82675"/>
                    <a:pt x="644845" y="99150"/>
                  </a:cubicBezTo>
                  <a:cubicBezTo>
                    <a:pt x="644322" y="115625"/>
                    <a:pt x="649030" y="137919"/>
                    <a:pt x="649096" y="152040"/>
                  </a:cubicBezTo>
                  <a:cubicBezTo>
                    <a:pt x="649161" y="166161"/>
                    <a:pt x="637718" y="173287"/>
                    <a:pt x="622743" y="176883"/>
                  </a:cubicBezTo>
                  <a:cubicBezTo>
                    <a:pt x="607834" y="180479"/>
                    <a:pt x="589459" y="180544"/>
                    <a:pt x="575662" y="180609"/>
                  </a:cubicBezTo>
                  <a:cubicBezTo>
                    <a:pt x="561864" y="180675"/>
                    <a:pt x="543489" y="186624"/>
                    <a:pt x="528645" y="196692"/>
                  </a:cubicBezTo>
                  <a:cubicBezTo>
                    <a:pt x="513736" y="206760"/>
                    <a:pt x="502293" y="220947"/>
                    <a:pt x="502423" y="237356"/>
                  </a:cubicBezTo>
                  <a:cubicBezTo>
                    <a:pt x="502489" y="253831"/>
                    <a:pt x="492222" y="266776"/>
                    <a:pt x="483656" y="278020"/>
                  </a:cubicBezTo>
                  <a:cubicBezTo>
                    <a:pt x="475090" y="289265"/>
                    <a:pt x="468224" y="298679"/>
                    <a:pt x="475155" y="308028"/>
                  </a:cubicBezTo>
                  <a:cubicBezTo>
                    <a:pt x="482087" y="317443"/>
                    <a:pt x="480975" y="326857"/>
                    <a:pt x="475875" y="335683"/>
                  </a:cubicBezTo>
                  <a:cubicBezTo>
                    <a:pt x="470774" y="344509"/>
                    <a:pt x="461619" y="352811"/>
                    <a:pt x="452399" y="359872"/>
                  </a:cubicBezTo>
                  <a:cubicBezTo>
                    <a:pt x="443245" y="366933"/>
                    <a:pt x="434090" y="382296"/>
                    <a:pt x="425589" y="397594"/>
                  </a:cubicBezTo>
                  <a:cubicBezTo>
                    <a:pt x="417023" y="412892"/>
                    <a:pt x="409045" y="428256"/>
                    <a:pt x="402179" y="435316"/>
                  </a:cubicBezTo>
                  <a:cubicBezTo>
                    <a:pt x="395313" y="442377"/>
                    <a:pt x="397667" y="451791"/>
                    <a:pt x="398255" y="461794"/>
                  </a:cubicBezTo>
                  <a:cubicBezTo>
                    <a:pt x="398844" y="471797"/>
                    <a:pt x="397732" y="482388"/>
                    <a:pt x="384000" y="491802"/>
                  </a:cubicBezTo>
                  <a:cubicBezTo>
                    <a:pt x="370268" y="501281"/>
                    <a:pt x="355293" y="502524"/>
                    <a:pt x="342084" y="503177"/>
                  </a:cubicBezTo>
                  <a:cubicBezTo>
                    <a:pt x="328876" y="503831"/>
                    <a:pt x="317367" y="503896"/>
                    <a:pt x="310500" y="511023"/>
                  </a:cubicBezTo>
                  <a:cubicBezTo>
                    <a:pt x="303634" y="518083"/>
                    <a:pt x="303700" y="529851"/>
                    <a:pt x="304942" y="545149"/>
                  </a:cubicBezTo>
                  <a:cubicBezTo>
                    <a:pt x="306119" y="560447"/>
                    <a:pt x="308539" y="579276"/>
                    <a:pt x="306316" y="600392"/>
                  </a:cubicBezTo>
                  <a:cubicBezTo>
                    <a:pt x="304158" y="621574"/>
                    <a:pt x="295068" y="643933"/>
                    <a:pt x="283036" y="665769"/>
                  </a:cubicBezTo>
                  <a:cubicBezTo>
                    <a:pt x="271070" y="687605"/>
                    <a:pt x="256226" y="708852"/>
                    <a:pt x="242494" y="727746"/>
                  </a:cubicBezTo>
                  <a:cubicBezTo>
                    <a:pt x="228761" y="746640"/>
                    <a:pt x="231116" y="758342"/>
                    <a:pt x="238635" y="765991"/>
                  </a:cubicBezTo>
                  <a:cubicBezTo>
                    <a:pt x="246156" y="773575"/>
                    <a:pt x="258776" y="777105"/>
                    <a:pt x="265708" y="779393"/>
                  </a:cubicBezTo>
                  <a:cubicBezTo>
                    <a:pt x="272639" y="781747"/>
                    <a:pt x="276105" y="788742"/>
                    <a:pt x="276105" y="798745"/>
                  </a:cubicBezTo>
                  <a:cubicBezTo>
                    <a:pt x="276170" y="808747"/>
                    <a:pt x="272770" y="821692"/>
                    <a:pt x="265904" y="835878"/>
                  </a:cubicBezTo>
                  <a:cubicBezTo>
                    <a:pt x="259103" y="850000"/>
                    <a:pt x="247594" y="852419"/>
                    <a:pt x="235497" y="850719"/>
                  </a:cubicBezTo>
                  <a:cubicBezTo>
                    <a:pt x="223400" y="849019"/>
                    <a:pt x="210779" y="843201"/>
                    <a:pt x="201559" y="840847"/>
                  </a:cubicBezTo>
                  <a:cubicBezTo>
                    <a:pt x="192339" y="838559"/>
                    <a:pt x="175141" y="843332"/>
                    <a:pt x="156831" y="854576"/>
                  </a:cubicBezTo>
                  <a:cubicBezTo>
                    <a:pt x="138522" y="865821"/>
                    <a:pt x="119035" y="883538"/>
                    <a:pt x="105368" y="907139"/>
                  </a:cubicBezTo>
                  <a:cubicBezTo>
                    <a:pt x="91636" y="930740"/>
                    <a:pt x="87124" y="949568"/>
                    <a:pt x="87190" y="965455"/>
                  </a:cubicBezTo>
                  <a:cubicBezTo>
                    <a:pt x="87255" y="981341"/>
                    <a:pt x="91898" y="994221"/>
                    <a:pt x="96541" y="1005988"/>
                  </a:cubicBezTo>
                  <a:cubicBezTo>
                    <a:pt x="101184" y="1017756"/>
                    <a:pt x="95495" y="1030701"/>
                    <a:pt x="91505" y="1046587"/>
                  </a:cubicBezTo>
                  <a:cubicBezTo>
                    <a:pt x="87582" y="1062474"/>
                    <a:pt x="85359" y="1081302"/>
                    <a:pt x="96933" y="1104772"/>
                  </a:cubicBezTo>
                  <a:cubicBezTo>
                    <a:pt x="108573" y="1128242"/>
                    <a:pt x="106284" y="1142364"/>
                    <a:pt x="101772" y="1155308"/>
                  </a:cubicBezTo>
                  <a:cubicBezTo>
                    <a:pt x="97194" y="1168253"/>
                    <a:pt x="90394" y="1180086"/>
                    <a:pt x="92748" y="1198849"/>
                  </a:cubicBezTo>
                  <a:cubicBezTo>
                    <a:pt x="95102" y="1217678"/>
                    <a:pt x="110077" y="1225850"/>
                    <a:pt x="125051" y="1234022"/>
                  </a:cubicBezTo>
                  <a:cubicBezTo>
                    <a:pt x="140026" y="1242194"/>
                    <a:pt x="155000" y="1250366"/>
                    <a:pt x="157420" y="1269194"/>
                  </a:cubicBezTo>
                  <a:cubicBezTo>
                    <a:pt x="159774" y="1288023"/>
                    <a:pt x="155262" y="1300967"/>
                    <a:pt x="147807" y="1309205"/>
                  </a:cubicBezTo>
                  <a:cubicBezTo>
                    <a:pt x="140353" y="1317442"/>
                    <a:pt x="130021" y="1321038"/>
                    <a:pt x="120866" y="1321103"/>
                  </a:cubicBezTo>
                  <a:cubicBezTo>
                    <a:pt x="111646" y="1321169"/>
                    <a:pt x="108246" y="1330583"/>
                    <a:pt x="109488" y="1341174"/>
                  </a:cubicBezTo>
                  <a:cubicBezTo>
                    <a:pt x="110665" y="1351765"/>
                    <a:pt x="116485" y="1363467"/>
                    <a:pt x="125705" y="1368174"/>
                  </a:cubicBezTo>
                  <a:cubicBezTo>
                    <a:pt x="134925" y="1372816"/>
                    <a:pt x="138391" y="1391645"/>
                    <a:pt x="138522" y="1411650"/>
                  </a:cubicBezTo>
                  <a:cubicBezTo>
                    <a:pt x="138653" y="1431655"/>
                    <a:pt x="135252" y="1452837"/>
                    <a:pt x="130740" y="1462251"/>
                  </a:cubicBezTo>
                  <a:cubicBezTo>
                    <a:pt x="126163" y="1471731"/>
                    <a:pt x="108965" y="1471796"/>
                    <a:pt x="93467" y="1472450"/>
                  </a:cubicBezTo>
                  <a:cubicBezTo>
                    <a:pt x="77969" y="1473104"/>
                    <a:pt x="64172" y="1474346"/>
                    <a:pt x="66526" y="1486114"/>
                  </a:cubicBezTo>
                  <a:cubicBezTo>
                    <a:pt x="68880" y="1497882"/>
                    <a:pt x="65480" y="1513180"/>
                    <a:pt x="61557" y="1527889"/>
                  </a:cubicBezTo>
                  <a:cubicBezTo>
                    <a:pt x="57633" y="1542599"/>
                    <a:pt x="53055" y="1556720"/>
                    <a:pt x="53121" y="1566135"/>
                  </a:cubicBezTo>
                  <a:cubicBezTo>
                    <a:pt x="53186" y="1575549"/>
                    <a:pt x="52075" y="1595554"/>
                    <a:pt x="48674" y="1611441"/>
                  </a:cubicBezTo>
                  <a:cubicBezTo>
                    <a:pt x="45274" y="1627327"/>
                    <a:pt x="39585" y="1639095"/>
                    <a:pt x="30365" y="1632100"/>
                  </a:cubicBezTo>
                  <a:cubicBezTo>
                    <a:pt x="26703" y="1629288"/>
                    <a:pt x="21995" y="1627850"/>
                    <a:pt x="16763" y="1627262"/>
                  </a:cubicBezTo>
                  <a:cubicBezTo>
                    <a:pt x="11532" y="1626673"/>
                    <a:pt x="5778" y="1627000"/>
                    <a:pt x="89" y="1627785"/>
                  </a:cubicBezTo>
                  <a:cubicBezTo>
                    <a:pt x="89" y="1629288"/>
                    <a:pt x="154" y="1630727"/>
                    <a:pt x="154" y="1632296"/>
                  </a:cubicBezTo>
                  <a:cubicBezTo>
                    <a:pt x="154" y="1633799"/>
                    <a:pt x="154" y="1635434"/>
                    <a:pt x="89" y="1637134"/>
                  </a:cubicBezTo>
                  <a:cubicBezTo>
                    <a:pt x="-565" y="1655439"/>
                    <a:pt x="2377" y="1673744"/>
                    <a:pt x="9440" y="1690742"/>
                  </a:cubicBezTo>
                  <a:cubicBezTo>
                    <a:pt x="16502" y="1707740"/>
                    <a:pt x="27619" y="1723431"/>
                    <a:pt x="43443" y="1736506"/>
                  </a:cubicBezTo>
                  <a:cubicBezTo>
                    <a:pt x="59268" y="1749647"/>
                    <a:pt x="61099" y="1766056"/>
                    <a:pt x="62472" y="1783838"/>
                  </a:cubicBezTo>
                  <a:cubicBezTo>
                    <a:pt x="63780" y="1801621"/>
                    <a:pt x="64630" y="1820646"/>
                    <a:pt x="78297" y="1838886"/>
                  </a:cubicBezTo>
                  <a:cubicBezTo>
                    <a:pt x="91963" y="1857126"/>
                    <a:pt x="96672" y="1872816"/>
                    <a:pt x="101706" y="1887264"/>
                  </a:cubicBezTo>
                  <a:cubicBezTo>
                    <a:pt x="106742" y="1901713"/>
                    <a:pt x="112169" y="1914853"/>
                    <a:pt x="127275" y="1927994"/>
                  </a:cubicBezTo>
                  <a:cubicBezTo>
                    <a:pt x="142380" y="1941135"/>
                    <a:pt x="150619" y="1951333"/>
                    <a:pt x="153562" y="1962447"/>
                  </a:cubicBezTo>
                  <a:cubicBezTo>
                    <a:pt x="156504" y="1973627"/>
                    <a:pt x="154019" y="1985656"/>
                    <a:pt x="147677" y="2002523"/>
                  </a:cubicBezTo>
                  <a:cubicBezTo>
                    <a:pt x="141333" y="2019390"/>
                    <a:pt x="147807" y="2025601"/>
                    <a:pt x="156046" y="2030112"/>
                  </a:cubicBezTo>
                  <a:cubicBezTo>
                    <a:pt x="164286" y="2034623"/>
                    <a:pt x="174291" y="2037499"/>
                    <a:pt x="175075" y="2047764"/>
                  </a:cubicBezTo>
                  <a:cubicBezTo>
                    <a:pt x="175860" y="2058028"/>
                    <a:pt x="173768" y="2073784"/>
                    <a:pt x="172787" y="2089539"/>
                  </a:cubicBezTo>
                  <a:cubicBezTo>
                    <a:pt x="171806" y="2105295"/>
                    <a:pt x="171871" y="2120985"/>
                    <a:pt x="176906" y="2131250"/>
                  </a:cubicBezTo>
                  <a:cubicBezTo>
                    <a:pt x="181941" y="2141514"/>
                    <a:pt x="189462" y="2141448"/>
                    <a:pt x="201428" y="2138637"/>
                  </a:cubicBezTo>
                  <a:cubicBezTo>
                    <a:pt x="213395" y="2135826"/>
                    <a:pt x="229873" y="2130269"/>
                    <a:pt x="252760" y="2129419"/>
                  </a:cubicBezTo>
                  <a:cubicBezTo>
                    <a:pt x="275647" y="2128569"/>
                    <a:pt x="284213" y="2120855"/>
                    <a:pt x="287156" y="2109871"/>
                  </a:cubicBezTo>
                  <a:cubicBezTo>
                    <a:pt x="290164" y="2098888"/>
                    <a:pt x="287548" y="2084636"/>
                    <a:pt x="288202" y="2070645"/>
                  </a:cubicBezTo>
                  <a:cubicBezTo>
                    <a:pt x="288856" y="2056720"/>
                    <a:pt x="294938" y="2053059"/>
                    <a:pt x="301542" y="2050640"/>
                  </a:cubicBezTo>
                  <a:cubicBezTo>
                    <a:pt x="308146" y="2048221"/>
                    <a:pt x="315274" y="2047110"/>
                    <a:pt x="318151" y="2038284"/>
                  </a:cubicBezTo>
                  <a:cubicBezTo>
                    <a:pt x="320963" y="2029458"/>
                    <a:pt x="332733" y="2023901"/>
                    <a:pt x="347904" y="2022397"/>
                  </a:cubicBezTo>
                  <a:cubicBezTo>
                    <a:pt x="363140" y="2020894"/>
                    <a:pt x="381711" y="2023378"/>
                    <a:pt x="398190" y="2030570"/>
                  </a:cubicBezTo>
                  <a:cubicBezTo>
                    <a:pt x="414669" y="2037827"/>
                    <a:pt x="427158" y="2035211"/>
                    <a:pt x="436248" y="2026386"/>
                  </a:cubicBezTo>
                  <a:cubicBezTo>
                    <a:pt x="445337" y="2017560"/>
                    <a:pt x="450961" y="2002523"/>
                    <a:pt x="453772" y="1984937"/>
                  </a:cubicBezTo>
                  <a:cubicBezTo>
                    <a:pt x="456584" y="1967351"/>
                    <a:pt x="462666" y="1969181"/>
                    <a:pt x="469270" y="1976242"/>
                  </a:cubicBezTo>
                  <a:cubicBezTo>
                    <a:pt x="475940" y="1983368"/>
                    <a:pt x="483133" y="1995789"/>
                    <a:pt x="488103" y="1999385"/>
                  </a:cubicBezTo>
                  <a:cubicBezTo>
                    <a:pt x="493138" y="2003046"/>
                    <a:pt x="503143" y="1989448"/>
                    <a:pt x="513606" y="1969966"/>
                  </a:cubicBezTo>
                  <a:cubicBezTo>
                    <a:pt x="524068" y="1950549"/>
                    <a:pt x="535054" y="1925248"/>
                    <a:pt x="542116" y="1905439"/>
                  </a:cubicBezTo>
                  <a:cubicBezTo>
                    <a:pt x="549178" y="1885630"/>
                    <a:pt x="548786" y="1877589"/>
                    <a:pt x="542574" y="1879288"/>
                  </a:cubicBezTo>
                  <a:cubicBezTo>
                    <a:pt x="536362" y="1880988"/>
                    <a:pt x="524199" y="1892364"/>
                    <a:pt x="507851" y="1911454"/>
                  </a:cubicBezTo>
                  <a:cubicBezTo>
                    <a:pt x="491438" y="1930543"/>
                    <a:pt x="487841" y="1921064"/>
                    <a:pt x="489934" y="1902955"/>
                  </a:cubicBezTo>
                  <a:cubicBezTo>
                    <a:pt x="492026" y="1884845"/>
                    <a:pt x="499808" y="1858106"/>
                    <a:pt x="506151" y="1842677"/>
                  </a:cubicBezTo>
                  <a:cubicBezTo>
                    <a:pt x="512559" y="1827249"/>
                    <a:pt x="515305" y="1797241"/>
                    <a:pt x="516940" y="1768475"/>
                  </a:cubicBezTo>
                  <a:cubicBezTo>
                    <a:pt x="518575" y="1739709"/>
                    <a:pt x="519164" y="1712251"/>
                    <a:pt x="521256" y="1701987"/>
                  </a:cubicBezTo>
                  <a:cubicBezTo>
                    <a:pt x="523349" y="1691723"/>
                    <a:pt x="526487" y="1678909"/>
                    <a:pt x="534334" y="1667534"/>
                  </a:cubicBezTo>
                  <a:cubicBezTo>
                    <a:pt x="542181" y="1656158"/>
                    <a:pt x="554606" y="1646221"/>
                    <a:pt x="575400" y="1641710"/>
                  </a:cubicBezTo>
                  <a:cubicBezTo>
                    <a:pt x="596129" y="1637199"/>
                    <a:pt x="619997" y="1621770"/>
                    <a:pt x="637652" y="1604642"/>
                  </a:cubicBezTo>
                  <a:cubicBezTo>
                    <a:pt x="655308" y="1587578"/>
                    <a:pt x="666686" y="1568815"/>
                    <a:pt x="662305" y="1557832"/>
                  </a:cubicBezTo>
                  <a:cubicBezTo>
                    <a:pt x="657989" y="1546848"/>
                    <a:pt x="672244" y="1532204"/>
                    <a:pt x="687546" y="1517494"/>
                  </a:cubicBezTo>
                  <a:cubicBezTo>
                    <a:pt x="702847" y="1502785"/>
                    <a:pt x="719260" y="1488075"/>
                    <a:pt x="719195" y="1477092"/>
                  </a:cubicBezTo>
                  <a:cubicBezTo>
                    <a:pt x="719130" y="1466109"/>
                    <a:pt x="701866" y="1443815"/>
                    <a:pt x="681726" y="1422502"/>
                  </a:cubicBezTo>
                  <a:cubicBezTo>
                    <a:pt x="661585" y="1401190"/>
                    <a:pt x="638633" y="1380792"/>
                    <a:pt x="627124" y="1373470"/>
                  </a:cubicBezTo>
                  <a:cubicBezTo>
                    <a:pt x="615681" y="1366213"/>
                    <a:pt x="597437" y="1365559"/>
                    <a:pt x="582593" y="1364710"/>
                  </a:cubicBezTo>
                  <a:cubicBezTo>
                    <a:pt x="567749" y="1363860"/>
                    <a:pt x="556306" y="1362814"/>
                    <a:pt x="558398" y="1354772"/>
                  </a:cubicBezTo>
                  <a:cubicBezTo>
                    <a:pt x="560491" y="1346731"/>
                    <a:pt x="558987" y="1326987"/>
                    <a:pt x="556240" y="1305217"/>
                  </a:cubicBezTo>
                  <a:cubicBezTo>
                    <a:pt x="553494" y="1283447"/>
                    <a:pt x="549440" y="1259649"/>
                    <a:pt x="546497" y="1243567"/>
                  </a:cubicBezTo>
                  <a:cubicBezTo>
                    <a:pt x="543554" y="1227484"/>
                    <a:pt x="552447" y="1210944"/>
                    <a:pt x="561995" y="1194665"/>
                  </a:cubicBezTo>
                  <a:cubicBezTo>
                    <a:pt x="571607" y="1178321"/>
                    <a:pt x="581873" y="1162173"/>
                    <a:pt x="581808" y="1146810"/>
                  </a:cubicBezTo>
                  <a:cubicBezTo>
                    <a:pt x="581743" y="1131446"/>
                    <a:pt x="581285" y="1114971"/>
                    <a:pt x="584293" y="1101046"/>
                  </a:cubicBezTo>
                  <a:cubicBezTo>
                    <a:pt x="587301" y="1087121"/>
                    <a:pt x="593644" y="1075745"/>
                    <a:pt x="607245" y="1070580"/>
                  </a:cubicBezTo>
                  <a:cubicBezTo>
                    <a:pt x="620781" y="1065416"/>
                    <a:pt x="623266" y="1056198"/>
                    <a:pt x="626798" y="1047241"/>
                  </a:cubicBezTo>
                  <a:cubicBezTo>
                    <a:pt x="630329" y="1038284"/>
                    <a:pt x="634971" y="1029459"/>
                    <a:pt x="652889" y="1024948"/>
                  </a:cubicBezTo>
                  <a:cubicBezTo>
                    <a:pt x="670740" y="1020502"/>
                    <a:pt x="677803" y="1005073"/>
                    <a:pt x="685257" y="988794"/>
                  </a:cubicBezTo>
                  <a:cubicBezTo>
                    <a:pt x="692712" y="972450"/>
                    <a:pt x="700493" y="955256"/>
                    <a:pt x="719784" y="947084"/>
                  </a:cubicBezTo>
                  <a:cubicBezTo>
                    <a:pt x="739074" y="938912"/>
                    <a:pt x="749406" y="931590"/>
                    <a:pt x="761176" y="923091"/>
                  </a:cubicBezTo>
                  <a:cubicBezTo>
                    <a:pt x="772947" y="914592"/>
                    <a:pt x="786156" y="905047"/>
                    <a:pt x="811200" y="892495"/>
                  </a:cubicBezTo>
                  <a:cubicBezTo>
                    <a:pt x="836180" y="879942"/>
                    <a:pt x="869725" y="858891"/>
                    <a:pt x="898759" y="837186"/>
                  </a:cubicBezTo>
                  <a:cubicBezTo>
                    <a:pt x="927793" y="815481"/>
                    <a:pt x="952380" y="792991"/>
                    <a:pt x="959507" y="777628"/>
                  </a:cubicBezTo>
                  <a:cubicBezTo>
                    <a:pt x="966635" y="762199"/>
                    <a:pt x="953688" y="746509"/>
                    <a:pt x="944141" y="730688"/>
                  </a:cubicBezTo>
                  <a:cubicBezTo>
                    <a:pt x="934593" y="714801"/>
                    <a:pt x="928446" y="698719"/>
                    <a:pt x="949110" y="682505"/>
                  </a:cubicBezTo>
                  <a:cubicBezTo>
                    <a:pt x="969774" y="666292"/>
                    <a:pt x="971539" y="649098"/>
                    <a:pt x="971801" y="634453"/>
                  </a:cubicBezTo>
                  <a:cubicBezTo>
                    <a:pt x="972128" y="619809"/>
                    <a:pt x="971016" y="607714"/>
                    <a:pt x="985991" y="601831"/>
                  </a:cubicBezTo>
                  <a:cubicBezTo>
                    <a:pt x="1000965" y="595881"/>
                    <a:pt x="1011297" y="588886"/>
                    <a:pt x="1020583" y="580452"/>
                  </a:cubicBezTo>
                  <a:cubicBezTo>
                    <a:pt x="1029868" y="572019"/>
                    <a:pt x="1038042" y="562082"/>
                    <a:pt x="1048701" y="550314"/>
                  </a:cubicBezTo>
                  <a:cubicBezTo>
                    <a:pt x="1059360" y="538546"/>
                    <a:pt x="1071915" y="538154"/>
                    <a:pt x="1088132" y="539527"/>
                  </a:cubicBezTo>
                  <a:cubicBezTo>
                    <a:pt x="1104414" y="540900"/>
                    <a:pt x="1124424" y="544168"/>
                    <a:pt x="1150188" y="539657"/>
                  </a:cubicBezTo>
                  <a:cubicBezTo>
                    <a:pt x="1159604" y="538023"/>
                    <a:pt x="1168628" y="537565"/>
                    <a:pt x="1177326" y="538023"/>
                  </a:cubicBezTo>
                  <a:cubicBezTo>
                    <a:pt x="1186022" y="538481"/>
                    <a:pt x="1194393" y="539853"/>
                    <a:pt x="1202566" y="541815"/>
                  </a:cubicBezTo>
                  <a:cubicBezTo>
                    <a:pt x="1201389" y="530243"/>
                    <a:pt x="1199493" y="519587"/>
                    <a:pt x="1197139" y="511153"/>
                  </a:cubicBezTo>
                  <a:cubicBezTo>
                    <a:pt x="1194458" y="502720"/>
                    <a:pt x="1191581" y="496313"/>
                    <a:pt x="1188442" y="493109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 22">
              <a:extLst>
                <a:ext uri="{FF2B5EF4-FFF2-40B4-BE49-F238E27FC236}">
                  <a16:creationId xmlns:a16="http://schemas.microsoft.com/office/drawing/2014/main" id="{91D19896-A9C2-564A-A3DC-19F7066551B3}"/>
                </a:ext>
              </a:extLst>
            </p:cNvPr>
            <p:cNvSpPr/>
            <p:nvPr/>
          </p:nvSpPr>
          <p:spPr>
            <a:xfrm>
              <a:off x="7594735" y="2857671"/>
              <a:ext cx="581981" cy="294194"/>
            </a:xfrm>
            <a:custGeom>
              <a:avLst/>
              <a:gdLst>
                <a:gd name="connsiteX0" fmla="*/ 556639 w 581981"/>
                <a:gd name="connsiteY0" fmla="*/ 75579 h 294194"/>
                <a:gd name="connsiteX1" fmla="*/ 556639 w 581981"/>
                <a:gd name="connsiteY1" fmla="*/ 75579 h 294194"/>
                <a:gd name="connsiteX2" fmla="*/ 579526 w 581981"/>
                <a:gd name="connsiteY2" fmla="*/ 45767 h 294194"/>
                <a:gd name="connsiteX3" fmla="*/ 576125 w 581981"/>
                <a:gd name="connsiteY3" fmla="*/ 9810 h 294194"/>
                <a:gd name="connsiteX4" fmla="*/ 567886 w 581981"/>
                <a:gd name="connsiteY4" fmla="*/ 15302 h 294194"/>
                <a:gd name="connsiteX5" fmla="*/ 555004 w 581981"/>
                <a:gd name="connsiteY5" fmla="*/ 20205 h 294194"/>
                <a:gd name="connsiteX6" fmla="*/ 466857 w 581981"/>
                <a:gd name="connsiteY6" fmla="*/ 11510 h 294194"/>
                <a:gd name="connsiteX7" fmla="*/ 371190 w 581981"/>
                <a:gd name="connsiteY7" fmla="*/ 1769 h 294194"/>
                <a:gd name="connsiteX8" fmla="*/ 270618 w 581981"/>
                <a:gd name="connsiteY8" fmla="*/ 14582 h 294194"/>
                <a:gd name="connsiteX9" fmla="*/ 190514 w 581981"/>
                <a:gd name="connsiteY9" fmla="*/ 39491 h 294194"/>
                <a:gd name="connsiteX10" fmla="*/ 141863 w 581981"/>
                <a:gd name="connsiteY10" fmla="*/ 69629 h 294194"/>
                <a:gd name="connsiteX11" fmla="*/ 131923 w 581981"/>
                <a:gd name="connsiteY11" fmla="*/ 97414 h 294194"/>
                <a:gd name="connsiteX12" fmla="*/ 144806 w 581981"/>
                <a:gd name="connsiteY12" fmla="*/ 127487 h 294194"/>
                <a:gd name="connsiteX13" fmla="*/ 152260 w 581981"/>
                <a:gd name="connsiteY13" fmla="*/ 160895 h 294194"/>
                <a:gd name="connsiteX14" fmla="*/ 178416 w 581981"/>
                <a:gd name="connsiteY14" fmla="*/ 190511 h 294194"/>
                <a:gd name="connsiteX15" fmla="*/ 209869 w 581981"/>
                <a:gd name="connsiteY15" fmla="*/ 194629 h 294194"/>
                <a:gd name="connsiteX16" fmla="*/ 240930 w 581981"/>
                <a:gd name="connsiteY16" fmla="*/ 200579 h 294194"/>
                <a:gd name="connsiteX17" fmla="*/ 230141 w 581981"/>
                <a:gd name="connsiteY17" fmla="*/ 234444 h 294194"/>
                <a:gd name="connsiteX18" fmla="*/ 229487 w 581981"/>
                <a:gd name="connsiteY18" fmla="*/ 235294 h 294194"/>
                <a:gd name="connsiteX19" fmla="*/ 228899 w 581981"/>
                <a:gd name="connsiteY19" fmla="*/ 236143 h 294194"/>
                <a:gd name="connsiteX20" fmla="*/ 295598 w 581981"/>
                <a:gd name="connsiteY20" fmla="*/ 231240 h 294194"/>
                <a:gd name="connsiteX21" fmla="*/ 333459 w 581981"/>
                <a:gd name="connsiteY21" fmla="*/ 234117 h 294194"/>
                <a:gd name="connsiteX22" fmla="*/ 380279 w 581981"/>
                <a:gd name="connsiteY22" fmla="*/ 269028 h 294194"/>
                <a:gd name="connsiteX23" fmla="*/ 431349 w 581981"/>
                <a:gd name="connsiteY23" fmla="*/ 292825 h 294194"/>
                <a:gd name="connsiteX24" fmla="*/ 468492 w 581981"/>
                <a:gd name="connsiteY24" fmla="*/ 292694 h 294194"/>
                <a:gd name="connsiteX25" fmla="*/ 524009 w 581981"/>
                <a:gd name="connsiteY25" fmla="*/ 298709 h 294194"/>
                <a:gd name="connsiteX26" fmla="*/ 521458 w 581981"/>
                <a:gd name="connsiteY26" fmla="*/ 283018 h 294194"/>
                <a:gd name="connsiteX27" fmla="*/ 527409 w 581981"/>
                <a:gd name="connsiteY27" fmla="*/ 270989 h 294194"/>
                <a:gd name="connsiteX28" fmla="*/ 550753 w 581981"/>
                <a:gd name="connsiteY28" fmla="*/ 258437 h 294194"/>
                <a:gd name="connsiteX29" fmla="*/ 553108 w 581981"/>
                <a:gd name="connsiteY29" fmla="*/ 237647 h 294194"/>
                <a:gd name="connsiteX30" fmla="*/ 537414 w 581981"/>
                <a:gd name="connsiteY30" fmla="*/ 212739 h 294194"/>
                <a:gd name="connsiteX31" fmla="*/ 531398 w 581981"/>
                <a:gd name="connsiteY31" fmla="*/ 184496 h 294194"/>
                <a:gd name="connsiteX32" fmla="*/ 526363 w 581981"/>
                <a:gd name="connsiteY32" fmla="*/ 152331 h 294194"/>
                <a:gd name="connsiteX33" fmla="*/ 524662 w 581981"/>
                <a:gd name="connsiteY33" fmla="*/ 126834 h 294194"/>
                <a:gd name="connsiteX34" fmla="*/ 536695 w 581981"/>
                <a:gd name="connsiteY34" fmla="*/ 105456 h 294194"/>
                <a:gd name="connsiteX35" fmla="*/ 556639 w 581981"/>
                <a:gd name="connsiteY35" fmla="*/ 75579 h 294194"/>
                <a:gd name="connsiteX36" fmla="*/ 48942 w 581981"/>
                <a:gd name="connsiteY36" fmla="*/ 149389 h 294194"/>
                <a:gd name="connsiteX37" fmla="*/ 48942 w 581981"/>
                <a:gd name="connsiteY37" fmla="*/ 149389 h 294194"/>
                <a:gd name="connsiteX38" fmla="*/ 2776 w 581981"/>
                <a:gd name="connsiteY38" fmla="*/ 199206 h 294194"/>
                <a:gd name="connsiteX39" fmla="*/ 10623 w 581981"/>
                <a:gd name="connsiteY39" fmla="*/ 236797 h 294194"/>
                <a:gd name="connsiteX40" fmla="*/ 64505 w 581981"/>
                <a:gd name="connsiteY40" fmla="*/ 208097 h 294194"/>
                <a:gd name="connsiteX41" fmla="*/ 110802 w 581981"/>
                <a:gd name="connsiteY41" fmla="*/ 168348 h 294194"/>
                <a:gd name="connsiteX42" fmla="*/ 105113 w 581981"/>
                <a:gd name="connsiteY42" fmla="*/ 147100 h 294194"/>
                <a:gd name="connsiteX43" fmla="*/ 48942 w 581981"/>
                <a:gd name="connsiteY43" fmla="*/ 149389 h 294194"/>
                <a:gd name="connsiteX44" fmla="*/ 91773 w 581981"/>
                <a:gd name="connsiteY44" fmla="*/ 106306 h 294194"/>
                <a:gd name="connsiteX45" fmla="*/ 91773 w 581981"/>
                <a:gd name="connsiteY45" fmla="*/ 106306 h 294194"/>
                <a:gd name="connsiteX46" fmla="*/ 57181 w 581981"/>
                <a:gd name="connsiteY46" fmla="*/ 94342 h 294194"/>
                <a:gd name="connsiteX47" fmla="*/ 30109 w 581981"/>
                <a:gd name="connsiteY47" fmla="*/ 113955 h 294194"/>
                <a:gd name="connsiteX48" fmla="*/ 62609 w 581981"/>
                <a:gd name="connsiteY48" fmla="*/ 124023 h 294194"/>
                <a:gd name="connsiteX49" fmla="*/ 91773 w 581981"/>
                <a:gd name="connsiteY49" fmla="*/ 106306 h 29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81981" h="294194">
                  <a:moveTo>
                    <a:pt x="556639" y="75579"/>
                  </a:moveTo>
                  <a:lnTo>
                    <a:pt x="556639" y="75579"/>
                  </a:lnTo>
                  <a:cubicBezTo>
                    <a:pt x="562524" y="62307"/>
                    <a:pt x="573248" y="54527"/>
                    <a:pt x="579526" y="45767"/>
                  </a:cubicBezTo>
                  <a:cubicBezTo>
                    <a:pt x="585868" y="37006"/>
                    <a:pt x="587765" y="27135"/>
                    <a:pt x="576125" y="9810"/>
                  </a:cubicBezTo>
                  <a:cubicBezTo>
                    <a:pt x="573967" y="11706"/>
                    <a:pt x="571286" y="13536"/>
                    <a:pt x="567886" y="15302"/>
                  </a:cubicBezTo>
                  <a:cubicBezTo>
                    <a:pt x="564486" y="17001"/>
                    <a:pt x="560301" y="18636"/>
                    <a:pt x="555004" y="20205"/>
                  </a:cubicBezTo>
                  <a:cubicBezTo>
                    <a:pt x="534210" y="26219"/>
                    <a:pt x="501187" y="18963"/>
                    <a:pt x="466857" y="11510"/>
                  </a:cubicBezTo>
                  <a:cubicBezTo>
                    <a:pt x="432527" y="4057"/>
                    <a:pt x="397019" y="-3527"/>
                    <a:pt x="371190" y="1769"/>
                  </a:cubicBezTo>
                  <a:cubicBezTo>
                    <a:pt x="345360" y="7064"/>
                    <a:pt x="306321" y="9810"/>
                    <a:pt x="270618" y="14582"/>
                  </a:cubicBezTo>
                  <a:cubicBezTo>
                    <a:pt x="234914" y="19355"/>
                    <a:pt x="202677" y="26154"/>
                    <a:pt x="190514" y="39491"/>
                  </a:cubicBezTo>
                  <a:cubicBezTo>
                    <a:pt x="178351" y="52828"/>
                    <a:pt x="156903" y="61457"/>
                    <a:pt x="141863" y="69629"/>
                  </a:cubicBezTo>
                  <a:cubicBezTo>
                    <a:pt x="126823" y="77801"/>
                    <a:pt x="118257" y="85647"/>
                    <a:pt x="131923" y="97414"/>
                  </a:cubicBezTo>
                  <a:cubicBezTo>
                    <a:pt x="145655" y="109182"/>
                    <a:pt x="145655" y="118073"/>
                    <a:pt x="144806" y="127487"/>
                  </a:cubicBezTo>
                  <a:cubicBezTo>
                    <a:pt x="143955" y="136902"/>
                    <a:pt x="142190" y="146904"/>
                    <a:pt x="152260" y="160895"/>
                  </a:cubicBezTo>
                  <a:cubicBezTo>
                    <a:pt x="162330" y="174885"/>
                    <a:pt x="169916" y="184823"/>
                    <a:pt x="178416" y="190511"/>
                  </a:cubicBezTo>
                  <a:cubicBezTo>
                    <a:pt x="186918" y="196198"/>
                    <a:pt x="196203" y="197637"/>
                    <a:pt x="209869" y="194629"/>
                  </a:cubicBezTo>
                  <a:cubicBezTo>
                    <a:pt x="223471" y="191622"/>
                    <a:pt x="235699" y="193779"/>
                    <a:pt x="240930" y="200579"/>
                  </a:cubicBezTo>
                  <a:cubicBezTo>
                    <a:pt x="246162" y="207378"/>
                    <a:pt x="244396" y="218884"/>
                    <a:pt x="230141" y="234444"/>
                  </a:cubicBezTo>
                  <a:lnTo>
                    <a:pt x="229487" y="235294"/>
                  </a:lnTo>
                  <a:lnTo>
                    <a:pt x="228899" y="236143"/>
                  </a:lnTo>
                  <a:cubicBezTo>
                    <a:pt x="251851" y="233855"/>
                    <a:pt x="276111" y="231894"/>
                    <a:pt x="295598" y="231240"/>
                  </a:cubicBezTo>
                  <a:cubicBezTo>
                    <a:pt x="315084" y="230586"/>
                    <a:pt x="329732" y="231240"/>
                    <a:pt x="333459" y="234117"/>
                  </a:cubicBezTo>
                  <a:cubicBezTo>
                    <a:pt x="339213" y="238497"/>
                    <a:pt x="359419" y="254710"/>
                    <a:pt x="380279" y="269028"/>
                  </a:cubicBezTo>
                  <a:cubicBezTo>
                    <a:pt x="401139" y="283345"/>
                    <a:pt x="422718" y="295832"/>
                    <a:pt x="431349" y="292825"/>
                  </a:cubicBezTo>
                  <a:cubicBezTo>
                    <a:pt x="436581" y="290994"/>
                    <a:pt x="451032" y="291321"/>
                    <a:pt x="468492" y="292694"/>
                  </a:cubicBezTo>
                  <a:cubicBezTo>
                    <a:pt x="485951" y="294067"/>
                    <a:pt x="506484" y="296421"/>
                    <a:pt x="524009" y="298709"/>
                  </a:cubicBezTo>
                  <a:cubicBezTo>
                    <a:pt x="521982" y="293152"/>
                    <a:pt x="521001" y="287791"/>
                    <a:pt x="521458" y="283018"/>
                  </a:cubicBezTo>
                  <a:cubicBezTo>
                    <a:pt x="521916" y="278246"/>
                    <a:pt x="523812" y="274062"/>
                    <a:pt x="527409" y="270989"/>
                  </a:cubicBezTo>
                  <a:cubicBezTo>
                    <a:pt x="533883" y="265432"/>
                    <a:pt x="544084" y="262621"/>
                    <a:pt x="550753" y="258437"/>
                  </a:cubicBezTo>
                  <a:cubicBezTo>
                    <a:pt x="557489" y="254253"/>
                    <a:pt x="560628" y="248696"/>
                    <a:pt x="553108" y="237647"/>
                  </a:cubicBezTo>
                  <a:cubicBezTo>
                    <a:pt x="545522" y="226598"/>
                    <a:pt x="540618" y="219930"/>
                    <a:pt x="537414" y="212739"/>
                  </a:cubicBezTo>
                  <a:cubicBezTo>
                    <a:pt x="534144" y="205547"/>
                    <a:pt x="532510" y="197767"/>
                    <a:pt x="531398" y="184496"/>
                  </a:cubicBezTo>
                  <a:cubicBezTo>
                    <a:pt x="530221" y="171224"/>
                    <a:pt x="528063" y="161222"/>
                    <a:pt x="526363" y="152331"/>
                  </a:cubicBezTo>
                  <a:cubicBezTo>
                    <a:pt x="524728" y="143439"/>
                    <a:pt x="523616" y="135725"/>
                    <a:pt x="524662" y="126834"/>
                  </a:cubicBezTo>
                  <a:cubicBezTo>
                    <a:pt x="525709" y="117943"/>
                    <a:pt x="530482" y="112386"/>
                    <a:pt x="536695" y="105456"/>
                  </a:cubicBezTo>
                  <a:cubicBezTo>
                    <a:pt x="542711" y="98395"/>
                    <a:pt x="550231" y="90027"/>
                    <a:pt x="556639" y="75579"/>
                  </a:cubicBezTo>
                  <a:moveTo>
                    <a:pt x="48942" y="149389"/>
                  </a:moveTo>
                  <a:lnTo>
                    <a:pt x="48942" y="149389"/>
                  </a:lnTo>
                  <a:cubicBezTo>
                    <a:pt x="23178" y="156907"/>
                    <a:pt x="8465" y="179070"/>
                    <a:pt x="2776" y="199206"/>
                  </a:cubicBezTo>
                  <a:cubicBezTo>
                    <a:pt x="-2913" y="219342"/>
                    <a:pt x="356" y="237451"/>
                    <a:pt x="10623" y="236797"/>
                  </a:cubicBezTo>
                  <a:cubicBezTo>
                    <a:pt x="23570" y="236013"/>
                    <a:pt x="44692" y="223003"/>
                    <a:pt x="64505" y="208097"/>
                  </a:cubicBezTo>
                  <a:cubicBezTo>
                    <a:pt x="84319" y="193191"/>
                    <a:pt x="102955" y="176520"/>
                    <a:pt x="110802" y="168348"/>
                  </a:cubicBezTo>
                  <a:cubicBezTo>
                    <a:pt x="118649" y="160176"/>
                    <a:pt x="116099" y="151677"/>
                    <a:pt x="105113" y="147100"/>
                  </a:cubicBezTo>
                  <a:cubicBezTo>
                    <a:pt x="94127" y="142524"/>
                    <a:pt x="74706" y="141870"/>
                    <a:pt x="48942" y="149389"/>
                  </a:cubicBezTo>
                  <a:moveTo>
                    <a:pt x="91773" y="106306"/>
                  </a:moveTo>
                  <a:lnTo>
                    <a:pt x="91773" y="106306"/>
                  </a:lnTo>
                  <a:cubicBezTo>
                    <a:pt x="97462" y="95192"/>
                    <a:pt x="76668" y="92119"/>
                    <a:pt x="57181" y="94342"/>
                  </a:cubicBezTo>
                  <a:cubicBezTo>
                    <a:pt x="37695" y="96565"/>
                    <a:pt x="19451" y="104017"/>
                    <a:pt x="30109" y="113955"/>
                  </a:cubicBezTo>
                  <a:cubicBezTo>
                    <a:pt x="38022" y="121342"/>
                    <a:pt x="50642" y="124938"/>
                    <a:pt x="62609" y="124023"/>
                  </a:cubicBezTo>
                  <a:cubicBezTo>
                    <a:pt x="74641" y="123042"/>
                    <a:pt x="86084" y="117420"/>
                    <a:pt x="91773" y="106306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 23">
              <a:extLst>
                <a:ext uri="{FF2B5EF4-FFF2-40B4-BE49-F238E27FC236}">
                  <a16:creationId xmlns:a16="http://schemas.microsoft.com/office/drawing/2014/main" id="{CE8FB782-6536-D74E-9B19-1A54CDF63F49}"/>
                </a:ext>
              </a:extLst>
            </p:cNvPr>
            <p:cNvSpPr/>
            <p:nvPr/>
          </p:nvSpPr>
          <p:spPr>
            <a:xfrm>
              <a:off x="7594735" y="2857671"/>
              <a:ext cx="581981" cy="294194"/>
            </a:xfrm>
            <a:custGeom>
              <a:avLst/>
              <a:gdLst>
                <a:gd name="connsiteX0" fmla="*/ 556639 w 581981"/>
                <a:gd name="connsiteY0" fmla="*/ 75579 h 294194"/>
                <a:gd name="connsiteX1" fmla="*/ 556639 w 581981"/>
                <a:gd name="connsiteY1" fmla="*/ 75579 h 294194"/>
                <a:gd name="connsiteX2" fmla="*/ 579526 w 581981"/>
                <a:gd name="connsiteY2" fmla="*/ 45767 h 294194"/>
                <a:gd name="connsiteX3" fmla="*/ 576125 w 581981"/>
                <a:gd name="connsiteY3" fmla="*/ 9810 h 294194"/>
                <a:gd name="connsiteX4" fmla="*/ 567886 w 581981"/>
                <a:gd name="connsiteY4" fmla="*/ 15302 h 294194"/>
                <a:gd name="connsiteX5" fmla="*/ 555004 w 581981"/>
                <a:gd name="connsiteY5" fmla="*/ 20205 h 294194"/>
                <a:gd name="connsiteX6" fmla="*/ 466857 w 581981"/>
                <a:gd name="connsiteY6" fmla="*/ 11510 h 294194"/>
                <a:gd name="connsiteX7" fmla="*/ 371190 w 581981"/>
                <a:gd name="connsiteY7" fmla="*/ 1769 h 294194"/>
                <a:gd name="connsiteX8" fmla="*/ 270618 w 581981"/>
                <a:gd name="connsiteY8" fmla="*/ 14582 h 294194"/>
                <a:gd name="connsiteX9" fmla="*/ 190514 w 581981"/>
                <a:gd name="connsiteY9" fmla="*/ 39491 h 294194"/>
                <a:gd name="connsiteX10" fmla="*/ 141863 w 581981"/>
                <a:gd name="connsiteY10" fmla="*/ 69629 h 294194"/>
                <a:gd name="connsiteX11" fmla="*/ 131923 w 581981"/>
                <a:gd name="connsiteY11" fmla="*/ 97414 h 294194"/>
                <a:gd name="connsiteX12" fmla="*/ 144806 w 581981"/>
                <a:gd name="connsiteY12" fmla="*/ 127487 h 294194"/>
                <a:gd name="connsiteX13" fmla="*/ 152260 w 581981"/>
                <a:gd name="connsiteY13" fmla="*/ 160895 h 294194"/>
                <a:gd name="connsiteX14" fmla="*/ 178416 w 581981"/>
                <a:gd name="connsiteY14" fmla="*/ 190511 h 294194"/>
                <a:gd name="connsiteX15" fmla="*/ 209869 w 581981"/>
                <a:gd name="connsiteY15" fmla="*/ 194629 h 294194"/>
                <a:gd name="connsiteX16" fmla="*/ 240930 w 581981"/>
                <a:gd name="connsiteY16" fmla="*/ 200579 h 294194"/>
                <a:gd name="connsiteX17" fmla="*/ 230141 w 581981"/>
                <a:gd name="connsiteY17" fmla="*/ 234444 h 294194"/>
                <a:gd name="connsiteX18" fmla="*/ 229487 w 581981"/>
                <a:gd name="connsiteY18" fmla="*/ 235294 h 294194"/>
                <a:gd name="connsiteX19" fmla="*/ 228899 w 581981"/>
                <a:gd name="connsiteY19" fmla="*/ 236143 h 294194"/>
                <a:gd name="connsiteX20" fmla="*/ 295598 w 581981"/>
                <a:gd name="connsiteY20" fmla="*/ 231240 h 294194"/>
                <a:gd name="connsiteX21" fmla="*/ 333459 w 581981"/>
                <a:gd name="connsiteY21" fmla="*/ 234117 h 294194"/>
                <a:gd name="connsiteX22" fmla="*/ 380279 w 581981"/>
                <a:gd name="connsiteY22" fmla="*/ 269028 h 294194"/>
                <a:gd name="connsiteX23" fmla="*/ 431349 w 581981"/>
                <a:gd name="connsiteY23" fmla="*/ 292825 h 294194"/>
                <a:gd name="connsiteX24" fmla="*/ 468492 w 581981"/>
                <a:gd name="connsiteY24" fmla="*/ 292694 h 294194"/>
                <a:gd name="connsiteX25" fmla="*/ 524009 w 581981"/>
                <a:gd name="connsiteY25" fmla="*/ 298709 h 294194"/>
                <a:gd name="connsiteX26" fmla="*/ 521458 w 581981"/>
                <a:gd name="connsiteY26" fmla="*/ 283018 h 294194"/>
                <a:gd name="connsiteX27" fmla="*/ 527409 w 581981"/>
                <a:gd name="connsiteY27" fmla="*/ 270989 h 294194"/>
                <a:gd name="connsiteX28" fmla="*/ 550753 w 581981"/>
                <a:gd name="connsiteY28" fmla="*/ 258437 h 294194"/>
                <a:gd name="connsiteX29" fmla="*/ 553108 w 581981"/>
                <a:gd name="connsiteY29" fmla="*/ 237647 h 294194"/>
                <a:gd name="connsiteX30" fmla="*/ 537414 w 581981"/>
                <a:gd name="connsiteY30" fmla="*/ 212739 h 294194"/>
                <a:gd name="connsiteX31" fmla="*/ 531398 w 581981"/>
                <a:gd name="connsiteY31" fmla="*/ 184496 h 294194"/>
                <a:gd name="connsiteX32" fmla="*/ 526363 w 581981"/>
                <a:gd name="connsiteY32" fmla="*/ 152331 h 294194"/>
                <a:gd name="connsiteX33" fmla="*/ 524662 w 581981"/>
                <a:gd name="connsiteY33" fmla="*/ 126834 h 294194"/>
                <a:gd name="connsiteX34" fmla="*/ 536695 w 581981"/>
                <a:gd name="connsiteY34" fmla="*/ 105456 h 294194"/>
                <a:gd name="connsiteX35" fmla="*/ 556639 w 581981"/>
                <a:gd name="connsiteY35" fmla="*/ 75579 h 294194"/>
                <a:gd name="connsiteX36" fmla="*/ 48942 w 581981"/>
                <a:gd name="connsiteY36" fmla="*/ 149389 h 294194"/>
                <a:gd name="connsiteX37" fmla="*/ 48942 w 581981"/>
                <a:gd name="connsiteY37" fmla="*/ 149389 h 294194"/>
                <a:gd name="connsiteX38" fmla="*/ 2776 w 581981"/>
                <a:gd name="connsiteY38" fmla="*/ 199206 h 294194"/>
                <a:gd name="connsiteX39" fmla="*/ 10623 w 581981"/>
                <a:gd name="connsiteY39" fmla="*/ 236797 h 294194"/>
                <a:gd name="connsiteX40" fmla="*/ 64505 w 581981"/>
                <a:gd name="connsiteY40" fmla="*/ 208097 h 294194"/>
                <a:gd name="connsiteX41" fmla="*/ 110802 w 581981"/>
                <a:gd name="connsiteY41" fmla="*/ 168348 h 294194"/>
                <a:gd name="connsiteX42" fmla="*/ 105113 w 581981"/>
                <a:gd name="connsiteY42" fmla="*/ 147100 h 294194"/>
                <a:gd name="connsiteX43" fmla="*/ 48942 w 581981"/>
                <a:gd name="connsiteY43" fmla="*/ 149389 h 294194"/>
                <a:gd name="connsiteX44" fmla="*/ 91773 w 581981"/>
                <a:gd name="connsiteY44" fmla="*/ 106306 h 294194"/>
                <a:gd name="connsiteX45" fmla="*/ 91773 w 581981"/>
                <a:gd name="connsiteY45" fmla="*/ 106306 h 294194"/>
                <a:gd name="connsiteX46" fmla="*/ 57181 w 581981"/>
                <a:gd name="connsiteY46" fmla="*/ 94342 h 294194"/>
                <a:gd name="connsiteX47" fmla="*/ 30109 w 581981"/>
                <a:gd name="connsiteY47" fmla="*/ 113955 h 294194"/>
                <a:gd name="connsiteX48" fmla="*/ 62609 w 581981"/>
                <a:gd name="connsiteY48" fmla="*/ 124023 h 294194"/>
                <a:gd name="connsiteX49" fmla="*/ 91773 w 581981"/>
                <a:gd name="connsiteY49" fmla="*/ 106306 h 29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81981" h="294194">
                  <a:moveTo>
                    <a:pt x="556639" y="75579"/>
                  </a:moveTo>
                  <a:lnTo>
                    <a:pt x="556639" y="75579"/>
                  </a:lnTo>
                  <a:cubicBezTo>
                    <a:pt x="562524" y="62307"/>
                    <a:pt x="573248" y="54527"/>
                    <a:pt x="579526" y="45767"/>
                  </a:cubicBezTo>
                  <a:cubicBezTo>
                    <a:pt x="585868" y="37006"/>
                    <a:pt x="587765" y="27135"/>
                    <a:pt x="576125" y="9810"/>
                  </a:cubicBezTo>
                  <a:cubicBezTo>
                    <a:pt x="573967" y="11706"/>
                    <a:pt x="571286" y="13536"/>
                    <a:pt x="567886" y="15302"/>
                  </a:cubicBezTo>
                  <a:cubicBezTo>
                    <a:pt x="564486" y="17001"/>
                    <a:pt x="560301" y="18636"/>
                    <a:pt x="555004" y="20205"/>
                  </a:cubicBezTo>
                  <a:cubicBezTo>
                    <a:pt x="534210" y="26219"/>
                    <a:pt x="501187" y="18963"/>
                    <a:pt x="466857" y="11510"/>
                  </a:cubicBezTo>
                  <a:cubicBezTo>
                    <a:pt x="432527" y="4057"/>
                    <a:pt x="397019" y="-3527"/>
                    <a:pt x="371190" y="1769"/>
                  </a:cubicBezTo>
                  <a:cubicBezTo>
                    <a:pt x="345360" y="7064"/>
                    <a:pt x="306321" y="9810"/>
                    <a:pt x="270618" y="14582"/>
                  </a:cubicBezTo>
                  <a:cubicBezTo>
                    <a:pt x="234914" y="19355"/>
                    <a:pt x="202677" y="26154"/>
                    <a:pt x="190514" y="39491"/>
                  </a:cubicBezTo>
                  <a:cubicBezTo>
                    <a:pt x="178351" y="52828"/>
                    <a:pt x="156903" y="61457"/>
                    <a:pt x="141863" y="69629"/>
                  </a:cubicBezTo>
                  <a:cubicBezTo>
                    <a:pt x="126823" y="77801"/>
                    <a:pt x="118257" y="85647"/>
                    <a:pt x="131923" y="97414"/>
                  </a:cubicBezTo>
                  <a:cubicBezTo>
                    <a:pt x="145655" y="109182"/>
                    <a:pt x="145655" y="118073"/>
                    <a:pt x="144806" y="127487"/>
                  </a:cubicBezTo>
                  <a:cubicBezTo>
                    <a:pt x="143955" y="136902"/>
                    <a:pt x="142190" y="146904"/>
                    <a:pt x="152260" y="160895"/>
                  </a:cubicBezTo>
                  <a:cubicBezTo>
                    <a:pt x="162330" y="174885"/>
                    <a:pt x="169916" y="184823"/>
                    <a:pt x="178416" y="190511"/>
                  </a:cubicBezTo>
                  <a:cubicBezTo>
                    <a:pt x="186918" y="196198"/>
                    <a:pt x="196203" y="197637"/>
                    <a:pt x="209869" y="194629"/>
                  </a:cubicBezTo>
                  <a:cubicBezTo>
                    <a:pt x="223471" y="191622"/>
                    <a:pt x="235699" y="193779"/>
                    <a:pt x="240930" y="200579"/>
                  </a:cubicBezTo>
                  <a:cubicBezTo>
                    <a:pt x="246162" y="207378"/>
                    <a:pt x="244396" y="218884"/>
                    <a:pt x="230141" y="234444"/>
                  </a:cubicBezTo>
                  <a:lnTo>
                    <a:pt x="229487" y="235294"/>
                  </a:lnTo>
                  <a:lnTo>
                    <a:pt x="228899" y="236143"/>
                  </a:lnTo>
                  <a:cubicBezTo>
                    <a:pt x="251851" y="233855"/>
                    <a:pt x="276111" y="231894"/>
                    <a:pt x="295598" y="231240"/>
                  </a:cubicBezTo>
                  <a:cubicBezTo>
                    <a:pt x="315084" y="230586"/>
                    <a:pt x="329732" y="231240"/>
                    <a:pt x="333459" y="234117"/>
                  </a:cubicBezTo>
                  <a:cubicBezTo>
                    <a:pt x="339213" y="238497"/>
                    <a:pt x="359419" y="254710"/>
                    <a:pt x="380279" y="269028"/>
                  </a:cubicBezTo>
                  <a:cubicBezTo>
                    <a:pt x="401139" y="283345"/>
                    <a:pt x="422718" y="295832"/>
                    <a:pt x="431349" y="292825"/>
                  </a:cubicBezTo>
                  <a:cubicBezTo>
                    <a:pt x="436581" y="290994"/>
                    <a:pt x="451032" y="291321"/>
                    <a:pt x="468492" y="292694"/>
                  </a:cubicBezTo>
                  <a:cubicBezTo>
                    <a:pt x="485951" y="294067"/>
                    <a:pt x="506484" y="296421"/>
                    <a:pt x="524009" y="298709"/>
                  </a:cubicBezTo>
                  <a:cubicBezTo>
                    <a:pt x="521982" y="293152"/>
                    <a:pt x="521001" y="287791"/>
                    <a:pt x="521458" y="283018"/>
                  </a:cubicBezTo>
                  <a:cubicBezTo>
                    <a:pt x="521916" y="278246"/>
                    <a:pt x="523812" y="274062"/>
                    <a:pt x="527409" y="270989"/>
                  </a:cubicBezTo>
                  <a:cubicBezTo>
                    <a:pt x="533883" y="265432"/>
                    <a:pt x="544084" y="262621"/>
                    <a:pt x="550753" y="258437"/>
                  </a:cubicBezTo>
                  <a:cubicBezTo>
                    <a:pt x="557489" y="254253"/>
                    <a:pt x="560628" y="248696"/>
                    <a:pt x="553108" y="237647"/>
                  </a:cubicBezTo>
                  <a:cubicBezTo>
                    <a:pt x="545522" y="226598"/>
                    <a:pt x="540618" y="219930"/>
                    <a:pt x="537414" y="212739"/>
                  </a:cubicBezTo>
                  <a:cubicBezTo>
                    <a:pt x="534144" y="205547"/>
                    <a:pt x="532510" y="197767"/>
                    <a:pt x="531398" y="184496"/>
                  </a:cubicBezTo>
                  <a:cubicBezTo>
                    <a:pt x="530221" y="171224"/>
                    <a:pt x="528063" y="161222"/>
                    <a:pt x="526363" y="152331"/>
                  </a:cubicBezTo>
                  <a:cubicBezTo>
                    <a:pt x="524728" y="143439"/>
                    <a:pt x="523616" y="135725"/>
                    <a:pt x="524662" y="126834"/>
                  </a:cubicBezTo>
                  <a:cubicBezTo>
                    <a:pt x="525709" y="117943"/>
                    <a:pt x="530482" y="112386"/>
                    <a:pt x="536695" y="105456"/>
                  </a:cubicBezTo>
                  <a:cubicBezTo>
                    <a:pt x="542711" y="98395"/>
                    <a:pt x="550231" y="90027"/>
                    <a:pt x="556639" y="75579"/>
                  </a:cubicBezTo>
                  <a:close/>
                  <a:moveTo>
                    <a:pt x="48942" y="149389"/>
                  </a:moveTo>
                  <a:lnTo>
                    <a:pt x="48942" y="149389"/>
                  </a:lnTo>
                  <a:cubicBezTo>
                    <a:pt x="23178" y="156907"/>
                    <a:pt x="8465" y="179070"/>
                    <a:pt x="2776" y="199206"/>
                  </a:cubicBezTo>
                  <a:cubicBezTo>
                    <a:pt x="-2913" y="219342"/>
                    <a:pt x="356" y="237451"/>
                    <a:pt x="10623" y="236797"/>
                  </a:cubicBezTo>
                  <a:cubicBezTo>
                    <a:pt x="23570" y="236013"/>
                    <a:pt x="44692" y="223003"/>
                    <a:pt x="64505" y="208097"/>
                  </a:cubicBezTo>
                  <a:cubicBezTo>
                    <a:pt x="84319" y="193191"/>
                    <a:pt x="102955" y="176520"/>
                    <a:pt x="110802" y="168348"/>
                  </a:cubicBezTo>
                  <a:cubicBezTo>
                    <a:pt x="118649" y="160176"/>
                    <a:pt x="116099" y="151677"/>
                    <a:pt x="105113" y="147100"/>
                  </a:cubicBezTo>
                  <a:cubicBezTo>
                    <a:pt x="94127" y="142524"/>
                    <a:pt x="74706" y="141870"/>
                    <a:pt x="48942" y="149389"/>
                  </a:cubicBezTo>
                  <a:close/>
                  <a:moveTo>
                    <a:pt x="91773" y="106306"/>
                  </a:moveTo>
                  <a:lnTo>
                    <a:pt x="91773" y="106306"/>
                  </a:lnTo>
                  <a:cubicBezTo>
                    <a:pt x="97462" y="95192"/>
                    <a:pt x="76668" y="92119"/>
                    <a:pt x="57181" y="94342"/>
                  </a:cubicBezTo>
                  <a:cubicBezTo>
                    <a:pt x="37695" y="96565"/>
                    <a:pt x="19451" y="104017"/>
                    <a:pt x="30109" y="113955"/>
                  </a:cubicBezTo>
                  <a:cubicBezTo>
                    <a:pt x="38022" y="121342"/>
                    <a:pt x="50642" y="124938"/>
                    <a:pt x="62609" y="124023"/>
                  </a:cubicBezTo>
                  <a:cubicBezTo>
                    <a:pt x="74641" y="123042"/>
                    <a:pt x="86084" y="117420"/>
                    <a:pt x="91773" y="106306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 24">
              <a:extLst>
                <a:ext uri="{FF2B5EF4-FFF2-40B4-BE49-F238E27FC236}">
                  <a16:creationId xmlns:a16="http://schemas.microsoft.com/office/drawing/2014/main" id="{335A8ACA-4474-6D4B-93DE-D7CD43878A60}"/>
                </a:ext>
              </a:extLst>
            </p:cNvPr>
            <p:cNvSpPr/>
            <p:nvPr/>
          </p:nvSpPr>
          <p:spPr>
            <a:xfrm>
              <a:off x="5043825" y="4065637"/>
              <a:ext cx="1392831" cy="1202929"/>
            </a:xfrm>
            <a:custGeom>
              <a:avLst/>
              <a:gdLst>
                <a:gd name="connsiteX0" fmla="*/ 1229908 w 1392831"/>
                <a:gd name="connsiteY0" fmla="*/ 272620 h 1202928"/>
                <a:gd name="connsiteX1" fmla="*/ 1229908 w 1392831"/>
                <a:gd name="connsiteY1" fmla="*/ 272620 h 1202928"/>
                <a:gd name="connsiteX2" fmla="*/ 1209767 w 1392831"/>
                <a:gd name="connsiteY2" fmla="*/ 264775 h 1202928"/>
                <a:gd name="connsiteX3" fmla="*/ 1178314 w 1392831"/>
                <a:gd name="connsiteY3" fmla="*/ 255295 h 1202928"/>
                <a:gd name="connsiteX4" fmla="*/ 1141499 w 1392831"/>
                <a:gd name="connsiteY4" fmla="*/ 246666 h 1202928"/>
                <a:gd name="connsiteX5" fmla="*/ 1115931 w 1392831"/>
                <a:gd name="connsiteY5" fmla="*/ 224765 h 1202928"/>
                <a:gd name="connsiteX6" fmla="*/ 1068654 w 1392831"/>
                <a:gd name="connsiteY6" fmla="*/ 207963 h 1202928"/>
                <a:gd name="connsiteX7" fmla="*/ 1015033 w 1392831"/>
                <a:gd name="connsiteY7" fmla="*/ 207636 h 1202928"/>
                <a:gd name="connsiteX8" fmla="*/ 990315 w 1392831"/>
                <a:gd name="connsiteY8" fmla="*/ 191226 h 1202928"/>
                <a:gd name="connsiteX9" fmla="*/ 965597 w 1392831"/>
                <a:gd name="connsiteY9" fmla="*/ 174817 h 1202928"/>
                <a:gd name="connsiteX10" fmla="*/ 943495 w 1392831"/>
                <a:gd name="connsiteY10" fmla="*/ 160042 h 1202928"/>
                <a:gd name="connsiteX11" fmla="*/ 937479 w 1392831"/>
                <a:gd name="connsiteY11" fmla="*/ 128726 h 1202928"/>
                <a:gd name="connsiteX12" fmla="*/ 923289 w 1392831"/>
                <a:gd name="connsiteY12" fmla="*/ 129838 h 1202928"/>
                <a:gd name="connsiteX13" fmla="*/ 894647 w 1392831"/>
                <a:gd name="connsiteY13" fmla="*/ 150889 h 1202928"/>
                <a:gd name="connsiteX14" fmla="*/ 874245 w 1392831"/>
                <a:gd name="connsiteY14" fmla="*/ 142717 h 1202928"/>
                <a:gd name="connsiteX15" fmla="*/ 866595 w 1392831"/>
                <a:gd name="connsiteY15" fmla="*/ 118005 h 1202928"/>
                <a:gd name="connsiteX16" fmla="*/ 842923 w 1392831"/>
                <a:gd name="connsiteY16" fmla="*/ 98588 h 1202928"/>
                <a:gd name="connsiteX17" fmla="*/ 806369 w 1392831"/>
                <a:gd name="connsiteY17" fmla="*/ 80871 h 1202928"/>
                <a:gd name="connsiteX18" fmla="*/ 777532 w 1392831"/>
                <a:gd name="connsiteY18" fmla="*/ 55701 h 1202928"/>
                <a:gd name="connsiteX19" fmla="*/ 756869 w 1392831"/>
                <a:gd name="connsiteY19" fmla="*/ 50275 h 1202928"/>
                <a:gd name="connsiteX20" fmla="*/ 737251 w 1392831"/>
                <a:gd name="connsiteY20" fmla="*/ 43214 h 1202928"/>
                <a:gd name="connsiteX21" fmla="*/ 722342 w 1392831"/>
                <a:gd name="connsiteY21" fmla="*/ 13075 h 1202928"/>
                <a:gd name="connsiteX22" fmla="*/ 717176 w 1392831"/>
                <a:gd name="connsiteY22" fmla="*/ 4969 h 1202928"/>
                <a:gd name="connsiteX23" fmla="*/ 709852 w 1392831"/>
                <a:gd name="connsiteY23" fmla="*/ 0 h 1202928"/>
                <a:gd name="connsiteX24" fmla="*/ 698932 w 1392831"/>
                <a:gd name="connsiteY24" fmla="*/ 1830 h 1202928"/>
                <a:gd name="connsiteX25" fmla="*/ 688012 w 1392831"/>
                <a:gd name="connsiteY25" fmla="*/ 2288 h 1202928"/>
                <a:gd name="connsiteX26" fmla="*/ 643742 w 1392831"/>
                <a:gd name="connsiteY26" fmla="*/ 22424 h 1202928"/>
                <a:gd name="connsiteX27" fmla="*/ 629748 w 1392831"/>
                <a:gd name="connsiteY27" fmla="*/ 87539 h 1202928"/>
                <a:gd name="connsiteX28" fmla="*/ 604049 w 1392831"/>
                <a:gd name="connsiteY28" fmla="*/ 142455 h 1202928"/>
                <a:gd name="connsiteX29" fmla="*/ 529896 w 1392831"/>
                <a:gd name="connsiteY29" fmla="*/ 156904 h 1202928"/>
                <a:gd name="connsiteX30" fmla="*/ 485691 w 1392831"/>
                <a:gd name="connsiteY30" fmla="*/ 186781 h 1202928"/>
                <a:gd name="connsiteX31" fmla="*/ 467317 w 1392831"/>
                <a:gd name="connsiteY31" fmla="*/ 227510 h 1202928"/>
                <a:gd name="connsiteX32" fmla="*/ 401664 w 1392831"/>
                <a:gd name="connsiteY32" fmla="*/ 225810 h 1202928"/>
                <a:gd name="connsiteX33" fmla="*/ 345493 w 1392831"/>
                <a:gd name="connsiteY33" fmla="*/ 185539 h 1202928"/>
                <a:gd name="connsiteX34" fmla="*/ 300961 w 1392831"/>
                <a:gd name="connsiteY34" fmla="*/ 178412 h 1202928"/>
                <a:gd name="connsiteX35" fmla="*/ 289910 w 1392831"/>
                <a:gd name="connsiteY35" fmla="*/ 223915 h 1202928"/>
                <a:gd name="connsiteX36" fmla="*/ 315936 w 1392831"/>
                <a:gd name="connsiteY36" fmla="*/ 285369 h 1202928"/>
                <a:gd name="connsiteX37" fmla="*/ 303250 w 1392831"/>
                <a:gd name="connsiteY37" fmla="*/ 329433 h 1202928"/>
                <a:gd name="connsiteX38" fmla="*/ 263754 w 1392831"/>
                <a:gd name="connsiteY38" fmla="*/ 325771 h 1202928"/>
                <a:gd name="connsiteX39" fmla="*/ 218830 w 1392831"/>
                <a:gd name="connsiteY39" fmla="*/ 325379 h 1202928"/>
                <a:gd name="connsiteX40" fmla="*/ 191628 w 1392831"/>
                <a:gd name="connsiteY40" fmla="*/ 322372 h 1202928"/>
                <a:gd name="connsiteX41" fmla="*/ 160044 w 1392831"/>
                <a:gd name="connsiteY41" fmla="*/ 296352 h 1202928"/>
                <a:gd name="connsiteX42" fmla="*/ 119828 w 1392831"/>
                <a:gd name="connsiteY42" fmla="*/ 298901 h 1202928"/>
                <a:gd name="connsiteX43" fmla="*/ 65684 w 1392831"/>
                <a:gd name="connsiteY43" fmla="*/ 307008 h 1202928"/>
                <a:gd name="connsiteX44" fmla="*/ 9905 w 1392831"/>
                <a:gd name="connsiteY44" fmla="*/ 320803 h 1202928"/>
                <a:gd name="connsiteX45" fmla="*/ 5786 w 1392831"/>
                <a:gd name="connsiteY45" fmla="*/ 354145 h 1202928"/>
                <a:gd name="connsiteX46" fmla="*/ 13241 w 1392831"/>
                <a:gd name="connsiteY46" fmla="*/ 385983 h 1202928"/>
                <a:gd name="connsiteX47" fmla="*/ 17426 w 1392831"/>
                <a:gd name="connsiteY47" fmla="*/ 415664 h 1202928"/>
                <a:gd name="connsiteX48" fmla="*/ 69019 w 1392831"/>
                <a:gd name="connsiteY48" fmla="*/ 433904 h 1202928"/>
                <a:gd name="connsiteX49" fmla="*/ 146377 w 1392831"/>
                <a:gd name="connsiteY49" fmla="*/ 457570 h 1202928"/>
                <a:gd name="connsiteX50" fmla="*/ 197774 w 1392831"/>
                <a:gd name="connsiteY50" fmla="*/ 471822 h 1202928"/>
                <a:gd name="connsiteX51" fmla="*/ 230927 w 1392831"/>
                <a:gd name="connsiteY51" fmla="*/ 480649 h 1202928"/>
                <a:gd name="connsiteX52" fmla="*/ 255319 w 1392831"/>
                <a:gd name="connsiteY52" fmla="*/ 495946 h 1202928"/>
                <a:gd name="connsiteX53" fmla="*/ 262577 w 1392831"/>
                <a:gd name="connsiteY53" fmla="*/ 524516 h 1202928"/>
                <a:gd name="connsiteX54" fmla="*/ 283568 w 1392831"/>
                <a:gd name="connsiteY54" fmla="*/ 575771 h 1202928"/>
                <a:gd name="connsiteX55" fmla="*/ 338823 w 1392831"/>
                <a:gd name="connsiteY55" fmla="*/ 609244 h 1202928"/>
                <a:gd name="connsiteX56" fmla="*/ 364195 w 1392831"/>
                <a:gd name="connsiteY56" fmla="*/ 640821 h 1202928"/>
                <a:gd name="connsiteX57" fmla="*/ 364914 w 1392831"/>
                <a:gd name="connsiteY57" fmla="*/ 686846 h 1202928"/>
                <a:gd name="connsiteX58" fmla="*/ 360664 w 1392831"/>
                <a:gd name="connsiteY58" fmla="*/ 743527 h 1202928"/>
                <a:gd name="connsiteX59" fmla="*/ 351116 w 1392831"/>
                <a:gd name="connsiteY59" fmla="*/ 805701 h 1202928"/>
                <a:gd name="connsiteX60" fmla="*/ 339935 w 1392831"/>
                <a:gd name="connsiteY60" fmla="*/ 905661 h 1202928"/>
                <a:gd name="connsiteX61" fmla="*/ 306127 w 1392831"/>
                <a:gd name="connsiteY61" fmla="*/ 984767 h 1202928"/>
                <a:gd name="connsiteX62" fmla="*/ 303446 w 1392831"/>
                <a:gd name="connsiteY62" fmla="*/ 985486 h 1202928"/>
                <a:gd name="connsiteX63" fmla="*/ 300373 w 1392831"/>
                <a:gd name="connsiteY63" fmla="*/ 985944 h 1202928"/>
                <a:gd name="connsiteX64" fmla="*/ 331891 w 1392831"/>
                <a:gd name="connsiteY64" fmla="*/ 1001111 h 1202928"/>
                <a:gd name="connsiteX65" fmla="*/ 355498 w 1392831"/>
                <a:gd name="connsiteY65" fmla="*/ 1013729 h 1202928"/>
                <a:gd name="connsiteX66" fmla="*/ 399964 w 1392831"/>
                <a:gd name="connsiteY66" fmla="*/ 1035368 h 1202928"/>
                <a:gd name="connsiteX67" fmla="*/ 449661 w 1392831"/>
                <a:gd name="connsiteY67" fmla="*/ 1059688 h 1202928"/>
                <a:gd name="connsiteX68" fmla="*/ 498443 w 1392831"/>
                <a:gd name="connsiteY68" fmla="*/ 1070606 h 1202928"/>
                <a:gd name="connsiteX69" fmla="*/ 526234 w 1392831"/>
                <a:gd name="connsiteY69" fmla="*/ 1052170 h 1202928"/>
                <a:gd name="connsiteX70" fmla="*/ 542255 w 1392831"/>
                <a:gd name="connsiteY70" fmla="*/ 1042756 h 1202928"/>
                <a:gd name="connsiteX71" fmla="*/ 571485 w 1392831"/>
                <a:gd name="connsiteY71" fmla="*/ 1062696 h 1202928"/>
                <a:gd name="connsiteX72" fmla="*/ 623798 w 1392831"/>
                <a:gd name="connsiteY72" fmla="*/ 1080740 h 1202928"/>
                <a:gd name="connsiteX73" fmla="*/ 686508 w 1392831"/>
                <a:gd name="connsiteY73" fmla="*/ 1090742 h 1202928"/>
                <a:gd name="connsiteX74" fmla="*/ 733197 w 1392831"/>
                <a:gd name="connsiteY74" fmla="*/ 1094011 h 1202928"/>
                <a:gd name="connsiteX75" fmla="*/ 785902 w 1392831"/>
                <a:gd name="connsiteY75" fmla="*/ 1093227 h 1202928"/>
                <a:gd name="connsiteX76" fmla="*/ 783417 w 1392831"/>
                <a:gd name="connsiteY76" fmla="*/ 1080936 h 1202928"/>
                <a:gd name="connsiteX77" fmla="*/ 779886 w 1392831"/>
                <a:gd name="connsiteY77" fmla="*/ 1067795 h 1202928"/>
                <a:gd name="connsiteX78" fmla="*/ 795515 w 1392831"/>
                <a:gd name="connsiteY78" fmla="*/ 999934 h 1202928"/>
                <a:gd name="connsiteX79" fmla="*/ 859598 w 1392831"/>
                <a:gd name="connsiteY79" fmla="*/ 969207 h 1202928"/>
                <a:gd name="connsiteX80" fmla="*/ 955854 w 1392831"/>
                <a:gd name="connsiteY80" fmla="*/ 979275 h 1202928"/>
                <a:gd name="connsiteX81" fmla="*/ 1037200 w 1392831"/>
                <a:gd name="connsiteY81" fmla="*/ 1008041 h 1202928"/>
                <a:gd name="connsiteX82" fmla="*/ 1085524 w 1392831"/>
                <a:gd name="connsiteY82" fmla="*/ 1014644 h 1202928"/>
                <a:gd name="connsiteX83" fmla="*/ 1148627 w 1392831"/>
                <a:gd name="connsiteY83" fmla="*/ 969469 h 1202928"/>
                <a:gd name="connsiteX84" fmla="*/ 1181257 w 1392831"/>
                <a:gd name="connsiteY84" fmla="*/ 941291 h 1202928"/>
                <a:gd name="connsiteX85" fmla="*/ 1209048 w 1392831"/>
                <a:gd name="connsiteY85" fmla="*/ 928739 h 1202928"/>
                <a:gd name="connsiteX86" fmla="*/ 1213495 w 1392831"/>
                <a:gd name="connsiteY86" fmla="*/ 911480 h 1202928"/>
                <a:gd name="connsiteX87" fmla="*/ 1219772 w 1392831"/>
                <a:gd name="connsiteY87" fmla="*/ 895136 h 1202928"/>
                <a:gd name="connsiteX88" fmla="*/ 1207675 w 1392831"/>
                <a:gd name="connsiteY88" fmla="*/ 881734 h 1202928"/>
                <a:gd name="connsiteX89" fmla="*/ 1174718 w 1392831"/>
                <a:gd name="connsiteY89" fmla="*/ 879968 h 1202928"/>
                <a:gd name="connsiteX90" fmla="*/ 1150196 w 1392831"/>
                <a:gd name="connsiteY90" fmla="*/ 864147 h 1202928"/>
                <a:gd name="connsiteX91" fmla="*/ 1153008 w 1392831"/>
                <a:gd name="connsiteY91" fmla="*/ 831720 h 1202928"/>
                <a:gd name="connsiteX92" fmla="*/ 1150196 w 1392831"/>
                <a:gd name="connsiteY92" fmla="*/ 806420 h 1202928"/>
                <a:gd name="connsiteX93" fmla="*/ 1124824 w 1392831"/>
                <a:gd name="connsiteY93" fmla="*/ 781250 h 1202928"/>
                <a:gd name="connsiteX94" fmla="*/ 1123974 w 1392831"/>
                <a:gd name="connsiteY94" fmla="*/ 762552 h 1202928"/>
                <a:gd name="connsiteX95" fmla="*/ 1144049 w 1392831"/>
                <a:gd name="connsiteY95" fmla="*/ 756995 h 1202928"/>
                <a:gd name="connsiteX96" fmla="*/ 1162490 w 1392831"/>
                <a:gd name="connsiteY96" fmla="*/ 737121 h 1202928"/>
                <a:gd name="connsiteX97" fmla="*/ 1163209 w 1392831"/>
                <a:gd name="connsiteY97" fmla="*/ 717311 h 1202928"/>
                <a:gd name="connsiteX98" fmla="*/ 1150523 w 1392831"/>
                <a:gd name="connsiteY98" fmla="*/ 700575 h 1202928"/>
                <a:gd name="connsiteX99" fmla="*/ 1152289 w 1392831"/>
                <a:gd name="connsiteY99" fmla="*/ 668933 h 1202928"/>
                <a:gd name="connsiteX100" fmla="*/ 1146796 w 1392831"/>
                <a:gd name="connsiteY100" fmla="*/ 642259 h 1202928"/>
                <a:gd name="connsiteX101" fmla="*/ 1134895 w 1392831"/>
                <a:gd name="connsiteY101" fmla="*/ 620620 h 1202928"/>
                <a:gd name="connsiteX102" fmla="*/ 1120639 w 1392831"/>
                <a:gd name="connsiteY102" fmla="*/ 601987 h 1202928"/>
                <a:gd name="connsiteX103" fmla="*/ 1091998 w 1392831"/>
                <a:gd name="connsiteY103" fmla="*/ 616370 h 1202928"/>
                <a:gd name="connsiteX104" fmla="*/ 1073492 w 1392831"/>
                <a:gd name="connsiteY104" fmla="*/ 623888 h 1202928"/>
                <a:gd name="connsiteX105" fmla="*/ 1078920 w 1392831"/>
                <a:gd name="connsiteY105" fmla="*/ 583486 h 1202928"/>
                <a:gd name="connsiteX106" fmla="*/ 1113054 w 1392831"/>
                <a:gd name="connsiteY106" fmla="*/ 537134 h 1202928"/>
                <a:gd name="connsiteX107" fmla="*/ 1140780 w 1392831"/>
                <a:gd name="connsiteY107" fmla="*/ 503988 h 1202928"/>
                <a:gd name="connsiteX108" fmla="*/ 1159678 w 1392831"/>
                <a:gd name="connsiteY108" fmla="*/ 474764 h 1202928"/>
                <a:gd name="connsiteX109" fmla="*/ 1189954 w 1392831"/>
                <a:gd name="connsiteY109" fmla="*/ 462016 h 1202928"/>
                <a:gd name="connsiteX110" fmla="*/ 1205386 w 1392831"/>
                <a:gd name="connsiteY110" fmla="*/ 435277 h 1202928"/>
                <a:gd name="connsiteX111" fmla="*/ 1211075 w 1392831"/>
                <a:gd name="connsiteY111" fmla="*/ 387095 h 1202928"/>
                <a:gd name="connsiteX112" fmla="*/ 1222126 w 1392831"/>
                <a:gd name="connsiteY112" fmla="*/ 344730 h 1202928"/>
                <a:gd name="connsiteX113" fmla="*/ 1249329 w 1392831"/>
                <a:gd name="connsiteY113" fmla="*/ 305570 h 1202928"/>
                <a:gd name="connsiteX114" fmla="*/ 1254822 w 1392831"/>
                <a:gd name="connsiteY114" fmla="*/ 279158 h 1202928"/>
                <a:gd name="connsiteX115" fmla="*/ 1229908 w 1392831"/>
                <a:gd name="connsiteY115" fmla="*/ 272620 h 1202928"/>
                <a:gd name="connsiteX116" fmla="*/ 1386258 w 1392831"/>
                <a:gd name="connsiteY116" fmla="*/ 1018240 h 1202928"/>
                <a:gd name="connsiteX117" fmla="*/ 1386258 w 1392831"/>
                <a:gd name="connsiteY117" fmla="*/ 1018240 h 1202928"/>
                <a:gd name="connsiteX118" fmla="*/ 1365399 w 1392831"/>
                <a:gd name="connsiteY118" fmla="*/ 1034845 h 1202928"/>
                <a:gd name="connsiteX119" fmla="*/ 1326425 w 1392831"/>
                <a:gd name="connsiteY119" fmla="*/ 1071326 h 1202928"/>
                <a:gd name="connsiteX120" fmla="*/ 1316878 w 1392831"/>
                <a:gd name="connsiteY120" fmla="*/ 1148797 h 1202928"/>
                <a:gd name="connsiteX121" fmla="*/ 1367033 w 1392831"/>
                <a:gd name="connsiteY121" fmla="*/ 1203059 h 1202928"/>
                <a:gd name="connsiteX122" fmla="*/ 1398094 w 1392831"/>
                <a:gd name="connsiteY122" fmla="*/ 1108917 h 1202928"/>
                <a:gd name="connsiteX123" fmla="*/ 1386258 w 1392831"/>
                <a:gd name="connsiteY123" fmla="*/ 1018240 h 120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392831" h="1202928">
                  <a:moveTo>
                    <a:pt x="1229908" y="272620"/>
                  </a:moveTo>
                  <a:lnTo>
                    <a:pt x="1229908" y="272620"/>
                  </a:lnTo>
                  <a:cubicBezTo>
                    <a:pt x="1223500" y="273732"/>
                    <a:pt x="1217549" y="269417"/>
                    <a:pt x="1209767" y="264775"/>
                  </a:cubicBezTo>
                  <a:cubicBezTo>
                    <a:pt x="1201986" y="260133"/>
                    <a:pt x="1192308" y="255230"/>
                    <a:pt x="1178314" y="255295"/>
                  </a:cubicBezTo>
                  <a:cubicBezTo>
                    <a:pt x="1164386" y="255361"/>
                    <a:pt x="1152027" y="252092"/>
                    <a:pt x="1141499" y="246666"/>
                  </a:cubicBezTo>
                  <a:cubicBezTo>
                    <a:pt x="1131037" y="241174"/>
                    <a:pt x="1122405" y="233525"/>
                    <a:pt x="1115931" y="224765"/>
                  </a:cubicBezTo>
                  <a:cubicBezTo>
                    <a:pt x="1109458" y="216004"/>
                    <a:pt x="1089578" y="210578"/>
                    <a:pt x="1068654" y="207963"/>
                  </a:cubicBezTo>
                  <a:cubicBezTo>
                    <a:pt x="1047728" y="205283"/>
                    <a:pt x="1025757" y="205413"/>
                    <a:pt x="1015033" y="207636"/>
                  </a:cubicBezTo>
                  <a:cubicBezTo>
                    <a:pt x="1004309" y="209859"/>
                    <a:pt x="997312" y="200575"/>
                    <a:pt x="990315" y="191226"/>
                  </a:cubicBezTo>
                  <a:cubicBezTo>
                    <a:pt x="983318" y="181878"/>
                    <a:pt x="976256" y="172594"/>
                    <a:pt x="965597" y="174817"/>
                  </a:cubicBezTo>
                  <a:cubicBezTo>
                    <a:pt x="954873" y="177040"/>
                    <a:pt x="947876" y="169979"/>
                    <a:pt x="943495" y="160042"/>
                  </a:cubicBezTo>
                  <a:cubicBezTo>
                    <a:pt x="939179" y="150170"/>
                    <a:pt x="937479" y="137552"/>
                    <a:pt x="937479" y="128726"/>
                  </a:cubicBezTo>
                  <a:cubicBezTo>
                    <a:pt x="937414" y="119900"/>
                    <a:pt x="931528" y="123235"/>
                    <a:pt x="923289" y="129838"/>
                  </a:cubicBezTo>
                  <a:cubicBezTo>
                    <a:pt x="914984" y="136441"/>
                    <a:pt x="904326" y="146444"/>
                    <a:pt x="894647" y="150889"/>
                  </a:cubicBezTo>
                  <a:cubicBezTo>
                    <a:pt x="885035" y="155335"/>
                    <a:pt x="878561" y="150432"/>
                    <a:pt x="874245" y="142717"/>
                  </a:cubicBezTo>
                  <a:cubicBezTo>
                    <a:pt x="869930" y="135068"/>
                    <a:pt x="867706" y="124608"/>
                    <a:pt x="866595" y="118005"/>
                  </a:cubicBezTo>
                  <a:cubicBezTo>
                    <a:pt x="865483" y="111401"/>
                    <a:pt x="855282" y="104864"/>
                    <a:pt x="842923" y="98588"/>
                  </a:cubicBezTo>
                  <a:cubicBezTo>
                    <a:pt x="830564" y="92312"/>
                    <a:pt x="816048" y="86297"/>
                    <a:pt x="806369" y="80871"/>
                  </a:cubicBezTo>
                  <a:cubicBezTo>
                    <a:pt x="796692" y="75444"/>
                    <a:pt x="786425" y="63938"/>
                    <a:pt x="777532" y="55701"/>
                  </a:cubicBezTo>
                  <a:cubicBezTo>
                    <a:pt x="768639" y="47463"/>
                    <a:pt x="761119" y="42560"/>
                    <a:pt x="756869" y="50275"/>
                  </a:cubicBezTo>
                  <a:cubicBezTo>
                    <a:pt x="752618" y="57989"/>
                    <a:pt x="744510" y="52563"/>
                    <a:pt x="737251" y="43214"/>
                  </a:cubicBezTo>
                  <a:cubicBezTo>
                    <a:pt x="729993" y="33930"/>
                    <a:pt x="723454" y="20724"/>
                    <a:pt x="722342" y="13075"/>
                  </a:cubicBezTo>
                  <a:cubicBezTo>
                    <a:pt x="721623" y="7911"/>
                    <a:pt x="719596" y="6211"/>
                    <a:pt x="717176" y="4969"/>
                  </a:cubicBezTo>
                  <a:cubicBezTo>
                    <a:pt x="714757" y="3727"/>
                    <a:pt x="712010" y="3073"/>
                    <a:pt x="709852" y="0"/>
                  </a:cubicBezTo>
                  <a:cubicBezTo>
                    <a:pt x="706191" y="784"/>
                    <a:pt x="702529" y="1438"/>
                    <a:pt x="698932" y="1830"/>
                  </a:cubicBezTo>
                  <a:cubicBezTo>
                    <a:pt x="695270" y="2223"/>
                    <a:pt x="691674" y="2419"/>
                    <a:pt x="688012" y="2288"/>
                  </a:cubicBezTo>
                  <a:cubicBezTo>
                    <a:pt x="670879" y="1634"/>
                    <a:pt x="654793" y="8303"/>
                    <a:pt x="643742" y="22424"/>
                  </a:cubicBezTo>
                  <a:cubicBezTo>
                    <a:pt x="632756" y="36611"/>
                    <a:pt x="626740" y="58250"/>
                    <a:pt x="629748" y="87539"/>
                  </a:cubicBezTo>
                  <a:cubicBezTo>
                    <a:pt x="632756" y="116828"/>
                    <a:pt x="622425" y="133041"/>
                    <a:pt x="604049" y="142455"/>
                  </a:cubicBezTo>
                  <a:cubicBezTo>
                    <a:pt x="585674" y="151870"/>
                    <a:pt x="559191" y="154550"/>
                    <a:pt x="529896" y="156904"/>
                  </a:cubicBezTo>
                  <a:cubicBezTo>
                    <a:pt x="500601" y="159257"/>
                    <a:pt x="490988" y="172137"/>
                    <a:pt x="485691" y="186781"/>
                  </a:cubicBezTo>
                  <a:cubicBezTo>
                    <a:pt x="480395" y="201491"/>
                    <a:pt x="479414" y="217965"/>
                    <a:pt x="467317" y="227510"/>
                  </a:cubicBezTo>
                  <a:cubicBezTo>
                    <a:pt x="455219" y="237121"/>
                    <a:pt x="427624" y="234637"/>
                    <a:pt x="401664" y="225810"/>
                  </a:cubicBezTo>
                  <a:cubicBezTo>
                    <a:pt x="375704" y="216919"/>
                    <a:pt x="351313" y="201621"/>
                    <a:pt x="345493" y="185539"/>
                  </a:cubicBezTo>
                  <a:cubicBezTo>
                    <a:pt x="339673" y="169456"/>
                    <a:pt x="317506" y="169521"/>
                    <a:pt x="300961" y="178412"/>
                  </a:cubicBezTo>
                  <a:cubicBezTo>
                    <a:pt x="284352" y="187304"/>
                    <a:pt x="273367" y="204890"/>
                    <a:pt x="289910" y="223915"/>
                  </a:cubicBezTo>
                  <a:cubicBezTo>
                    <a:pt x="306455" y="242874"/>
                    <a:pt x="314367" y="265625"/>
                    <a:pt x="315936" y="285369"/>
                  </a:cubicBezTo>
                  <a:cubicBezTo>
                    <a:pt x="317440" y="305178"/>
                    <a:pt x="312536" y="322045"/>
                    <a:pt x="303250" y="329433"/>
                  </a:cubicBezTo>
                  <a:cubicBezTo>
                    <a:pt x="294030" y="336820"/>
                    <a:pt x="279317" y="331002"/>
                    <a:pt x="263754" y="325771"/>
                  </a:cubicBezTo>
                  <a:cubicBezTo>
                    <a:pt x="248191" y="320541"/>
                    <a:pt x="231713" y="315834"/>
                    <a:pt x="218830" y="325379"/>
                  </a:cubicBezTo>
                  <a:cubicBezTo>
                    <a:pt x="206013" y="334989"/>
                    <a:pt x="199213" y="330609"/>
                    <a:pt x="191628" y="322372"/>
                  </a:cubicBezTo>
                  <a:cubicBezTo>
                    <a:pt x="184108" y="314134"/>
                    <a:pt x="175803" y="302105"/>
                    <a:pt x="160044" y="296352"/>
                  </a:cubicBezTo>
                  <a:cubicBezTo>
                    <a:pt x="144284" y="290533"/>
                    <a:pt x="133233" y="294260"/>
                    <a:pt x="119828" y="298901"/>
                  </a:cubicBezTo>
                  <a:cubicBezTo>
                    <a:pt x="106423" y="303543"/>
                    <a:pt x="90729" y="309100"/>
                    <a:pt x="65684" y="307008"/>
                  </a:cubicBezTo>
                  <a:cubicBezTo>
                    <a:pt x="40639" y="304916"/>
                    <a:pt x="20957" y="311258"/>
                    <a:pt x="9905" y="320803"/>
                  </a:cubicBezTo>
                  <a:cubicBezTo>
                    <a:pt x="-1146" y="330413"/>
                    <a:pt x="-3565" y="343227"/>
                    <a:pt x="5786" y="354145"/>
                  </a:cubicBezTo>
                  <a:cubicBezTo>
                    <a:pt x="15137" y="365128"/>
                    <a:pt x="14417" y="375719"/>
                    <a:pt x="13241" y="385983"/>
                  </a:cubicBezTo>
                  <a:cubicBezTo>
                    <a:pt x="11998" y="396247"/>
                    <a:pt x="10298" y="406185"/>
                    <a:pt x="17426" y="415664"/>
                  </a:cubicBezTo>
                  <a:cubicBezTo>
                    <a:pt x="24618" y="425144"/>
                    <a:pt x="44694" y="429066"/>
                    <a:pt x="69019" y="433904"/>
                  </a:cubicBezTo>
                  <a:cubicBezTo>
                    <a:pt x="93345" y="438742"/>
                    <a:pt x="121986" y="444495"/>
                    <a:pt x="146377" y="457570"/>
                  </a:cubicBezTo>
                  <a:cubicBezTo>
                    <a:pt x="170768" y="470646"/>
                    <a:pt x="185808" y="471692"/>
                    <a:pt x="197774" y="471822"/>
                  </a:cubicBezTo>
                  <a:cubicBezTo>
                    <a:pt x="209741" y="471953"/>
                    <a:pt x="218699" y="471169"/>
                    <a:pt x="230927" y="480649"/>
                  </a:cubicBezTo>
                  <a:cubicBezTo>
                    <a:pt x="243156" y="490128"/>
                    <a:pt x="250676" y="491893"/>
                    <a:pt x="255319" y="495946"/>
                  </a:cubicBezTo>
                  <a:cubicBezTo>
                    <a:pt x="259961" y="499934"/>
                    <a:pt x="261792" y="506145"/>
                    <a:pt x="262577" y="524516"/>
                  </a:cubicBezTo>
                  <a:cubicBezTo>
                    <a:pt x="263362" y="542821"/>
                    <a:pt x="270620" y="560735"/>
                    <a:pt x="283568" y="575771"/>
                  </a:cubicBezTo>
                  <a:cubicBezTo>
                    <a:pt x="296515" y="590742"/>
                    <a:pt x="315151" y="602772"/>
                    <a:pt x="338823" y="609244"/>
                  </a:cubicBezTo>
                  <a:cubicBezTo>
                    <a:pt x="362429" y="615716"/>
                    <a:pt x="365372" y="627092"/>
                    <a:pt x="364195" y="640821"/>
                  </a:cubicBezTo>
                  <a:cubicBezTo>
                    <a:pt x="363018" y="654550"/>
                    <a:pt x="357721" y="670698"/>
                    <a:pt x="364914" y="686846"/>
                  </a:cubicBezTo>
                  <a:cubicBezTo>
                    <a:pt x="372107" y="702929"/>
                    <a:pt x="366876" y="722738"/>
                    <a:pt x="360664" y="743527"/>
                  </a:cubicBezTo>
                  <a:cubicBezTo>
                    <a:pt x="354517" y="764252"/>
                    <a:pt x="347454" y="785957"/>
                    <a:pt x="351116" y="805701"/>
                  </a:cubicBezTo>
                  <a:cubicBezTo>
                    <a:pt x="354778" y="825510"/>
                    <a:pt x="349220" y="867285"/>
                    <a:pt x="339935" y="905661"/>
                  </a:cubicBezTo>
                  <a:cubicBezTo>
                    <a:pt x="330584" y="943972"/>
                    <a:pt x="317506" y="978883"/>
                    <a:pt x="306127" y="984767"/>
                  </a:cubicBezTo>
                  <a:cubicBezTo>
                    <a:pt x="305408" y="985159"/>
                    <a:pt x="304492" y="985355"/>
                    <a:pt x="303446" y="985486"/>
                  </a:cubicBezTo>
                  <a:cubicBezTo>
                    <a:pt x="302465" y="985617"/>
                    <a:pt x="301354" y="985747"/>
                    <a:pt x="300373" y="985944"/>
                  </a:cubicBezTo>
                  <a:cubicBezTo>
                    <a:pt x="311162" y="991370"/>
                    <a:pt x="322148" y="996469"/>
                    <a:pt x="331891" y="1001111"/>
                  </a:cubicBezTo>
                  <a:cubicBezTo>
                    <a:pt x="341635" y="1005753"/>
                    <a:pt x="350005" y="1010002"/>
                    <a:pt x="355498" y="1013729"/>
                  </a:cubicBezTo>
                  <a:cubicBezTo>
                    <a:pt x="365960" y="1020790"/>
                    <a:pt x="382570" y="1027850"/>
                    <a:pt x="399964" y="1035368"/>
                  </a:cubicBezTo>
                  <a:cubicBezTo>
                    <a:pt x="417423" y="1042887"/>
                    <a:pt x="435733" y="1050797"/>
                    <a:pt x="449661" y="1059688"/>
                  </a:cubicBezTo>
                  <a:cubicBezTo>
                    <a:pt x="463655" y="1068514"/>
                    <a:pt x="482814" y="1072045"/>
                    <a:pt x="498443" y="1070606"/>
                  </a:cubicBezTo>
                  <a:cubicBezTo>
                    <a:pt x="514071" y="1069168"/>
                    <a:pt x="526234" y="1062892"/>
                    <a:pt x="526234" y="1052170"/>
                  </a:cubicBezTo>
                  <a:cubicBezTo>
                    <a:pt x="526169" y="1041448"/>
                    <a:pt x="533100" y="1039683"/>
                    <a:pt x="542255" y="1042756"/>
                  </a:cubicBezTo>
                  <a:cubicBezTo>
                    <a:pt x="551409" y="1045828"/>
                    <a:pt x="562722" y="1053805"/>
                    <a:pt x="571485" y="1062696"/>
                  </a:cubicBezTo>
                  <a:cubicBezTo>
                    <a:pt x="580247" y="1071587"/>
                    <a:pt x="601107" y="1076817"/>
                    <a:pt x="623798" y="1080740"/>
                  </a:cubicBezTo>
                  <a:cubicBezTo>
                    <a:pt x="646423" y="1084662"/>
                    <a:pt x="670814" y="1087212"/>
                    <a:pt x="686508" y="1090742"/>
                  </a:cubicBezTo>
                  <a:cubicBezTo>
                    <a:pt x="699717" y="1093684"/>
                    <a:pt x="715934" y="1094207"/>
                    <a:pt x="733197" y="1094011"/>
                  </a:cubicBezTo>
                  <a:cubicBezTo>
                    <a:pt x="750460" y="1093815"/>
                    <a:pt x="768639" y="1092965"/>
                    <a:pt x="785902" y="1093227"/>
                  </a:cubicBezTo>
                  <a:cubicBezTo>
                    <a:pt x="785248" y="1089239"/>
                    <a:pt x="784464" y="1085185"/>
                    <a:pt x="783417" y="1080936"/>
                  </a:cubicBezTo>
                  <a:cubicBezTo>
                    <a:pt x="782436" y="1076686"/>
                    <a:pt x="781259" y="1072306"/>
                    <a:pt x="779886" y="1067795"/>
                  </a:cubicBezTo>
                  <a:cubicBezTo>
                    <a:pt x="771189" y="1039226"/>
                    <a:pt x="779298" y="1016474"/>
                    <a:pt x="795515" y="999934"/>
                  </a:cubicBezTo>
                  <a:cubicBezTo>
                    <a:pt x="811732" y="983394"/>
                    <a:pt x="835992" y="972999"/>
                    <a:pt x="859598" y="969207"/>
                  </a:cubicBezTo>
                  <a:cubicBezTo>
                    <a:pt x="883204" y="965481"/>
                    <a:pt x="920739" y="970776"/>
                    <a:pt x="955854" y="979275"/>
                  </a:cubicBezTo>
                  <a:cubicBezTo>
                    <a:pt x="990969" y="987709"/>
                    <a:pt x="1023534" y="999346"/>
                    <a:pt x="1037200" y="1008041"/>
                  </a:cubicBezTo>
                  <a:cubicBezTo>
                    <a:pt x="1050802" y="1016801"/>
                    <a:pt x="1066953" y="1020005"/>
                    <a:pt x="1085524" y="1014644"/>
                  </a:cubicBezTo>
                  <a:cubicBezTo>
                    <a:pt x="1104095" y="1009218"/>
                    <a:pt x="1125151" y="995227"/>
                    <a:pt x="1148627" y="969469"/>
                  </a:cubicBezTo>
                  <a:cubicBezTo>
                    <a:pt x="1160528" y="956459"/>
                    <a:pt x="1171317" y="947568"/>
                    <a:pt x="1181257" y="941291"/>
                  </a:cubicBezTo>
                  <a:cubicBezTo>
                    <a:pt x="1191262" y="935016"/>
                    <a:pt x="1200416" y="931354"/>
                    <a:pt x="1209048" y="928739"/>
                  </a:cubicBezTo>
                  <a:cubicBezTo>
                    <a:pt x="1209702" y="922986"/>
                    <a:pt x="1211402" y="917167"/>
                    <a:pt x="1213495" y="911480"/>
                  </a:cubicBezTo>
                  <a:cubicBezTo>
                    <a:pt x="1215587" y="905792"/>
                    <a:pt x="1217941" y="900301"/>
                    <a:pt x="1219772" y="895136"/>
                  </a:cubicBezTo>
                  <a:cubicBezTo>
                    <a:pt x="1222977" y="886310"/>
                    <a:pt x="1217026" y="883041"/>
                    <a:pt x="1207675" y="881734"/>
                  </a:cubicBezTo>
                  <a:cubicBezTo>
                    <a:pt x="1198259" y="880426"/>
                    <a:pt x="1185442" y="881014"/>
                    <a:pt x="1174718" y="879968"/>
                  </a:cubicBezTo>
                  <a:cubicBezTo>
                    <a:pt x="1163994" y="878922"/>
                    <a:pt x="1154839" y="872908"/>
                    <a:pt x="1150196" y="864147"/>
                  </a:cubicBezTo>
                  <a:cubicBezTo>
                    <a:pt x="1145619" y="855387"/>
                    <a:pt x="1145554" y="843815"/>
                    <a:pt x="1153008" y="831720"/>
                  </a:cubicBezTo>
                  <a:cubicBezTo>
                    <a:pt x="1160463" y="819560"/>
                    <a:pt x="1157193" y="813023"/>
                    <a:pt x="1150196" y="806420"/>
                  </a:cubicBezTo>
                  <a:cubicBezTo>
                    <a:pt x="1143199" y="799817"/>
                    <a:pt x="1132410" y="793279"/>
                    <a:pt x="1124824" y="781250"/>
                  </a:cubicBezTo>
                  <a:cubicBezTo>
                    <a:pt x="1117239" y="769220"/>
                    <a:pt x="1118874" y="764775"/>
                    <a:pt x="1123974" y="762552"/>
                  </a:cubicBezTo>
                  <a:cubicBezTo>
                    <a:pt x="1129075" y="760329"/>
                    <a:pt x="1137641" y="760264"/>
                    <a:pt x="1144049" y="756995"/>
                  </a:cubicBezTo>
                  <a:cubicBezTo>
                    <a:pt x="1150458" y="753661"/>
                    <a:pt x="1157978" y="745358"/>
                    <a:pt x="1162490" y="737121"/>
                  </a:cubicBezTo>
                  <a:cubicBezTo>
                    <a:pt x="1167002" y="728883"/>
                    <a:pt x="1168571" y="720580"/>
                    <a:pt x="1163209" y="717311"/>
                  </a:cubicBezTo>
                  <a:cubicBezTo>
                    <a:pt x="1157847" y="714043"/>
                    <a:pt x="1152942" y="708551"/>
                    <a:pt x="1150523" y="700575"/>
                  </a:cubicBezTo>
                  <a:cubicBezTo>
                    <a:pt x="1148038" y="692599"/>
                    <a:pt x="1148038" y="682139"/>
                    <a:pt x="1152289" y="668933"/>
                  </a:cubicBezTo>
                  <a:cubicBezTo>
                    <a:pt x="1156539" y="655727"/>
                    <a:pt x="1152223" y="648601"/>
                    <a:pt x="1146796" y="642259"/>
                  </a:cubicBezTo>
                  <a:cubicBezTo>
                    <a:pt x="1141369" y="635983"/>
                    <a:pt x="1134960" y="630491"/>
                    <a:pt x="1134895" y="620620"/>
                  </a:cubicBezTo>
                  <a:cubicBezTo>
                    <a:pt x="1134829" y="610748"/>
                    <a:pt x="1128944" y="603622"/>
                    <a:pt x="1120639" y="601987"/>
                  </a:cubicBezTo>
                  <a:cubicBezTo>
                    <a:pt x="1112335" y="600353"/>
                    <a:pt x="1101611" y="604275"/>
                    <a:pt x="1091998" y="616370"/>
                  </a:cubicBezTo>
                  <a:cubicBezTo>
                    <a:pt x="1082386" y="628530"/>
                    <a:pt x="1075977" y="630165"/>
                    <a:pt x="1073492" y="623888"/>
                  </a:cubicBezTo>
                  <a:cubicBezTo>
                    <a:pt x="1071008" y="617547"/>
                    <a:pt x="1072577" y="603295"/>
                    <a:pt x="1078920" y="583486"/>
                  </a:cubicBezTo>
                  <a:cubicBezTo>
                    <a:pt x="1085263" y="563676"/>
                    <a:pt x="1099714" y="549294"/>
                    <a:pt x="1113054" y="537134"/>
                  </a:cubicBezTo>
                  <a:cubicBezTo>
                    <a:pt x="1126394" y="524974"/>
                    <a:pt x="1138687" y="515036"/>
                    <a:pt x="1140780" y="503988"/>
                  </a:cubicBezTo>
                  <a:cubicBezTo>
                    <a:pt x="1142872" y="493004"/>
                    <a:pt x="1150327" y="482479"/>
                    <a:pt x="1159678" y="474764"/>
                  </a:cubicBezTo>
                  <a:cubicBezTo>
                    <a:pt x="1169029" y="467050"/>
                    <a:pt x="1180276" y="462016"/>
                    <a:pt x="1189954" y="462016"/>
                  </a:cubicBezTo>
                  <a:cubicBezTo>
                    <a:pt x="1199632" y="461951"/>
                    <a:pt x="1203294" y="450379"/>
                    <a:pt x="1205386" y="435277"/>
                  </a:cubicBezTo>
                  <a:cubicBezTo>
                    <a:pt x="1207479" y="420110"/>
                    <a:pt x="1207937" y="401412"/>
                    <a:pt x="1211075" y="387095"/>
                  </a:cubicBezTo>
                  <a:cubicBezTo>
                    <a:pt x="1214214" y="372777"/>
                    <a:pt x="1216830" y="358525"/>
                    <a:pt x="1222126" y="344730"/>
                  </a:cubicBezTo>
                  <a:cubicBezTo>
                    <a:pt x="1227423" y="330936"/>
                    <a:pt x="1235401" y="317730"/>
                    <a:pt x="1249329" y="305570"/>
                  </a:cubicBezTo>
                  <a:cubicBezTo>
                    <a:pt x="1263258" y="293410"/>
                    <a:pt x="1261557" y="284649"/>
                    <a:pt x="1254822" y="279158"/>
                  </a:cubicBezTo>
                  <a:cubicBezTo>
                    <a:pt x="1248087" y="273601"/>
                    <a:pt x="1236316" y="271444"/>
                    <a:pt x="1229908" y="272620"/>
                  </a:cubicBezTo>
                  <a:moveTo>
                    <a:pt x="1386258" y="1018240"/>
                  </a:moveTo>
                  <a:lnTo>
                    <a:pt x="1386258" y="1018240"/>
                  </a:lnTo>
                  <a:cubicBezTo>
                    <a:pt x="1378346" y="1017521"/>
                    <a:pt x="1373376" y="1024516"/>
                    <a:pt x="1365399" y="1034845"/>
                  </a:cubicBezTo>
                  <a:cubicBezTo>
                    <a:pt x="1357421" y="1045175"/>
                    <a:pt x="1346370" y="1058773"/>
                    <a:pt x="1326425" y="1071326"/>
                  </a:cubicBezTo>
                  <a:cubicBezTo>
                    <a:pt x="1306481" y="1083878"/>
                    <a:pt x="1306677" y="1118266"/>
                    <a:pt x="1316878" y="1148797"/>
                  </a:cubicBezTo>
                  <a:cubicBezTo>
                    <a:pt x="1327079" y="1179328"/>
                    <a:pt x="1347220" y="1206001"/>
                    <a:pt x="1367033" y="1203059"/>
                  </a:cubicBezTo>
                  <a:cubicBezTo>
                    <a:pt x="1387762" y="1200052"/>
                    <a:pt x="1396524" y="1154158"/>
                    <a:pt x="1398094" y="1108917"/>
                  </a:cubicBezTo>
                  <a:cubicBezTo>
                    <a:pt x="1399663" y="1063611"/>
                    <a:pt x="1394105" y="1018893"/>
                    <a:pt x="1386258" y="1018240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 25">
              <a:extLst>
                <a:ext uri="{FF2B5EF4-FFF2-40B4-BE49-F238E27FC236}">
                  <a16:creationId xmlns:a16="http://schemas.microsoft.com/office/drawing/2014/main" id="{998BB6DE-22C0-FD48-9B44-76C0CD06D8CE}"/>
                </a:ext>
              </a:extLst>
            </p:cNvPr>
            <p:cNvSpPr/>
            <p:nvPr/>
          </p:nvSpPr>
          <p:spPr>
            <a:xfrm>
              <a:off x="5043825" y="4065637"/>
              <a:ext cx="1392831" cy="1202929"/>
            </a:xfrm>
            <a:custGeom>
              <a:avLst/>
              <a:gdLst>
                <a:gd name="connsiteX0" fmla="*/ 1229908 w 1392831"/>
                <a:gd name="connsiteY0" fmla="*/ 272620 h 1202928"/>
                <a:gd name="connsiteX1" fmla="*/ 1229908 w 1392831"/>
                <a:gd name="connsiteY1" fmla="*/ 272620 h 1202928"/>
                <a:gd name="connsiteX2" fmla="*/ 1209767 w 1392831"/>
                <a:gd name="connsiteY2" fmla="*/ 264775 h 1202928"/>
                <a:gd name="connsiteX3" fmla="*/ 1178314 w 1392831"/>
                <a:gd name="connsiteY3" fmla="*/ 255295 h 1202928"/>
                <a:gd name="connsiteX4" fmla="*/ 1141499 w 1392831"/>
                <a:gd name="connsiteY4" fmla="*/ 246666 h 1202928"/>
                <a:gd name="connsiteX5" fmla="*/ 1115931 w 1392831"/>
                <a:gd name="connsiteY5" fmla="*/ 224765 h 1202928"/>
                <a:gd name="connsiteX6" fmla="*/ 1068654 w 1392831"/>
                <a:gd name="connsiteY6" fmla="*/ 207963 h 1202928"/>
                <a:gd name="connsiteX7" fmla="*/ 1015033 w 1392831"/>
                <a:gd name="connsiteY7" fmla="*/ 207636 h 1202928"/>
                <a:gd name="connsiteX8" fmla="*/ 990315 w 1392831"/>
                <a:gd name="connsiteY8" fmla="*/ 191226 h 1202928"/>
                <a:gd name="connsiteX9" fmla="*/ 965597 w 1392831"/>
                <a:gd name="connsiteY9" fmla="*/ 174817 h 1202928"/>
                <a:gd name="connsiteX10" fmla="*/ 943495 w 1392831"/>
                <a:gd name="connsiteY10" fmla="*/ 160042 h 1202928"/>
                <a:gd name="connsiteX11" fmla="*/ 937479 w 1392831"/>
                <a:gd name="connsiteY11" fmla="*/ 128726 h 1202928"/>
                <a:gd name="connsiteX12" fmla="*/ 923289 w 1392831"/>
                <a:gd name="connsiteY12" fmla="*/ 129838 h 1202928"/>
                <a:gd name="connsiteX13" fmla="*/ 894647 w 1392831"/>
                <a:gd name="connsiteY13" fmla="*/ 150889 h 1202928"/>
                <a:gd name="connsiteX14" fmla="*/ 874245 w 1392831"/>
                <a:gd name="connsiteY14" fmla="*/ 142717 h 1202928"/>
                <a:gd name="connsiteX15" fmla="*/ 866595 w 1392831"/>
                <a:gd name="connsiteY15" fmla="*/ 118005 h 1202928"/>
                <a:gd name="connsiteX16" fmla="*/ 842923 w 1392831"/>
                <a:gd name="connsiteY16" fmla="*/ 98588 h 1202928"/>
                <a:gd name="connsiteX17" fmla="*/ 806369 w 1392831"/>
                <a:gd name="connsiteY17" fmla="*/ 80871 h 1202928"/>
                <a:gd name="connsiteX18" fmla="*/ 777532 w 1392831"/>
                <a:gd name="connsiteY18" fmla="*/ 55701 h 1202928"/>
                <a:gd name="connsiteX19" fmla="*/ 756869 w 1392831"/>
                <a:gd name="connsiteY19" fmla="*/ 50275 h 1202928"/>
                <a:gd name="connsiteX20" fmla="*/ 737251 w 1392831"/>
                <a:gd name="connsiteY20" fmla="*/ 43214 h 1202928"/>
                <a:gd name="connsiteX21" fmla="*/ 722342 w 1392831"/>
                <a:gd name="connsiteY21" fmla="*/ 13075 h 1202928"/>
                <a:gd name="connsiteX22" fmla="*/ 717176 w 1392831"/>
                <a:gd name="connsiteY22" fmla="*/ 4969 h 1202928"/>
                <a:gd name="connsiteX23" fmla="*/ 709852 w 1392831"/>
                <a:gd name="connsiteY23" fmla="*/ 0 h 1202928"/>
                <a:gd name="connsiteX24" fmla="*/ 698932 w 1392831"/>
                <a:gd name="connsiteY24" fmla="*/ 1830 h 1202928"/>
                <a:gd name="connsiteX25" fmla="*/ 688012 w 1392831"/>
                <a:gd name="connsiteY25" fmla="*/ 2288 h 1202928"/>
                <a:gd name="connsiteX26" fmla="*/ 643742 w 1392831"/>
                <a:gd name="connsiteY26" fmla="*/ 22424 h 1202928"/>
                <a:gd name="connsiteX27" fmla="*/ 629748 w 1392831"/>
                <a:gd name="connsiteY27" fmla="*/ 87539 h 1202928"/>
                <a:gd name="connsiteX28" fmla="*/ 604049 w 1392831"/>
                <a:gd name="connsiteY28" fmla="*/ 142455 h 1202928"/>
                <a:gd name="connsiteX29" fmla="*/ 529896 w 1392831"/>
                <a:gd name="connsiteY29" fmla="*/ 156904 h 1202928"/>
                <a:gd name="connsiteX30" fmla="*/ 485691 w 1392831"/>
                <a:gd name="connsiteY30" fmla="*/ 186781 h 1202928"/>
                <a:gd name="connsiteX31" fmla="*/ 467317 w 1392831"/>
                <a:gd name="connsiteY31" fmla="*/ 227510 h 1202928"/>
                <a:gd name="connsiteX32" fmla="*/ 401664 w 1392831"/>
                <a:gd name="connsiteY32" fmla="*/ 225810 h 1202928"/>
                <a:gd name="connsiteX33" fmla="*/ 345493 w 1392831"/>
                <a:gd name="connsiteY33" fmla="*/ 185539 h 1202928"/>
                <a:gd name="connsiteX34" fmla="*/ 300961 w 1392831"/>
                <a:gd name="connsiteY34" fmla="*/ 178412 h 1202928"/>
                <a:gd name="connsiteX35" fmla="*/ 289910 w 1392831"/>
                <a:gd name="connsiteY35" fmla="*/ 223915 h 1202928"/>
                <a:gd name="connsiteX36" fmla="*/ 315936 w 1392831"/>
                <a:gd name="connsiteY36" fmla="*/ 285369 h 1202928"/>
                <a:gd name="connsiteX37" fmla="*/ 303250 w 1392831"/>
                <a:gd name="connsiteY37" fmla="*/ 329433 h 1202928"/>
                <a:gd name="connsiteX38" fmla="*/ 263754 w 1392831"/>
                <a:gd name="connsiteY38" fmla="*/ 325771 h 1202928"/>
                <a:gd name="connsiteX39" fmla="*/ 218830 w 1392831"/>
                <a:gd name="connsiteY39" fmla="*/ 325379 h 1202928"/>
                <a:gd name="connsiteX40" fmla="*/ 191628 w 1392831"/>
                <a:gd name="connsiteY40" fmla="*/ 322372 h 1202928"/>
                <a:gd name="connsiteX41" fmla="*/ 160044 w 1392831"/>
                <a:gd name="connsiteY41" fmla="*/ 296352 h 1202928"/>
                <a:gd name="connsiteX42" fmla="*/ 119828 w 1392831"/>
                <a:gd name="connsiteY42" fmla="*/ 298901 h 1202928"/>
                <a:gd name="connsiteX43" fmla="*/ 65684 w 1392831"/>
                <a:gd name="connsiteY43" fmla="*/ 307008 h 1202928"/>
                <a:gd name="connsiteX44" fmla="*/ 9905 w 1392831"/>
                <a:gd name="connsiteY44" fmla="*/ 320803 h 1202928"/>
                <a:gd name="connsiteX45" fmla="*/ 5786 w 1392831"/>
                <a:gd name="connsiteY45" fmla="*/ 354145 h 1202928"/>
                <a:gd name="connsiteX46" fmla="*/ 13241 w 1392831"/>
                <a:gd name="connsiteY46" fmla="*/ 385983 h 1202928"/>
                <a:gd name="connsiteX47" fmla="*/ 17426 w 1392831"/>
                <a:gd name="connsiteY47" fmla="*/ 415664 h 1202928"/>
                <a:gd name="connsiteX48" fmla="*/ 69019 w 1392831"/>
                <a:gd name="connsiteY48" fmla="*/ 433904 h 1202928"/>
                <a:gd name="connsiteX49" fmla="*/ 146377 w 1392831"/>
                <a:gd name="connsiteY49" fmla="*/ 457570 h 1202928"/>
                <a:gd name="connsiteX50" fmla="*/ 197774 w 1392831"/>
                <a:gd name="connsiteY50" fmla="*/ 471822 h 1202928"/>
                <a:gd name="connsiteX51" fmla="*/ 230927 w 1392831"/>
                <a:gd name="connsiteY51" fmla="*/ 480649 h 1202928"/>
                <a:gd name="connsiteX52" fmla="*/ 255319 w 1392831"/>
                <a:gd name="connsiteY52" fmla="*/ 495946 h 1202928"/>
                <a:gd name="connsiteX53" fmla="*/ 262577 w 1392831"/>
                <a:gd name="connsiteY53" fmla="*/ 524516 h 1202928"/>
                <a:gd name="connsiteX54" fmla="*/ 283568 w 1392831"/>
                <a:gd name="connsiteY54" fmla="*/ 575771 h 1202928"/>
                <a:gd name="connsiteX55" fmla="*/ 338823 w 1392831"/>
                <a:gd name="connsiteY55" fmla="*/ 609244 h 1202928"/>
                <a:gd name="connsiteX56" fmla="*/ 364195 w 1392831"/>
                <a:gd name="connsiteY56" fmla="*/ 640821 h 1202928"/>
                <a:gd name="connsiteX57" fmla="*/ 364914 w 1392831"/>
                <a:gd name="connsiteY57" fmla="*/ 686846 h 1202928"/>
                <a:gd name="connsiteX58" fmla="*/ 360664 w 1392831"/>
                <a:gd name="connsiteY58" fmla="*/ 743527 h 1202928"/>
                <a:gd name="connsiteX59" fmla="*/ 351116 w 1392831"/>
                <a:gd name="connsiteY59" fmla="*/ 805701 h 1202928"/>
                <a:gd name="connsiteX60" fmla="*/ 339935 w 1392831"/>
                <a:gd name="connsiteY60" fmla="*/ 905661 h 1202928"/>
                <a:gd name="connsiteX61" fmla="*/ 306127 w 1392831"/>
                <a:gd name="connsiteY61" fmla="*/ 984767 h 1202928"/>
                <a:gd name="connsiteX62" fmla="*/ 303446 w 1392831"/>
                <a:gd name="connsiteY62" fmla="*/ 985486 h 1202928"/>
                <a:gd name="connsiteX63" fmla="*/ 300373 w 1392831"/>
                <a:gd name="connsiteY63" fmla="*/ 985944 h 1202928"/>
                <a:gd name="connsiteX64" fmla="*/ 331891 w 1392831"/>
                <a:gd name="connsiteY64" fmla="*/ 1001111 h 1202928"/>
                <a:gd name="connsiteX65" fmla="*/ 355498 w 1392831"/>
                <a:gd name="connsiteY65" fmla="*/ 1013729 h 1202928"/>
                <a:gd name="connsiteX66" fmla="*/ 399964 w 1392831"/>
                <a:gd name="connsiteY66" fmla="*/ 1035368 h 1202928"/>
                <a:gd name="connsiteX67" fmla="*/ 449661 w 1392831"/>
                <a:gd name="connsiteY67" fmla="*/ 1059688 h 1202928"/>
                <a:gd name="connsiteX68" fmla="*/ 498443 w 1392831"/>
                <a:gd name="connsiteY68" fmla="*/ 1070606 h 1202928"/>
                <a:gd name="connsiteX69" fmla="*/ 526234 w 1392831"/>
                <a:gd name="connsiteY69" fmla="*/ 1052170 h 1202928"/>
                <a:gd name="connsiteX70" fmla="*/ 542255 w 1392831"/>
                <a:gd name="connsiteY70" fmla="*/ 1042756 h 1202928"/>
                <a:gd name="connsiteX71" fmla="*/ 571485 w 1392831"/>
                <a:gd name="connsiteY71" fmla="*/ 1062696 h 1202928"/>
                <a:gd name="connsiteX72" fmla="*/ 623798 w 1392831"/>
                <a:gd name="connsiteY72" fmla="*/ 1080740 h 1202928"/>
                <a:gd name="connsiteX73" fmla="*/ 686508 w 1392831"/>
                <a:gd name="connsiteY73" fmla="*/ 1090742 h 1202928"/>
                <a:gd name="connsiteX74" fmla="*/ 733197 w 1392831"/>
                <a:gd name="connsiteY74" fmla="*/ 1094011 h 1202928"/>
                <a:gd name="connsiteX75" fmla="*/ 785902 w 1392831"/>
                <a:gd name="connsiteY75" fmla="*/ 1093227 h 1202928"/>
                <a:gd name="connsiteX76" fmla="*/ 783417 w 1392831"/>
                <a:gd name="connsiteY76" fmla="*/ 1080936 h 1202928"/>
                <a:gd name="connsiteX77" fmla="*/ 779886 w 1392831"/>
                <a:gd name="connsiteY77" fmla="*/ 1067795 h 1202928"/>
                <a:gd name="connsiteX78" fmla="*/ 795515 w 1392831"/>
                <a:gd name="connsiteY78" fmla="*/ 999934 h 1202928"/>
                <a:gd name="connsiteX79" fmla="*/ 859598 w 1392831"/>
                <a:gd name="connsiteY79" fmla="*/ 969207 h 1202928"/>
                <a:gd name="connsiteX80" fmla="*/ 955854 w 1392831"/>
                <a:gd name="connsiteY80" fmla="*/ 979275 h 1202928"/>
                <a:gd name="connsiteX81" fmla="*/ 1037200 w 1392831"/>
                <a:gd name="connsiteY81" fmla="*/ 1008041 h 1202928"/>
                <a:gd name="connsiteX82" fmla="*/ 1085524 w 1392831"/>
                <a:gd name="connsiteY82" fmla="*/ 1014644 h 1202928"/>
                <a:gd name="connsiteX83" fmla="*/ 1148627 w 1392831"/>
                <a:gd name="connsiteY83" fmla="*/ 969469 h 1202928"/>
                <a:gd name="connsiteX84" fmla="*/ 1181257 w 1392831"/>
                <a:gd name="connsiteY84" fmla="*/ 941291 h 1202928"/>
                <a:gd name="connsiteX85" fmla="*/ 1209048 w 1392831"/>
                <a:gd name="connsiteY85" fmla="*/ 928739 h 1202928"/>
                <a:gd name="connsiteX86" fmla="*/ 1213495 w 1392831"/>
                <a:gd name="connsiteY86" fmla="*/ 911480 h 1202928"/>
                <a:gd name="connsiteX87" fmla="*/ 1219772 w 1392831"/>
                <a:gd name="connsiteY87" fmla="*/ 895136 h 1202928"/>
                <a:gd name="connsiteX88" fmla="*/ 1207675 w 1392831"/>
                <a:gd name="connsiteY88" fmla="*/ 881734 h 1202928"/>
                <a:gd name="connsiteX89" fmla="*/ 1174718 w 1392831"/>
                <a:gd name="connsiteY89" fmla="*/ 879968 h 1202928"/>
                <a:gd name="connsiteX90" fmla="*/ 1150196 w 1392831"/>
                <a:gd name="connsiteY90" fmla="*/ 864147 h 1202928"/>
                <a:gd name="connsiteX91" fmla="*/ 1153008 w 1392831"/>
                <a:gd name="connsiteY91" fmla="*/ 831720 h 1202928"/>
                <a:gd name="connsiteX92" fmla="*/ 1150196 w 1392831"/>
                <a:gd name="connsiteY92" fmla="*/ 806420 h 1202928"/>
                <a:gd name="connsiteX93" fmla="*/ 1124824 w 1392831"/>
                <a:gd name="connsiteY93" fmla="*/ 781250 h 1202928"/>
                <a:gd name="connsiteX94" fmla="*/ 1123974 w 1392831"/>
                <a:gd name="connsiteY94" fmla="*/ 762552 h 1202928"/>
                <a:gd name="connsiteX95" fmla="*/ 1144049 w 1392831"/>
                <a:gd name="connsiteY95" fmla="*/ 756995 h 1202928"/>
                <a:gd name="connsiteX96" fmla="*/ 1162490 w 1392831"/>
                <a:gd name="connsiteY96" fmla="*/ 737121 h 1202928"/>
                <a:gd name="connsiteX97" fmla="*/ 1163209 w 1392831"/>
                <a:gd name="connsiteY97" fmla="*/ 717311 h 1202928"/>
                <a:gd name="connsiteX98" fmla="*/ 1150523 w 1392831"/>
                <a:gd name="connsiteY98" fmla="*/ 700575 h 1202928"/>
                <a:gd name="connsiteX99" fmla="*/ 1152289 w 1392831"/>
                <a:gd name="connsiteY99" fmla="*/ 668933 h 1202928"/>
                <a:gd name="connsiteX100" fmla="*/ 1146796 w 1392831"/>
                <a:gd name="connsiteY100" fmla="*/ 642259 h 1202928"/>
                <a:gd name="connsiteX101" fmla="*/ 1134895 w 1392831"/>
                <a:gd name="connsiteY101" fmla="*/ 620620 h 1202928"/>
                <a:gd name="connsiteX102" fmla="*/ 1120639 w 1392831"/>
                <a:gd name="connsiteY102" fmla="*/ 601987 h 1202928"/>
                <a:gd name="connsiteX103" fmla="*/ 1091998 w 1392831"/>
                <a:gd name="connsiteY103" fmla="*/ 616370 h 1202928"/>
                <a:gd name="connsiteX104" fmla="*/ 1073492 w 1392831"/>
                <a:gd name="connsiteY104" fmla="*/ 623888 h 1202928"/>
                <a:gd name="connsiteX105" fmla="*/ 1078920 w 1392831"/>
                <a:gd name="connsiteY105" fmla="*/ 583486 h 1202928"/>
                <a:gd name="connsiteX106" fmla="*/ 1113054 w 1392831"/>
                <a:gd name="connsiteY106" fmla="*/ 537134 h 1202928"/>
                <a:gd name="connsiteX107" fmla="*/ 1140780 w 1392831"/>
                <a:gd name="connsiteY107" fmla="*/ 503988 h 1202928"/>
                <a:gd name="connsiteX108" fmla="*/ 1159678 w 1392831"/>
                <a:gd name="connsiteY108" fmla="*/ 474764 h 1202928"/>
                <a:gd name="connsiteX109" fmla="*/ 1189954 w 1392831"/>
                <a:gd name="connsiteY109" fmla="*/ 462016 h 1202928"/>
                <a:gd name="connsiteX110" fmla="*/ 1205386 w 1392831"/>
                <a:gd name="connsiteY110" fmla="*/ 435277 h 1202928"/>
                <a:gd name="connsiteX111" fmla="*/ 1211075 w 1392831"/>
                <a:gd name="connsiteY111" fmla="*/ 387095 h 1202928"/>
                <a:gd name="connsiteX112" fmla="*/ 1222126 w 1392831"/>
                <a:gd name="connsiteY112" fmla="*/ 344730 h 1202928"/>
                <a:gd name="connsiteX113" fmla="*/ 1249329 w 1392831"/>
                <a:gd name="connsiteY113" fmla="*/ 305570 h 1202928"/>
                <a:gd name="connsiteX114" fmla="*/ 1254822 w 1392831"/>
                <a:gd name="connsiteY114" fmla="*/ 279158 h 1202928"/>
                <a:gd name="connsiteX115" fmla="*/ 1229908 w 1392831"/>
                <a:gd name="connsiteY115" fmla="*/ 272620 h 1202928"/>
                <a:gd name="connsiteX116" fmla="*/ 1386258 w 1392831"/>
                <a:gd name="connsiteY116" fmla="*/ 1018240 h 1202928"/>
                <a:gd name="connsiteX117" fmla="*/ 1386258 w 1392831"/>
                <a:gd name="connsiteY117" fmla="*/ 1018240 h 1202928"/>
                <a:gd name="connsiteX118" fmla="*/ 1365399 w 1392831"/>
                <a:gd name="connsiteY118" fmla="*/ 1034845 h 1202928"/>
                <a:gd name="connsiteX119" fmla="*/ 1326425 w 1392831"/>
                <a:gd name="connsiteY119" fmla="*/ 1071326 h 1202928"/>
                <a:gd name="connsiteX120" fmla="*/ 1316878 w 1392831"/>
                <a:gd name="connsiteY120" fmla="*/ 1148797 h 1202928"/>
                <a:gd name="connsiteX121" fmla="*/ 1367033 w 1392831"/>
                <a:gd name="connsiteY121" fmla="*/ 1203059 h 1202928"/>
                <a:gd name="connsiteX122" fmla="*/ 1398094 w 1392831"/>
                <a:gd name="connsiteY122" fmla="*/ 1108917 h 1202928"/>
                <a:gd name="connsiteX123" fmla="*/ 1386258 w 1392831"/>
                <a:gd name="connsiteY123" fmla="*/ 1018240 h 120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392831" h="1202928">
                  <a:moveTo>
                    <a:pt x="1229908" y="272620"/>
                  </a:moveTo>
                  <a:lnTo>
                    <a:pt x="1229908" y="272620"/>
                  </a:lnTo>
                  <a:cubicBezTo>
                    <a:pt x="1223500" y="273732"/>
                    <a:pt x="1217549" y="269417"/>
                    <a:pt x="1209767" y="264775"/>
                  </a:cubicBezTo>
                  <a:cubicBezTo>
                    <a:pt x="1201986" y="260133"/>
                    <a:pt x="1192308" y="255230"/>
                    <a:pt x="1178314" y="255295"/>
                  </a:cubicBezTo>
                  <a:cubicBezTo>
                    <a:pt x="1164386" y="255361"/>
                    <a:pt x="1152027" y="252092"/>
                    <a:pt x="1141499" y="246666"/>
                  </a:cubicBezTo>
                  <a:cubicBezTo>
                    <a:pt x="1131037" y="241174"/>
                    <a:pt x="1122405" y="233525"/>
                    <a:pt x="1115931" y="224765"/>
                  </a:cubicBezTo>
                  <a:cubicBezTo>
                    <a:pt x="1109458" y="216004"/>
                    <a:pt x="1089578" y="210578"/>
                    <a:pt x="1068654" y="207963"/>
                  </a:cubicBezTo>
                  <a:cubicBezTo>
                    <a:pt x="1047728" y="205283"/>
                    <a:pt x="1025757" y="205413"/>
                    <a:pt x="1015033" y="207636"/>
                  </a:cubicBezTo>
                  <a:cubicBezTo>
                    <a:pt x="1004309" y="209859"/>
                    <a:pt x="997312" y="200575"/>
                    <a:pt x="990315" y="191226"/>
                  </a:cubicBezTo>
                  <a:cubicBezTo>
                    <a:pt x="983318" y="181878"/>
                    <a:pt x="976256" y="172594"/>
                    <a:pt x="965597" y="174817"/>
                  </a:cubicBezTo>
                  <a:cubicBezTo>
                    <a:pt x="954873" y="177040"/>
                    <a:pt x="947876" y="169979"/>
                    <a:pt x="943495" y="160042"/>
                  </a:cubicBezTo>
                  <a:cubicBezTo>
                    <a:pt x="939179" y="150170"/>
                    <a:pt x="937479" y="137552"/>
                    <a:pt x="937479" y="128726"/>
                  </a:cubicBezTo>
                  <a:cubicBezTo>
                    <a:pt x="937414" y="119900"/>
                    <a:pt x="931528" y="123235"/>
                    <a:pt x="923289" y="129838"/>
                  </a:cubicBezTo>
                  <a:cubicBezTo>
                    <a:pt x="914984" y="136441"/>
                    <a:pt x="904326" y="146444"/>
                    <a:pt x="894647" y="150889"/>
                  </a:cubicBezTo>
                  <a:cubicBezTo>
                    <a:pt x="885035" y="155335"/>
                    <a:pt x="878561" y="150432"/>
                    <a:pt x="874245" y="142717"/>
                  </a:cubicBezTo>
                  <a:cubicBezTo>
                    <a:pt x="869930" y="135068"/>
                    <a:pt x="867706" y="124608"/>
                    <a:pt x="866595" y="118005"/>
                  </a:cubicBezTo>
                  <a:cubicBezTo>
                    <a:pt x="865483" y="111401"/>
                    <a:pt x="855282" y="104864"/>
                    <a:pt x="842923" y="98588"/>
                  </a:cubicBezTo>
                  <a:cubicBezTo>
                    <a:pt x="830564" y="92312"/>
                    <a:pt x="816048" y="86297"/>
                    <a:pt x="806369" y="80871"/>
                  </a:cubicBezTo>
                  <a:cubicBezTo>
                    <a:pt x="796692" y="75444"/>
                    <a:pt x="786425" y="63938"/>
                    <a:pt x="777532" y="55701"/>
                  </a:cubicBezTo>
                  <a:cubicBezTo>
                    <a:pt x="768639" y="47463"/>
                    <a:pt x="761119" y="42560"/>
                    <a:pt x="756869" y="50275"/>
                  </a:cubicBezTo>
                  <a:cubicBezTo>
                    <a:pt x="752618" y="57989"/>
                    <a:pt x="744510" y="52563"/>
                    <a:pt x="737251" y="43214"/>
                  </a:cubicBezTo>
                  <a:cubicBezTo>
                    <a:pt x="729993" y="33930"/>
                    <a:pt x="723454" y="20724"/>
                    <a:pt x="722342" y="13075"/>
                  </a:cubicBezTo>
                  <a:cubicBezTo>
                    <a:pt x="721623" y="7911"/>
                    <a:pt x="719596" y="6211"/>
                    <a:pt x="717176" y="4969"/>
                  </a:cubicBezTo>
                  <a:cubicBezTo>
                    <a:pt x="714757" y="3727"/>
                    <a:pt x="712010" y="3073"/>
                    <a:pt x="709852" y="0"/>
                  </a:cubicBezTo>
                  <a:cubicBezTo>
                    <a:pt x="706191" y="784"/>
                    <a:pt x="702529" y="1438"/>
                    <a:pt x="698932" y="1830"/>
                  </a:cubicBezTo>
                  <a:cubicBezTo>
                    <a:pt x="695270" y="2223"/>
                    <a:pt x="691674" y="2419"/>
                    <a:pt x="688012" y="2288"/>
                  </a:cubicBezTo>
                  <a:cubicBezTo>
                    <a:pt x="670879" y="1634"/>
                    <a:pt x="654793" y="8303"/>
                    <a:pt x="643742" y="22424"/>
                  </a:cubicBezTo>
                  <a:cubicBezTo>
                    <a:pt x="632756" y="36611"/>
                    <a:pt x="626740" y="58250"/>
                    <a:pt x="629748" y="87539"/>
                  </a:cubicBezTo>
                  <a:cubicBezTo>
                    <a:pt x="632756" y="116828"/>
                    <a:pt x="622425" y="133041"/>
                    <a:pt x="604049" y="142455"/>
                  </a:cubicBezTo>
                  <a:cubicBezTo>
                    <a:pt x="585674" y="151870"/>
                    <a:pt x="559191" y="154550"/>
                    <a:pt x="529896" y="156904"/>
                  </a:cubicBezTo>
                  <a:cubicBezTo>
                    <a:pt x="500601" y="159257"/>
                    <a:pt x="490988" y="172137"/>
                    <a:pt x="485691" y="186781"/>
                  </a:cubicBezTo>
                  <a:cubicBezTo>
                    <a:pt x="480395" y="201491"/>
                    <a:pt x="479414" y="217965"/>
                    <a:pt x="467317" y="227510"/>
                  </a:cubicBezTo>
                  <a:cubicBezTo>
                    <a:pt x="455219" y="237121"/>
                    <a:pt x="427624" y="234637"/>
                    <a:pt x="401664" y="225810"/>
                  </a:cubicBezTo>
                  <a:cubicBezTo>
                    <a:pt x="375704" y="216919"/>
                    <a:pt x="351313" y="201621"/>
                    <a:pt x="345493" y="185539"/>
                  </a:cubicBezTo>
                  <a:cubicBezTo>
                    <a:pt x="339673" y="169456"/>
                    <a:pt x="317506" y="169521"/>
                    <a:pt x="300961" y="178412"/>
                  </a:cubicBezTo>
                  <a:cubicBezTo>
                    <a:pt x="284352" y="187304"/>
                    <a:pt x="273367" y="204890"/>
                    <a:pt x="289910" y="223915"/>
                  </a:cubicBezTo>
                  <a:cubicBezTo>
                    <a:pt x="306455" y="242874"/>
                    <a:pt x="314367" y="265625"/>
                    <a:pt x="315936" y="285369"/>
                  </a:cubicBezTo>
                  <a:cubicBezTo>
                    <a:pt x="317440" y="305178"/>
                    <a:pt x="312536" y="322045"/>
                    <a:pt x="303250" y="329433"/>
                  </a:cubicBezTo>
                  <a:cubicBezTo>
                    <a:pt x="294030" y="336820"/>
                    <a:pt x="279317" y="331002"/>
                    <a:pt x="263754" y="325771"/>
                  </a:cubicBezTo>
                  <a:cubicBezTo>
                    <a:pt x="248191" y="320541"/>
                    <a:pt x="231713" y="315834"/>
                    <a:pt x="218830" y="325379"/>
                  </a:cubicBezTo>
                  <a:cubicBezTo>
                    <a:pt x="206013" y="334989"/>
                    <a:pt x="199213" y="330609"/>
                    <a:pt x="191628" y="322372"/>
                  </a:cubicBezTo>
                  <a:cubicBezTo>
                    <a:pt x="184108" y="314134"/>
                    <a:pt x="175803" y="302105"/>
                    <a:pt x="160044" y="296352"/>
                  </a:cubicBezTo>
                  <a:cubicBezTo>
                    <a:pt x="144284" y="290533"/>
                    <a:pt x="133233" y="294260"/>
                    <a:pt x="119828" y="298901"/>
                  </a:cubicBezTo>
                  <a:cubicBezTo>
                    <a:pt x="106423" y="303543"/>
                    <a:pt x="90729" y="309100"/>
                    <a:pt x="65684" y="307008"/>
                  </a:cubicBezTo>
                  <a:cubicBezTo>
                    <a:pt x="40639" y="304916"/>
                    <a:pt x="20957" y="311258"/>
                    <a:pt x="9905" y="320803"/>
                  </a:cubicBezTo>
                  <a:cubicBezTo>
                    <a:pt x="-1146" y="330413"/>
                    <a:pt x="-3565" y="343227"/>
                    <a:pt x="5786" y="354145"/>
                  </a:cubicBezTo>
                  <a:cubicBezTo>
                    <a:pt x="15137" y="365128"/>
                    <a:pt x="14417" y="375719"/>
                    <a:pt x="13241" y="385983"/>
                  </a:cubicBezTo>
                  <a:cubicBezTo>
                    <a:pt x="11998" y="396247"/>
                    <a:pt x="10298" y="406185"/>
                    <a:pt x="17426" y="415664"/>
                  </a:cubicBezTo>
                  <a:cubicBezTo>
                    <a:pt x="24618" y="425144"/>
                    <a:pt x="44694" y="429066"/>
                    <a:pt x="69019" y="433904"/>
                  </a:cubicBezTo>
                  <a:cubicBezTo>
                    <a:pt x="93345" y="438742"/>
                    <a:pt x="121986" y="444495"/>
                    <a:pt x="146377" y="457570"/>
                  </a:cubicBezTo>
                  <a:cubicBezTo>
                    <a:pt x="170768" y="470646"/>
                    <a:pt x="185808" y="471692"/>
                    <a:pt x="197774" y="471822"/>
                  </a:cubicBezTo>
                  <a:cubicBezTo>
                    <a:pt x="209741" y="471953"/>
                    <a:pt x="218699" y="471169"/>
                    <a:pt x="230927" y="480649"/>
                  </a:cubicBezTo>
                  <a:cubicBezTo>
                    <a:pt x="243156" y="490128"/>
                    <a:pt x="250676" y="491893"/>
                    <a:pt x="255319" y="495946"/>
                  </a:cubicBezTo>
                  <a:cubicBezTo>
                    <a:pt x="259961" y="499934"/>
                    <a:pt x="261792" y="506145"/>
                    <a:pt x="262577" y="524516"/>
                  </a:cubicBezTo>
                  <a:cubicBezTo>
                    <a:pt x="263362" y="542821"/>
                    <a:pt x="270620" y="560735"/>
                    <a:pt x="283568" y="575771"/>
                  </a:cubicBezTo>
                  <a:cubicBezTo>
                    <a:pt x="296515" y="590742"/>
                    <a:pt x="315151" y="602772"/>
                    <a:pt x="338823" y="609244"/>
                  </a:cubicBezTo>
                  <a:cubicBezTo>
                    <a:pt x="362429" y="615716"/>
                    <a:pt x="365372" y="627092"/>
                    <a:pt x="364195" y="640821"/>
                  </a:cubicBezTo>
                  <a:cubicBezTo>
                    <a:pt x="363018" y="654550"/>
                    <a:pt x="357721" y="670698"/>
                    <a:pt x="364914" y="686846"/>
                  </a:cubicBezTo>
                  <a:cubicBezTo>
                    <a:pt x="372107" y="702929"/>
                    <a:pt x="366876" y="722738"/>
                    <a:pt x="360664" y="743527"/>
                  </a:cubicBezTo>
                  <a:cubicBezTo>
                    <a:pt x="354517" y="764252"/>
                    <a:pt x="347454" y="785957"/>
                    <a:pt x="351116" y="805701"/>
                  </a:cubicBezTo>
                  <a:cubicBezTo>
                    <a:pt x="354778" y="825510"/>
                    <a:pt x="349220" y="867285"/>
                    <a:pt x="339935" y="905661"/>
                  </a:cubicBezTo>
                  <a:cubicBezTo>
                    <a:pt x="330584" y="943972"/>
                    <a:pt x="317506" y="978883"/>
                    <a:pt x="306127" y="984767"/>
                  </a:cubicBezTo>
                  <a:cubicBezTo>
                    <a:pt x="305408" y="985159"/>
                    <a:pt x="304492" y="985355"/>
                    <a:pt x="303446" y="985486"/>
                  </a:cubicBezTo>
                  <a:cubicBezTo>
                    <a:pt x="302465" y="985617"/>
                    <a:pt x="301354" y="985747"/>
                    <a:pt x="300373" y="985944"/>
                  </a:cubicBezTo>
                  <a:cubicBezTo>
                    <a:pt x="311162" y="991370"/>
                    <a:pt x="322148" y="996469"/>
                    <a:pt x="331891" y="1001111"/>
                  </a:cubicBezTo>
                  <a:cubicBezTo>
                    <a:pt x="341635" y="1005753"/>
                    <a:pt x="350005" y="1010002"/>
                    <a:pt x="355498" y="1013729"/>
                  </a:cubicBezTo>
                  <a:cubicBezTo>
                    <a:pt x="365960" y="1020790"/>
                    <a:pt x="382570" y="1027850"/>
                    <a:pt x="399964" y="1035368"/>
                  </a:cubicBezTo>
                  <a:cubicBezTo>
                    <a:pt x="417423" y="1042887"/>
                    <a:pt x="435733" y="1050797"/>
                    <a:pt x="449661" y="1059688"/>
                  </a:cubicBezTo>
                  <a:cubicBezTo>
                    <a:pt x="463655" y="1068514"/>
                    <a:pt x="482814" y="1072045"/>
                    <a:pt x="498443" y="1070606"/>
                  </a:cubicBezTo>
                  <a:cubicBezTo>
                    <a:pt x="514071" y="1069168"/>
                    <a:pt x="526234" y="1062892"/>
                    <a:pt x="526234" y="1052170"/>
                  </a:cubicBezTo>
                  <a:cubicBezTo>
                    <a:pt x="526169" y="1041448"/>
                    <a:pt x="533100" y="1039683"/>
                    <a:pt x="542255" y="1042756"/>
                  </a:cubicBezTo>
                  <a:cubicBezTo>
                    <a:pt x="551409" y="1045828"/>
                    <a:pt x="562722" y="1053805"/>
                    <a:pt x="571485" y="1062696"/>
                  </a:cubicBezTo>
                  <a:cubicBezTo>
                    <a:pt x="580247" y="1071587"/>
                    <a:pt x="601107" y="1076817"/>
                    <a:pt x="623798" y="1080740"/>
                  </a:cubicBezTo>
                  <a:cubicBezTo>
                    <a:pt x="646423" y="1084662"/>
                    <a:pt x="670814" y="1087212"/>
                    <a:pt x="686508" y="1090742"/>
                  </a:cubicBezTo>
                  <a:cubicBezTo>
                    <a:pt x="699717" y="1093684"/>
                    <a:pt x="715934" y="1094207"/>
                    <a:pt x="733197" y="1094011"/>
                  </a:cubicBezTo>
                  <a:cubicBezTo>
                    <a:pt x="750460" y="1093815"/>
                    <a:pt x="768639" y="1092965"/>
                    <a:pt x="785902" y="1093227"/>
                  </a:cubicBezTo>
                  <a:cubicBezTo>
                    <a:pt x="785248" y="1089239"/>
                    <a:pt x="784464" y="1085185"/>
                    <a:pt x="783417" y="1080936"/>
                  </a:cubicBezTo>
                  <a:cubicBezTo>
                    <a:pt x="782436" y="1076686"/>
                    <a:pt x="781259" y="1072306"/>
                    <a:pt x="779886" y="1067795"/>
                  </a:cubicBezTo>
                  <a:cubicBezTo>
                    <a:pt x="771189" y="1039226"/>
                    <a:pt x="779298" y="1016474"/>
                    <a:pt x="795515" y="999934"/>
                  </a:cubicBezTo>
                  <a:cubicBezTo>
                    <a:pt x="811732" y="983394"/>
                    <a:pt x="835992" y="972999"/>
                    <a:pt x="859598" y="969207"/>
                  </a:cubicBezTo>
                  <a:cubicBezTo>
                    <a:pt x="883204" y="965481"/>
                    <a:pt x="920739" y="970776"/>
                    <a:pt x="955854" y="979275"/>
                  </a:cubicBezTo>
                  <a:cubicBezTo>
                    <a:pt x="990969" y="987709"/>
                    <a:pt x="1023534" y="999346"/>
                    <a:pt x="1037200" y="1008041"/>
                  </a:cubicBezTo>
                  <a:cubicBezTo>
                    <a:pt x="1050802" y="1016801"/>
                    <a:pt x="1066953" y="1020005"/>
                    <a:pt x="1085524" y="1014644"/>
                  </a:cubicBezTo>
                  <a:cubicBezTo>
                    <a:pt x="1104095" y="1009218"/>
                    <a:pt x="1125151" y="995227"/>
                    <a:pt x="1148627" y="969469"/>
                  </a:cubicBezTo>
                  <a:cubicBezTo>
                    <a:pt x="1160528" y="956459"/>
                    <a:pt x="1171317" y="947568"/>
                    <a:pt x="1181257" y="941291"/>
                  </a:cubicBezTo>
                  <a:cubicBezTo>
                    <a:pt x="1191262" y="935016"/>
                    <a:pt x="1200416" y="931354"/>
                    <a:pt x="1209048" y="928739"/>
                  </a:cubicBezTo>
                  <a:cubicBezTo>
                    <a:pt x="1209702" y="922986"/>
                    <a:pt x="1211402" y="917167"/>
                    <a:pt x="1213495" y="911480"/>
                  </a:cubicBezTo>
                  <a:cubicBezTo>
                    <a:pt x="1215587" y="905792"/>
                    <a:pt x="1217941" y="900301"/>
                    <a:pt x="1219772" y="895136"/>
                  </a:cubicBezTo>
                  <a:cubicBezTo>
                    <a:pt x="1222977" y="886310"/>
                    <a:pt x="1217026" y="883041"/>
                    <a:pt x="1207675" y="881734"/>
                  </a:cubicBezTo>
                  <a:cubicBezTo>
                    <a:pt x="1198259" y="880426"/>
                    <a:pt x="1185442" y="881014"/>
                    <a:pt x="1174718" y="879968"/>
                  </a:cubicBezTo>
                  <a:cubicBezTo>
                    <a:pt x="1163994" y="878922"/>
                    <a:pt x="1154839" y="872908"/>
                    <a:pt x="1150196" y="864147"/>
                  </a:cubicBezTo>
                  <a:cubicBezTo>
                    <a:pt x="1145619" y="855387"/>
                    <a:pt x="1145554" y="843815"/>
                    <a:pt x="1153008" y="831720"/>
                  </a:cubicBezTo>
                  <a:cubicBezTo>
                    <a:pt x="1160463" y="819560"/>
                    <a:pt x="1157193" y="813023"/>
                    <a:pt x="1150196" y="806420"/>
                  </a:cubicBezTo>
                  <a:cubicBezTo>
                    <a:pt x="1143199" y="799817"/>
                    <a:pt x="1132410" y="793279"/>
                    <a:pt x="1124824" y="781250"/>
                  </a:cubicBezTo>
                  <a:cubicBezTo>
                    <a:pt x="1117239" y="769220"/>
                    <a:pt x="1118874" y="764775"/>
                    <a:pt x="1123974" y="762552"/>
                  </a:cubicBezTo>
                  <a:cubicBezTo>
                    <a:pt x="1129075" y="760329"/>
                    <a:pt x="1137641" y="760264"/>
                    <a:pt x="1144049" y="756995"/>
                  </a:cubicBezTo>
                  <a:cubicBezTo>
                    <a:pt x="1150458" y="753661"/>
                    <a:pt x="1157978" y="745358"/>
                    <a:pt x="1162490" y="737121"/>
                  </a:cubicBezTo>
                  <a:cubicBezTo>
                    <a:pt x="1167002" y="728883"/>
                    <a:pt x="1168571" y="720580"/>
                    <a:pt x="1163209" y="717311"/>
                  </a:cubicBezTo>
                  <a:cubicBezTo>
                    <a:pt x="1157847" y="714043"/>
                    <a:pt x="1152942" y="708551"/>
                    <a:pt x="1150523" y="700575"/>
                  </a:cubicBezTo>
                  <a:cubicBezTo>
                    <a:pt x="1148038" y="692599"/>
                    <a:pt x="1148038" y="682139"/>
                    <a:pt x="1152289" y="668933"/>
                  </a:cubicBezTo>
                  <a:cubicBezTo>
                    <a:pt x="1156539" y="655727"/>
                    <a:pt x="1152223" y="648601"/>
                    <a:pt x="1146796" y="642259"/>
                  </a:cubicBezTo>
                  <a:cubicBezTo>
                    <a:pt x="1141369" y="635983"/>
                    <a:pt x="1134960" y="630491"/>
                    <a:pt x="1134895" y="620620"/>
                  </a:cubicBezTo>
                  <a:cubicBezTo>
                    <a:pt x="1134829" y="610748"/>
                    <a:pt x="1128944" y="603622"/>
                    <a:pt x="1120639" y="601987"/>
                  </a:cubicBezTo>
                  <a:cubicBezTo>
                    <a:pt x="1112335" y="600353"/>
                    <a:pt x="1101611" y="604275"/>
                    <a:pt x="1091998" y="616370"/>
                  </a:cubicBezTo>
                  <a:cubicBezTo>
                    <a:pt x="1082386" y="628530"/>
                    <a:pt x="1075977" y="630165"/>
                    <a:pt x="1073492" y="623888"/>
                  </a:cubicBezTo>
                  <a:cubicBezTo>
                    <a:pt x="1071008" y="617547"/>
                    <a:pt x="1072577" y="603295"/>
                    <a:pt x="1078920" y="583486"/>
                  </a:cubicBezTo>
                  <a:cubicBezTo>
                    <a:pt x="1085263" y="563676"/>
                    <a:pt x="1099714" y="549294"/>
                    <a:pt x="1113054" y="537134"/>
                  </a:cubicBezTo>
                  <a:cubicBezTo>
                    <a:pt x="1126394" y="524974"/>
                    <a:pt x="1138687" y="515036"/>
                    <a:pt x="1140780" y="503988"/>
                  </a:cubicBezTo>
                  <a:cubicBezTo>
                    <a:pt x="1142872" y="493004"/>
                    <a:pt x="1150327" y="482479"/>
                    <a:pt x="1159678" y="474764"/>
                  </a:cubicBezTo>
                  <a:cubicBezTo>
                    <a:pt x="1169029" y="467050"/>
                    <a:pt x="1180276" y="462016"/>
                    <a:pt x="1189954" y="462016"/>
                  </a:cubicBezTo>
                  <a:cubicBezTo>
                    <a:pt x="1199632" y="461951"/>
                    <a:pt x="1203294" y="450379"/>
                    <a:pt x="1205386" y="435277"/>
                  </a:cubicBezTo>
                  <a:cubicBezTo>
                    <a:pt x="1207479" y="420110"/>
                    <a:pt x="1207937" y="401412"/>
                    <a:pt x="1211075" y="387095"/>
                  </a:cubicBezTo>
                  <a:cubicBezTo>
                    <a:pt x="1214214" y="372777"/>
                    <a:pt x="1216830" y="358525"/>
                    <a:pt x="1222126" y="344730"/>
                  </a:cubicBezTo>
                  <a:cubicBezTo>
                    <a:pt x="1227423" y="330936"/>
                    <a:pt x="1235401" y="317730"/>
                    <a:pt x="1249329" y="305570"/>
                  </a:cubicBezTo>
                  <a:cubicBezTo>
                    <a:pt x="1263258" y="293410"/>
                    <a:pt x="1261557" y="284649"/>
                    <a:pt x="1254822" y="279158"/>
                  </a:cubicBezTo>
                  <a:cubicBezTo>
                    <a:pt x="1248087" y="273601"/>
                    <a:pt x="1236316" y="271444"/>
                    <a:pt x="1229908" y="272620"/>
                  </a:cubicBezTo>
                  <a:close/>
                  <a:moveTo>
                    <a:pt x="1386258" y="1018240"/>
                  </a:moveTo>
                  <a:lnTo>
                    <a:pt x="1386258" y="1018240"/>
                  </a:lnTo>
                  <a:cubicBezTo>
                    <a:pt x="1378346" y="1017521"/>
                    <a:pt x="1373376" y="1024516"/>
                    <a:pt x="1365399" y="1034845"/>
                  </a:cubicBezTo>
                  <a:cubicBezTo>
                    <a:pt x="1357421" y="1045175"/>
                    <a:pt x="1346370" y="1058773"/>
                    <a:pt x="1326425" y="1071326"/>
                  </a:cubicBezTo>
                  <a:cubicBezTo>
                    <a:pt x="1306481" y="1083878"/>
                    <a:pt x="1306677" y="1118266"/>
                    <a:pt x="1316878" y="1148797"/>
                  </a:cubicBezTo>
                  <a:cubicBezTo>
                    <a:pt x="1327079" y="1179328"/>
                    <a:pt x="1347220" y="1206001"/>
                    <a:pt x="1367033" y="1203059"/>
                  </a:cubicBezTo>
                  <a:cubicBezTo>
                    <a:pt x="1387762" y="1200052"/>
                    <a:pt x="1396524" y="1154158"/>
                    <a:pt x="1398094" y="1108917"/>
                  </a:cubicBezTo>
                  <a:cubicBezTo>
                    <a:pt x="1399663" y="1063611"/>
                    <a:pt x="1394105" y="1018893"/>
                    <a:pt x="1386258" y="1018240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 26">
              <a:extLst>
                <a:ext uri="{FF2B5EF4-FFF2-40B4-BE49-F238E27FC236}">
                  <a16:creationId xmlns:a16="http://schemas.microsoft.com/office/drawing/2014/main" id="{6D678E0F-27A2-C347-8FDC-2F888565C03F}"/>
                </a:ext>
              </a:extLst>
            </p:cNvPr>
            <p:cNvSpPr/>
            <p:nvPr/>
          </p:nvSpPr>
          <p:spPr>
            <a:xfrm>
              <a:off x="7989008" y="5185995"/>
              <a:ext cx="1530152" cy="719142"/>
            </a:xfrm>
            <a:custGeom>
              <a:avLst/>
              <a:gdLst>
                <a:gd name="connsiteX0" fmla="*/ 276408 w 1530152"/>
                <a:gd name="connsiteY0" fmla="*/ 111336 h 719142"/>
                <a:gd name="connsiteX1" fmla="*/ 255876 w 1530152"/>
                <a:gd name="connsiteY1" fmla="*/ 82440 h 719142"/>
                <a:gd name="connsiteX2" fmla="*/ 203236 w 1530152"/>
                <a:gd name="connsiteY2" fmla="*/ 51451 h 719142"/>
                <a:gd name="connsiteX3" fmla="*/ 187607 w 1530152"/>
                <a:gd name="connsiteY3" fmla="*/ 27720 h 719142"/>
                <a:gd name="connsiteX4" fmla="*/ 179106 w 1530152"/>
                <a:gd name="connsiteY4" fmla="*/ 0 h 719142"/>
                <a:gd name="connsiteX5" fmla="*/ 160274 w 1530152"/>
                <a:gd name="connsiteY5" fmla="*/ 9283 h 719142"/>
                <a:gd name="connsiteX6" fmla="*/ 140068 w 1530152"/>
                <a:gd name="connsiteY6" fmla="*/ 7649 h 719142"/>
                <a:gd name="connsiteX7" fmla="*/ 85074 w 1530152"/>
                <a:gd name="connsiteY7" fmla="*/ 1308 h 719142"/>
                <a:gd name="connsiteX8" fmla="*/ 41393 w 1530152"/>
                <a:gd name="connsiteY8" fmla="*/ 8107 h 719142"/>
                <a:gd name="connsiteX9" fmla="*/ 41785 w 1530152"/>
                <a:gd name="connsiteY9" fmla="*/ 33734 h 719142"/>
                <a:gd name="connsiteX10" fmla="*/ 50286 w 1530152"/>
                <a:gd name="connsiteY10" fmla="*/ 74202 h 719142"/>
                <a:gd name="connsiteX11" fmla="*/ 36488 w 1530152"/>
                <a:gd name="connsiteY11" fmla="*/ 100680 h 719142"/>
                <a:gd name="connsiteX12" fmla="*/ 22625 w 1530152"/>
                <a:gd name="connsiteY12" fmla="*/ 120554 h 719142"/>
                <a:gd name="connsiteX13" fmla="*/ 16021 w 1530152"/>
                <a:gd name="connsiteY13" fmla="*/ 136768 h 719142"/>
                <a:gd name="connsiteX14" fmla="*/ 0 w 1530152"/>
                <a:gd name="connsiteY14" fmla="*/ 154681 h 719142"/>
                <a:gd name="connsiteX15" fmla="*/ 28118 w 1530152"/>
                <a:gd name="connsiteY15" fmla="*/ 174163 h 719142"/>
                <a:gd name="connsiteX16" fmla="*/ 56498 w 1530152"/>
                <a:gd name="connsiteY16" fmla="*/ 182793 h 719142"/>
                <a:gd name="connsiteX17" fmla="*/ 103580 w 1530152"/>
                <a:gd name="connsiteY17" fmla="*/ 158930 h 719142"/>
                <a:gd name="connsiteX18" fmla="*/ 146345 w 1530152"/>
                <a:gd name="connsiteY18" fmla="*/ 125131 h 719142"/>
                <a:gd name="connsiteX19" fmla="*/ 217295 w 1530152"/>
                <a:gd name="connsiteY19" fmla="*/ 119901 h 719142"/>
                <a:gd name="connsiteX20" fmla="*/ 276408 w 1530152"/>
                <a:gd name="connsiteY20" fmla="*/ 111336 h 719142"/>
                <a:gd name="connsiteX21" fmla="*/ 1532310 w 1530152"/>
                <a:gd name="connsiteY21" fmla="*/ 54067 h 719142"/>
                <a:gd name="connsiteX22" fmla="*/ 1490395 w 1530152"/>
                <a:gd name="connsiteY22" fmla="*/ 52040 h 719142"/>
                <a:gd name="connsiteX23" fmla="*/ 1395251 w 1530152"/>
                <a:gd name="connsiteY23" fmla="*/ 103883 h 719142"/>
                <a:gd name="connsiteX24" fmla="*/ 1311485 w 1530152"/>
                <a:gd name="connsiteY24" fmla="*/ 114278 h 719142"/>
                <a:gd name="connsiteX25" fmla="*/ 1233538 w 1530152"/>
                <a:gd name="connsiteY25" fmla="*/ 111271 h 719142"/>
                <a:gd name="connsiteX26" fmla="*/ 1142841 w 1530152"/>
                <a:gd name="connsiteY26" fmla="*/ 119378 h 719142"/>
                <a:gd name="connsiteX27" fmla="*/ 1080719 w 1530152"/>
                <a:gd name="connsiteY27" fmla="*/ 99438 h 719142"/>
                <a:gd name="connsiteX28" fmla="*/ 1028276 w 1530152"/>
                <a:gd name="connsiteY28" fmla="*/ 81655 h 719142"/>
                <a:gd name="connsiteX29" fmla="*/ 985314 w 1530152"/>
                <a:gd name="connsiteY29" fmla="*/ 63089 h 719142"/>
                <a:gd name="connsiteX30" fmla="*/ 942352 w 1530152"/>
                <a:gd name="connsiteY30" fmla="*/ 42364 h 719142"/>
                <a:gd name="connsiteX31" fmla="*/ 904425 w 1530152"/>
                <a:gd name="connsiteY31" fmla="*/ 29289 h 719142"/>
                <a:gd name="connsiteX32" fmla="*/ 797837 w 1530152"/>
                <a:gd name="connsiteY32" fmla="*/ 3269 h 719142"/>
                <a:gd name="connsiteX33" fmla="*/ 617096 w 1530152"/>
                <a:gd name="connsiteY33" fmla="*/ 29354 h 719142"/>
                <a:gd name="connsiteX34" fmla="*/ 505147 w 1530152"/>
                <a:gd name="connsiteY34" fmla="*/ 97019 h 719142"/>
                <a:gd name="connsiteX35" fmla="*/ 388685 w 1530152"/>
                <a:gd name="connsiteY35" fmla="*/ 113820 h 719142"/>
                <a:gd name="connsiteX36" fmla="*/ 293606 w 1530152"/>
                <a:gd name="connsiteY36" fmla="*/ 109637 h 719142"/>
                <a:gd name="connsiteX37" fmla="*/ 283340 w 1530152"/>
                <a:gd name="connsiteY37" fmla="*/ 144025 h 719142"/>
                <a:gd name="connsiteX38" fmla="*/ 245217 w 1530152"/>
                <a:gd name="connsiteY38" fmla="*/ 186258 h 719142"/>
                <a:gd name="connsiteX39" fmla="*/ 138956 w 1530152"/>
                <a:gd name="connsiteY39" fmla="*/ 196587 h 719142"/>
                <a:gd name="connsiteX40" fmla="*/ 42308 w 1530152"/>
                <a:gd name="connsiteY40" fmla="*/ 204694 h 719142"/>
                <a:gd name="connsiteX41" fmla="*/ 5689 w 1530152"/>
                <a:gd name="connsiteY41" fmla="*/ 249281 h 719142"/>
                <a:gd name="connsiteX42" fmla="*/ 22560 w 1530152"/>
                <a:gd name="connsiteY42" fmla="*/ 278243 h 719142"/>
                <a:gd name="connsiteX43" fmla="*/ 58721 w 1530152"/>
                <a:gd name="connsiteY43" fmla="*/ 285434 h 719142"/>
                <a:gd name="connsiteX44" fmla="*/ 62776 w 1530152"/>
                <a:gd name="connsiteY44" fmla="*/ 305962 h 719142"/>
                <a:gd name="connsiteX45" fmla="*/ 70426 w 1530152"/>
                <a:gd name="connsiteY45" fmla="*/ 341527 h 719142"/>
                <a:gd name="connsiteX46" fmla="*/ 71669 w 1530152"/>
                <a:gd name="connsiteY46" fmla="*/ 379380 h 719142"/>
                <a:gd name="connsiteX47" fmla="*/ 57675 w 1530152"/>
                <a:gd name="connsiteY47" fmla="*/ 413899 h 719142"/>
                <a:gd name="connsiteX48" fmla="*/ 74807 w 1530152"/>
                <a:gd name="connsiteY48" fmla="*/ 448353 h 719142"/>
                <a:gd name="connsiteX49" fmla="*/ 93706 w 1530152"/>
                <a:gd name="connsiteY49" fmla="*/ 480387 h 719142"/>
                <a:gd name="connsiteX50" fmla="*/ 75004 w 1530152"/>
                <a:gd name="connsiteY50" fmla="*/ 502680 h 719142"/>
                <a:gd name="connsiteX51" fmla="*/ 88670 w 1530152"/>
                <a:gd name="connsiteY51" fmla="*/ 524451 h 719142"/>
                <a:gd name="connsiteX52" fmla="*/ 123851 w 1530152"/>
                <a:gd name="connsiteY52" fmla="*/ 553805 h 719142"/>
                <a:gd name="connsiteX53" fmla="*/ 155893 w 1530152"/>
                <a:gd name="connsiteY53" fmla="*/ 572437 h 719142"/>
                <a:gd name="connsiteX54" fmla="*/ 186888 w 1530152"/>
                <a:gd name="connsiteY54" fmla="*/ 593227 h 719142"/>
                <a:gd name="connsiteX55" fmla="*/ 200032 w 1530152"/>
                <a:gd name="connsiteY55" fmla="*/ 610421 h 719142"/>
                <a:gd name="connsiteX56" fmla="*/ 235604 w 1530152"/>
                <a:gd name="connsiteY56" fmla="*/ 607675 h 719142"/>
                <a:gd name="connsiteX57" fmla="*/ 270000 w 1530152"/>
                <a:gd name="connsiteY57" fmla="*/ 624804 h 719142"/>
                <a:gd name="connsiteX58" fmla="*/ 295960 w 1530152"/>
                <a:gd name="connsiteY58" fmla="*/ 670567 h 719142"/>
                <a:gd name="connsiteX59" fmla="*/ 365144 w 1530152"/>
                <a:gd name="connsiteY59" fmla="*/ 681681 h 719142"/>
                <a:gd name="connsiteX60" fmla="*/ 420203 w 1530152"/>
                <a:gd name="connsiteY60" fmla="*/ 646574 h 719142"/>
                <a:gd name="connsiteX61" fmla="*/ 441652 w 1530152"/>
                <a:gd name="connsiteY61" fmla="*/ 614343 h 719142"/>
                <a:gd name="connsiteX62" fmla="*/ 498607 w 1530152"/>
                <a:gd name="connsiteY62" fmla="*/ 609505 h 719142"/>
                <a:gd name="connsiteX63" fmla="*/ 573676 w 1530152"/>
                <a:gd name="connsiteY63" fmla="*/ 647162 h 719142"/>
                <a:gd name="connsiteX64" fmla="*/ 630502 w 1530152"/>
                <a:gd name="connsiteY64" fmla="*/ 688219 h 719142"/>
                <a:gd name="connsiteX65" fmla="*/ 677779 w 1530152"/>
                <a:gd name="connsiteY65" fmla="*/ 682531 h 719142"/>
                <a:gd name="connsiteX66" fmla="*/ 730419 w 1530152"/>
                <a:gd name="connsiteY66" fmla="*/ 670175 h 719142"/>
                <a:gd name="connsiteX67" fmla="*/ 780182 w 1530152"/>
                <a:gd name="connsiteY67" fmla="*/ 644482 h 719142"/>
                <a:gd name="connsiteX68" fmla="*/ 820267 w 1530152"/>
                <a:gd name="connsiteY68" fmla="*/ 611074 h 719142"/>
                <a:gd name="connsiteX69" fmla="*/ 853747 w 1530152"/>
                <a:gd name="connsiteY69" fmla="*/ 622123 h 719142"/>
                <a:gd name="connsiteX70" fmla="*/ 894747 w 1530152"/>
                <a:gd name="connsiteY70" fmla="*/ 629838 h 719142"/>
                <a:gd name="connsiteX71" fmla="*/ 935551 w 1530152"/>
                <a:gd name="connsiteY71" fmla="*/ 610029 h 719142"/>
                <a:gd name="connsiteX72" fmla="*/ 968966 w 1530152"/>
                <a:gd name="connsiteY72" fmla="*/ 608983 h 719142"/>
                <a:gd name="connsiteX73" fmla="*/ 956804 w 1530152"/>
                <a:gd name="connsiteY73" fmla="*/ 643763 h 719142"/>
                <a:gd name="connsiteX74" fmla="*/ 943660 w 1530152"/>
                <a:gd name="connsiteY74" fmla="*/ 688415 h 719142"/>
                <a:gd name="connsiteX75" fmla="*/ 948237 w 1530152"/>
                <a:gd name="connsiteY75" fmla="*/ 704236 h 719142"/>
                <a:gd name="connsiteX76" fmla="*/ 946014 w 1530152"/>
                <a:gd name="connsiteY76" fmla="*/ 722150 h 719142"/>
                <a:gd name="connsiteX77" fmla="*/ 995384 w 1530152"/>
                <a:gd name="connsiteY77" fmla="*/ 691226 h 719142"/>
                <a:gd name="connsiteX78" fmla="*/ 1002969 w 1530152"/>
                <a:gd name="connsiteY78" fmla="*/ 652916 h 719142"/>
                <a:gd name="connsiteX79" fmla="*/ 1016178 w 1530152"/>
                <a:gd name="connsiteY79" fmla="*/ 627876 h 719142"/>
                <a:gd name="connsiteX80" fmla="*/ 1040962 w 1530152"/>
                <a:gd name="connsiteY80" fmla="*/ 629249 h 719142"/>
                <a:gd name="connsiteX81" fmla="*/ 1076338 w 1530152"/>
                <a:gd name="connsiteY81" fmla="*/ 642325 h 719142"/>
                <a:gd name="connsiteX82" fmla="*/ 1128782 w 1530152"/>
                <a:gd name="connsiteY82" fmla="*/ 628857 h 719142"/>
                <a:gd name="connsiteX83" fmla="*/ 1169259 w 1530152"/>
                <a:gd name="connsiteY83" fmla="*/ 608067 h 719142"/>
                <a:gd name="connsiteX84" fmla="*/ 1189791 w 1530152"/>
                <a:gd name="connsiteY84" fmla="*/ 616828 h 719142"/>
                <a:gd name="connsiteX85" fmla="*/ 1227980 w 1530152"/>
                <a:gd name="connsiteY85" fmla="*/ 625980 h 719142"/>
                <a:gd name="connsiteX86" fmla="*/ 1300499 w 1530152"/>
                <a:gd name="connsiteY86" fmla="*/ 620293 h 719142"/>
                <a:gd name="connsiteX87" fmla="*/ 1366740 w 1530152"/>
                <a:gd name="connsiteY87" fmla="*/ 598915 h 719142"/>
                <a:gd name="connsiteX88" fmla="*/ 1430169 w 1530152"/>
                <a:gd name="connsiteY88" fmla="*/ 580478 h 719142"/>
                <a:gd name="connsiteX89" fmla="*/ 1505043 w 1530152"/>
                <a:gd name="connsiteY89" fmla="*/ 573810 h 719142"/>
                <a:gd name="connsiteX90" fmla="*/ 1532049 w 1530152"/>
                <a:gd name="connsiteY90" fmla="*/ 566161 h 719142"/>
                <a:gd name="connsiteX91" fmla="*/ 1532049 w 1530152"/>
                <a:gd name="connsiteY91" fmla="*/ 54067 h 7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0152" h="719142">
                  <a:moveTo>
                    <a:pt x="276408" y="111336"/>
                  </a:moveTo>
                  <a:cubicBezTo>
                    <a:pt x="285628" y="102510"/>
                    <a:pt x="273466" y="92638"/>
                    <a:pt x="255876" y="82440"/>
                  </a:cubicBezTo>
                  <a:cubicBezTo>
                    <a:pt x="238351" y="72241"/>
                    <a:pt x="215398" y="61650"/>
                    <a:pt x="203236" y="51451"/>
                  </a:cubicBezTo>
                  <a:cubicBezTo>
                    <a:pt x="196108" y="45502"/>
                    <a:pt x="191269" y="36938"/>
                    <a:pt x="187607" y="27720"/>
                  </a:cubicBezTo>
                  <a:cubicBezTo>
                    <a:pt x="183945" y="18502"/>
                    <a:pt x="181526" y="8630"/>
                    <a:pt x="179106" y="0"/>
                  </a:cubicBezTo>
                  <a:cubicBezTo>
                    <a:pt x="173483" y="3988"/>
                    <a:pt x="167009" y="7518"/>
                    <a:pt x="160274" y="9283"/>
                  </a:cubicBezTo>
                  <a:cubicBezTo>
                    <a:pt x="153538" y="11049"/>
                    <a:pt x="146607" y="10983"/>
                    <a:pt x="140068" y="7649"/>
                  </a:cubicBezTo>
                  <a:cubicBezTo>
                    <a:pt x="127186" y="1111"/>
                    <a:pt x="105149" y="131"/>
                    <a:pt x="85074" y="1308"/>
                  </a:cubicBezTo>
                  <a:cubicBezTo>
                    <a:pt x="64999" y="2484"/>
                    <a:pt x="46755" y="5884"/>
                    <a:pt x="41393" y="8107"/>
                  </a:cubicBezTo>
                  <a:cubicBezTo>
                    <a:pt x="36031" y="10330"/>
                    <a:pt x="38254" y="20790"/>
                    <a:pt x="41785" y="33734"/>
                  </a:cubicBezTo>
                  <a:cubicBezTo>
                    <a:pt x="45316" y="46679"/>
                    <a:pt x="50220" y="62042"/>
                    <a:pt x="50286" y="74202"/>
                  </a:cubicBezTo>
                  <a:cubicBezTo>
                    <a:pt x="50351" y="86297"/>
                    <a:pt x="43420" y="94077"/>
                    <a:pt x="36488" y="100680"/>
                  </a:cubicBezTo>
                  <a:cubicBezTo>
                    <a:pt x="29557" y="107348"/>
                    <a:pt x="22625" y="112840"/>
                    <a:pt x="22625" y="120554"/>
                  </a:cubicBezTo>
                  <a:cubicBezTo>
                    <a:pt x="22625" y="126503"/>
                    <a:pt x="20141" y="131472"/>
                    <a:pt x="16021" y="136768"/>
                  </a:cubicBezTo>
                  <a:cubicBezTo>
                    <a:pt x="11901" y="142063"/>
                    <a:pt x="6278" y="147620"/>
                    <a:pt x="0" y="154681"/>
                  </a:cubicBezTo>
                  <a:cubicBezTo>
                    <a:pt x="9482" y="161872"/>
                    <a:pt x="18767" y="168933"/>
                    <a:pt x="28118" y="174163"/>
                  </a:cubicBezTo>
                  <a:cubicBezTo>
                    <a:pt x="37469" y="179393"/>
                    <a:pt x="46885" y="182858"/>
                    <a:pt x="56498" y="182793"/>
                  </a:cubicBezTo>
                  <a:cubicBezTo>
                    <a:pt x="76508" y="182728"/>
                    <a:pt x="90371" y="171613"/>
                    <a:pt x="103580" y="158930"/>
                  </a:cubicBezTo>
                  <a:cubicBezTo>
                    <a:pt x="116723" y="146182"/>
                    <a:pt x="129147" y="131799"/>
                    <a:pt x="146345" y="125131"/>
                  </a:cubicBezTo>
                  <a:cubicBezTo>
                    <a:pt x="163478" y="118462"/>
                    <a:pt x="191400" y="119443"/>
                    <a:pt x="217295" y="119901"/>
                  </a:cubicBezTo>
                  <a:cubicBezTo>
                    <a:pt x="243190" y="120293"/>
                    <a:pt x="267123" y="120162"/>
                    <a:pt x="276408" y="111336"/>
                  </a:cubicBezTo>
                  <a:moveTo>
                    <a:pt x="1532310" y="54067"/>
                  </a:moveTo>
                  <a:cubicBezTo>
                    <a:pt x="1519167" y="53805"/>
                    <a:pt x="1504977" y="53151"/>
                    <a:pt x="1490395" y="52040"/>
                  </a:cubicBezTo>
                  <a:cubicBezTo>
                    <a:pt x="1467312" y="73810"/>
                    <a:pt x="1430300" y="92312"/>
                    <a:pt x="1395251" y="103883"/>
                  </a:cubicBezTo>
                  <a:cubicBezTo>
                    <a:pt x="1360201" y="115455"/>
                    <a:pt x="1326983" y="120097"/>
                    <a:pt x="1311485" y="114278"/>
                  </a:cubicBezTo>
                  <a:cubicBezTo>
                    <a:pt x="1292129" y="107021"/>
                    <a:pt x="1263946" y="108264"/>
                    <a:pt x="1233538" y="111271"/>
                  </a:cubicBezTo>
                  <a:cubicBezTo>
                    <a:pt x="1203197" y="114344"/>
                    <a:pt x="1170698" y="119247"/>
                    <a:pt x="1142841" y="119378"/>
                  </a:cubicBezTo>
                  <a:cubicBezTo>
                    <a:pt x="1114984" y="119509"/>
                    <a:pt x="1097002" y="109309"/>
                    <a:pt x="1080719" y="99438"/>
                  </a:cubicBezTo>
                  <a:cubicBezTo>
                    <a:pt x="1064372" y="89566"/>
                    <a:pt x="1049724" y="80086"/>
                    <a:pt x="1028276" y="81655"/>
                  </a:cubicBezTo>
                  <a:cubicBezTo>
                    <a:pt x="1006827" y="83224"/>
                    <a:pt x="996038" y="73352"/>
                    <a:pt x="985314" y="63089"/>
                  </a:cubicBezTo>
                  <a:cubicBezTo>
                    <a:pt x="974524" y="52824"/>
                    <a:pt x="963800" y="42233"/>
                    <a:pt x="942352" y="42364"/>
                  </a:cubicBezTo>
                  <a:cubicBezTo>
                    <a:pt x="920903" y="42429"/>
                    <a:pt x="918354" y="36938"/>
                    <a:pt x="904425" y="29289"/>
                  </a:cubicBezTo>
                  <a:cubicBezTo>
                    <a:pt x="890497" y="21640"/>
                    <a:pt x="865060" y="11833"/>
                    <a:pt x="797837" y="3269"/>
                  </a:cubicBezTo>
                  <a:cubicBezTo>
                    <a:pt x="730615" y="-5230"/>
                    <a:pt x="668102" y="8564"/>
                    <a:pt x="617096" y="29354"/>
                  </a:cubicBezTo>
                  <a:cubicBezTo>
                    <a:pt x="566092" y="50144"/>
                    <a:pt x="526530" y="77863"/>
                    <a:pt x="505147" y="97019"/>
                  </a:cubicBezTo>
                  <a:cubicBezTo>
                    <a:pt x="483763" y="116174"/>
                    <a:pt x="434459" y="116762"/>
                    <a:pt x="388685" y="113820"/>
                  </a:cubicBezTo>
                  <a:cubicBezTo>
                    <a:pt x="342912" y="110879"/>
                    <a:pt x="300734" y="104472"/>
                    <a:pt x="293606" y="109637"/>
                  </a:cubicBezTo>
                  <a:cubicBezTo>
                    <a:pt x="286479" y="114801"/>
                    <a:pt x="287263" y="128726"/>
                    <a:pt x="283340" y="144025"/>
                  </a:cubicBezTo>
                  <a:cubicBezTo>
                    <a:pt x="279482" y="159257"/>
                    <a:pt x="270915" y="175798"/>
                    <a:pt x="245217" y="186258"/>
                  </a:cubicBezTo>
                  <a:cubicBezTo>
                    <a:pt x="219518" y="196653"/>
                    <a:pt x="178453" y="196849"/>
                    <a:pt x="138956" y="196587"/>
                  </a:cubicBezTo>
                  <a:cubicBezTo>
                    <a:pt x="99460" y="196391"/>
                    <a:pt x="61598" y="195803"/>
                    <a:pt x="42308" y="204694"/>
                  </a:cubicBezTo>
                  <a:cubicBezTo>
                    <a:pt x="23018" y="213585"/>
                    <a:pt x="9940" y="232740"/>
                    <a:pt x="5689" y="249281"/>
                  </a:cubicBezTo>
                  <a:cubicBezTo>
                    <a:pt x="1439" y="265821"/>
                    <a:pt x="6212" y="279746"/>
                    <a:pt x="22560" y="278243"/>
                  </a:cubicBezTo>
                  <a:cubicBezTo>
                    <a:pt x="39039" y="276739"/>
                    <a:pt x="51528" y="279942"/>
                    <a:pt x="58721" y="285434"/>
                  </a:cubicBezTo>
                  <a:cubicBezTo>
                    <a:pt x="65914" y="290926"/>
                    <a:pt x="67745" y="298640"/>
                    <a:pt x="62776" y="305962"/>
                  </a:cubicBezTo>
                  <a:cubicBezTo>
                    <a:pt x="57806" y="313350"/>
                    <a:pt x="64672" y="327275"/>
                    <a:pt x="70426" y="341527"/>
                  </a:cubicBezTo>
                  <a:cubicBezTo>
                    <a:pt x="76246" y="355845"/>
                    <a:pt x="80954" y="370489"/>
                    <a:pt x="71669" y="379380"/>
                  </a:cubicBezTo>
                  <a:cubicBezTo>
                    <a:pt x="62383" y="388206"/>
                    <a:pt x="57479" y="401085"/>
                    <a:pt x="57675" y="413899"/>
                  </a:cubicBezTo>
                  <a:cubicBezTo>
                    <a:pt x="57936" y="426778"/>
                    <a:pt x="63299" y="439592"/>
                    <a:pt x="74807" y="448353"/>
                  </a:cubicBezTo>
                  <a:cubicBezTo>
                    <a:pt x="86316" y="457113"/>
                    <a:pt x="93117" y="469534"/>
                    <a:pt x="93706" y="480387"/>
                  </a:cubicBezTo>
                  <a:cubicBezTo>
                    <a:pt x="94294" y="491240"/>
                    <a:pt x="88605" y="500457"/>
                    <a:pt x="75004" y="502680"/>
                  </a:cubicBezTo>
                  <a:cubicBezTo>
                    <a:pt x="61402" y="504968"/>
                    <a:pt x="73238" y="514056"/>
                    <a:pt x="88670" y="524451"/>
                  </a:cubicBezTo>
                  <a:cubicBezTo>
                    <a:pt x="104103" y="534846"/>
                    <a:pt x="123132" y="546483"/>
                    <a:pt x="123851" y="553805"/>
                  </a:cubicBezTo>
                  <a:cubicBezTo>
                    <a:pt x="124570" y="561127"/>
                    <a:pt x="140330" y="566618"/>
                    <a:pt x="155893" y="572437"/>
                  </a:cubicBezTo>
                  <a:cubicBezTo>
                    <a:pt x="171456" y="578256"/>
                    <a:pt x="186888" y="584401"/>
                    <a:pt x="186888" y="593227"/>
                  </a:cubicBezTo>
                  <a:cubicBezTo>
                    <a:pt x="186953" y="602053"/>
                    <a:pt x="191596" y="607871"/>
                    <a:pt x="200032" y="610421"/>
                  </a:cubicBezTo>
                  <a:cubicBezTo>
                    <a:pt x="208467" y="612971"/>
                    <a:pt x="220630" y="612186"/>
                    <a:pt x="235604" y="607675"/>
                  </a:cubicBezTo>
                  <a:cubicBezTo>
                    <a:pt x="250579" y="603230"/>
                    <a:pt x="260976" y="611598"/>
                    <a:pt x="270000" y="624804"/>
                  </a:cubicBezTo>
                  <a:cubicBezTo>
                    <a:pt x="279024" y="638010"/>
                    <a:pt x="286544" y="655923"/>
                    <a:pt x="295960" y="670567"/>
                  </a:cubicBezTo>
                  <a:cubicBezTo>
                    <a:pt x="305311" y="685212"/>
                    <a:pt x="336437" y="687304"/>
                    <a:pt x="365144" y="681681"/>
                  </a:cubicBezTo>
                  <a:cubicBezTo>
                    <a:pt x="393916" y="676059"/>
                    <a:pt x="420269" y="662722"/>
                    <a:pt x="420203" y="646574"/>
                  </a:cubicBezTo>
                  <a:cubicBezTo>
                    <a:pt x="420138" y="630426"/>
                    <a:pt x="427920" y="620096"/>
                    <a:pt x="441652" y="614343"/>
                  </a:cubicBezTo>
                  <a:cubicBezTo>
                    <a:pt x="455384" y="608591"/>
                    <a:pt x="475001" y="607413"/>
                    <a:pt x="498607" y="609505"/>
                  </a:cubicBezTo>
                  <a:cubicBezTo>
                    <a:pt x="522214" y="611598"/>
                    <a:pt x="549482" y="629118"/>
                    <a:pt x="573676" y="647162"/>
                  </a:cubicBezTo>
                  <a:cubicBezTo>
                    <a:pt x="597872" y="665206"/>
                    <a:pt x="619058" y="683839"/>
                    <a:pt x="630502" y="688219"/>
                  </a:cubicBezTo>
                  <a:cubicBezTo>
                    <a:pt x="641945" y="692599"/>
                    <a:pt x="659404" y="688088"/>
                    <a:pt x="677779" y="682531"/>
                  </a:cubicBezTo>
                  <a:cubicBezTo>
                    <a:pt x="696154" y="676974"/>
                    <a:pt x="715445" y="670241"/>
                    <a:pt x="730419" y="670175"/>
                  </a:cubicBezTo>
                  <a:cubicBezTo>
                    <a:pt x="745459" y="670110"/>
                    <a:pt x="763638" y="657884"/>
                    <a:pt x="780182" y="644482"/>
                  </a:cubicBezTo>
                  <a:cubicBezTo>
                    <a:pt x="796725" y="631015"/>
                    <a:pt x="811700" y="616239"/>
                    <a:pt x="820267" y="611074"/>
                  </a:cubicBezTo>
                  <a:cubicBezTo>
                    <a:pt x="828833" y="605910"/>
                    <a:pt x="840669" y="614278"/>
                    <a:pt x="853747" y="622123"/>
                  </a:cubicBezTo>
                  <a:cubicBezTo>
                    <a:pt x="866825" y="629968"/>
                    <a:pt x="881146" y="637225"/>
                    <a:pt x="894747" y="629838"/>
                  </a:cubicBezTo>
                  <a:cubicBezTo>
                    <a:pt x="908283" y="622450"/>
                    <a:pt x="922538" y="614670"/>
                    <a:pt x="935551" y="610029"/>
                  </a:cubicBezTo>
                  <a:cubicBezTo>
                    <a:pt x="948564" y="605387"/>
                    <a:pt x="960334" y="603883"/>
                    <a:pt x="968966" y="608983"/>
                  </a:cubicBezTo>
                  <a:cubicBezTo>
                    <a:pt x="977597" y="614082"/>
                    <a:pt x="967266" y="628073"/>
                    <a:pt x="956804" y="643763"/>
                  </a:cubicBezTo>
                  <a:cubicBezTo>
                    <a:pt x="946340" y="659388"/>
                    <a:pt x="935682" y="676713"/>
                    <a:pt x="943660" y="688415"/>
                  </a:cubicBezTo>
                  <a:cubicBezTo>
                    <a:pt x="946864" y="693188"/>
                    <a:pt x="948106" y="698548"/>
                    <a:pt x="948237" y="704236"/>
                  </a:cubicBezTo>
                  <a:cubicBezTo>
                    <a:pt x="948368" y="709924"/>
                    <a:pt x="947321" y="716004"/>
                    <a:pt x="946014" y="722150"/>
                  </a:cubicBezTo>
                  <a:cubicBezTo>
                    <a:pt x="975635" y="717834"/>
                    <a:pt x="988975" y="705151"/>
                    <a:pt x="995384" y="691226"/>
                  </a:cubicBezTo>
                  <a:cubicBezTo>
                    <a:pt x="1001792" y="677301"/>
                    <a:pt x="1001204" y="662134"/>
                    <a:pt x="1002969" y="652916"/>
                  </a:cubicBezTo>
                  <a:cubicBezTo>
                    <a:pt x="1004800" y="643109"/>
                    <a:pt x="1009574" y="633303"/>
                    <a:pt x="1016178" y="627876"/>
                  </a:cubicBezTo>
                  <a:cubicBezTo>
                    <a:pt x="1022848" y="622450"/>
                    <a:pt x="1031414" y="621469"/>
                    <a:pt x="1040962" y="629249"/>
                  </a:cubicBezTo>
                  <a:cubicBezTo>
                    <a:pt x="1050509" y="637029"/>
                    <a:pt x="1062018" y="641932"/>
                    <a:pt x="1076338" y="642325"/>
                  </a:cubicBezTo>
                  <a:cubicBezTo>
                    <a:pt x="1090659" y="642782"/>
                    <a:pt x="1107857" y="638729"/>
                    <a:pt x="1128782" y="628857"/>
                  </a:cubicBezTo>
                  <a:cubicBezTo>
                    <a:pt x="1149772" y="618985"/>
                    <a:pt x="1161151" y="611074"/>
                    <a:pt x="1169259" y="608067"/>
                  </a:cubicBezTo>
                  <a:cubicBezTo>
                    <a:pt x="1177368" y="605125"/>
                    <a:pt x="1182141" y="607021"/>
                    <a:pt x="1189791" y="616828"/>
                  </a:cubicBezTo>
                  <a:cubicBezTo>
                    <a:pt x="1197442" y="626569"/>
                    <a:pt x="1209867" y="627549"/>
                    <a:pt x="1227980" y="625980"/>
                  </a:cubicBezTo>
                  <a:cubicBezTo>
                    <a:pt x="1246094" y="624412"/>
                    <a:pt x="1269961" y="620424"/>
                    <a:pt x="1300499" y="620293"/>
                  </a:cubicBezTo>
                  <a:cubicBezTo>
                    <a:pt x="1331037" y="620162"/>
                    <a:pt x="1349150" y="609310"/>
                    <a:pt x="1366740" y="598915"/>
                  </a:cubicBezTo>
                  <a:cubicBezTo>
                    <a:pt x="1384330" y="588520"/>
                    <a:pt x="1401463" y="578648"/>
                    <a:pt x="1430169" y="580478"/>
                  </a:cubicBezTo>
                  <a:cubicBezTo>
                    <a:pt x="1458811" y="582309"/>
                    <a:pt x="1485491" y="578256"/>
                    <a:pt x="1505043" y="573810"/>
                  </a:cubicBezTo>
                  <a:cubicBezTo>
                    <a:pt x="1517271" y="570999"/>
                    <a:pt x="1526687" y="567992"/>
                    <a:pt x="1532049" y="566161"/>
                  </a:cubicBezTo>
                  <a:lnTo>
                    <a:pt x="1532049" y="54067"/>
                  </a:lnTo>
                  <a:close/>
                </a:path>
              </a:pathLst>
            </a:custGeom>
            <a:solidFill>
              <a:srgbClr val="F16870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 27">
              <a:extLst>
                <a:ext uri="{FF2B5EF4-FFF2-40B4-BE49-F238E27FC236}">
                  <a16:creationId xmlns:a16="http://schemas.microsoft.com/office/drawing/2014/main" id="{A546EFDE-347F-444E-AEDF-83A1ADE3A7DA}"/>
                </a:ext>
              </a:extLst>
            </p:cNvPr>
            <p:cNvSpPr/>
            <p:nvPr/>
          </p:nvSpPr>
          <p:spPr>
            <a:xfrm>
              <a:off x="7989008" y="5185995"/>
              <a:ext cx="1530152" cy="719142"/>
            </a:xfrm>
            <a:custGeom>
              <a:avLst/>
              <a:gdLst>
                <a:gd name="connsiteX0" fmla="*/ 276408 w 1530152"/>
                <a:gd name="connsiteY0" fmla="*/ 111336 h 719142"/>
                <a:gd name="connsiteX1" fmla="*/ 255876 w 1530152"/>
                <a:gd name="connsiteY1" fmla="*/ 82440 h 719142"/>
                <a:gd name="connsiteX2" fmla="*/ 203236 w 1530152"/>
                <a:gd name="connsiteY2" fmla="*/ 51451 h 719142"/>
                <a:gd name="connsiteX3" fmla="*/ 187607 w 1530152"/>
                <a:gd name="connsiteY3" fmla="*/ 27720 h 719142"/>
                <a:gd name="connsiteX4" fmla="*/ 179106 w 1530152"/>
                <a:gd name="connsiteY4" fmla="*/ 0 h 719142"/>
                <a:gd name="connsiteX5" fmla="*/ 160274 w 1530152"/>
                <a:gd name="connsiteY5" fmla="*/ 9283 h 719142"/>
                <a:gd name="connsiteX6" fmla="*/ 140068 w 1530152"/>
                <a:gd name="connsiteY6" fmla="*/ 7649 h 719142"/>
                <a:gd name="connsiteX7" fmla="*/ 85074 w 1530152"/>
                <a:gd name="connsiteY7" fmla="*/ 1308 h 719142"/>
                <a:gd name="connsiteX8" fmla="*/ 41393 w 1530152"/>
                <a:gd name="connsiteY8" fmla="*/ 8107 h 719142"/>
                <a:gd name="connsiteX9" fmla="*/ 41785 w 1530152"/>
                <a:gd name="connsiteY9" fmla="*/ 33734 h 719142"/>
                <a:gd name="connsiteX10" fmla="*/ 50286 w 1530152"/>
                <a:gd name="connsiteY10" fmla="*/ 74202 h 719142"/>
                <a:gd name="connsiteX11" fmla="*/ 36488 w 1530152"/>
                <a:gd name="connsiteY11" fmla="*/ 100680 h 719142"/>
                <a:gd name="connsiteX12" fmla="*/ 22625 w 1530152"/>
                <a:gd name="connsiteY12" fmla="*/ 120554 h 719142"/>
                <a:gd name="connsiteX13" fmla="*/ 16021 w 1530152"/>
                <a:gd name="connsiteY13" fmla="*/ 136768 h 719142"/>
                <a:gd name="connsiteX14" fmla="*/ 0 w 1530152"/>
                <a:gd name="connsiteY14" fmla="*/ 154681 h 719142"/>
                <a:gd name="connsiteX15" fmla="*/ 28118 w 1530152"/>
                <a:gd name="connsiteY15" fmla="*/ 174163 h 719142"/>
                <a:gd name="connsiteX16" fmla="*/ 56498 w 1530152"/>
                <a:gd name="connsiteY16" fmla="*/ 182793 h 719142"/>
                <a:gd name="connsiteX17" fmla="*/ 103580 w 1530152"/>
                <a:gd name="connsiteY17" fmla="*/ 158930 h 719142"/>
                <a:gd name="connsiteX18" fmla="*/ 146345 w 1530152"/>
                <a:gd name="connsiteY18" fmla="*/ 125131 h 719142"/>
                <a:gd name="connsiteX19" fmla="*/ 217295 w 1530152"/>
                <a:gd name="connsiteY19" fmla="*/ 119901 h 719142"/>
                <a:gd name="connsiteX20" fmla="*/ 276408 w 1530152"/>
                <a:gd name="connsiteY20" fmla="*/ 111336 h 719142"/>
                <a:gd name="connsiteX21" fmla="*/ 1532310 w 1530152"/>
                <a:gd name="connsiteY21" fmla="*/ 54067 h 719142"/>
                <a:gd name="connsiteX22" fmla="*/ 1490395 w 1530152"/>
                <a:gd name="connsiteY22" fmla="*/ 52040 h 719142"/>
                <a:gd name="connsiteX23" fmla="*/ 1395251 w 1530152"/>
                <a:gd name="connsiteY23" fmla="*/ 103883 h 719142"/>
                <a:gd name="connsiteX24" fmla="*/ 1311485 w 1530152"/>
                <a:gd name="connsiteY24" fmla="*/ 114278 h 719142"/>
                <a:gd name="connsiteX25" fmla="*/ 1233538 w 1530152"/>
                <a:gd name="connsiteY25" fmla="*/ 111271 h 719142"/>
                <a:gd name="connsiteX26" fmla="*/ 1142841 w 1530152"/>
                <a:gd name="connsiteY26" fmla="*/ 119378 h 719142"/>
                <a:gd name="connsiteX27" fmla="*/ 1080719 w 1530152"/>
                <a:gd name="connsiteY27" fmla="*/ 99438 h 719142"/>
                <a:gd name="connsiteX28" fmla="*/ 1028276 w 1530152"/>
                <a:gd name="connsiteY28" fmla="*/ 81655 h 719142"/>
                <a:gd name="connsiteX29" fmla="*/ 985314 w 1530152"/>
                <a:gd name="connsiteY29" fmla="*/ 63089 h 719142"/>
                <a:gd name="connsiteX30" fmla="*/ 942352 w 1530152"/>
                <a:gd name="connsiteY30" fmla="*/ 42364 h 719142"/>
                <a:gd name="connsiteX31" fmla="*/ 904425 w 1530152"/>
                <a:gd name="connsiteY31" fmla="*/ 29289 h 719142"/>
                <a:gd name="connsiteX32" fmla="*/ 797837 w 1530152"/>
                <a:gd name="connsiteY32" fmla="*/ 3269 h 719142"/>
                <a:gd name="connsiteX33" fmla="*/ 617096 w 1530152"/>
                <a:gd name="connsiteY33" fmla="*/ 29354 h 719142"/>
                <a:gd name="connsiteX34" fmla="*/ 505147 w 1530152"/>
                <a:gd name="connsiteY34" fmla="*/ 97019 h 719142"/>
                <a:gd name="connsiteX35" fmla="*/ 388685 w 1530152"/>
                <a:gd name="connsiteY35" fmla="*/ 113820 h 719142"/>
                <a:gd name="connsiteX36" fmla="*/ 293606 w 1530152"/>
                <a:gd name="connsiteY36" fmla="*/ 109637 h 719142"/>
                <a:gd name="connsiteX37" fmla="*/ 283340 w 1530152"/>
                <a:gd name="connsiteY37" fmla="*/ 144025 h 719142"/>
                <a:gd name="connsiteX38" fmla="*/ 245217 w 1530152"/>
                <a:gd name="connsiteY38" fmla="*/ 186258 h 719142"/>
                <a:gd name="connsiteX39" fmla="*/ 138956 w 1530152"/>
                <a:gd name="connsiteY39" fmla="*/ 196587 h 719142"/>
                <a:gd name="connsiteX40" fmla="*/ 42308 w 1530152"/>
                <a:gd name="connsiteY40" fmla="*/ 204694 h 719142"/>
                <a:gd name="connsiteX41" fmla="*/ 5689 w 1530152"/>
                <a:gd name="connsiteY41" fmla="*/ 249281 h 719142"/>
                <a:gd name="connsiteX42" fmla="*/ 22560 w 1530152"/>
                <a:gd name="connsiteY42" fmla="*/ 278243 h 719142"/>
                <a:gd name="connsiteX43" fmla="*/ 58721 w 1530152"/>
                <a:gd name="connsiteY43" fmla="*/ 285434 h 719142"/>
                <a:gd name="connsiteX44" fmla="*/ 62776 w 1530152"/>
                <a:gd name="connsiteY44" fmla="*/ 305962 h 719142"/>
                <a:gd name="connsiteX45" fmla="*/ 70426 w 1530152"/>
                <a:gd name="connsiteY45" fmla="*/ 341527 h 719142"/>
                <a:gd name="connsiteX46" fmla="*/ 71669 w 1530152"/>
                <a:gd name="connsiteY46" fmla="*/ 379380 h 719142"/>
                <a:gd name="connsiteX47" fmla="*/ 57675 w 1530152"/>
                <a:gd name="connsiteY47" fmla="*/ 413899 h 719142"/>
                <a:gd name="connsiteX48" fmla="*/ 74807 w 1530152"/>
                <a:gd name="connsiteY48" fmla="*/ 448353 h 719142"/>
                <a:gd name="connsiteX49" fmla="*/ 93706 w 1530152"/>
                <a:gd name="connsiteY49" fmla="*/ 480387 h 719142"/>
                <a:gd name="connsiteX50" fmla="*/ 75004 w 1530152"/>
                <a:gd name="connsiteY50" fmla="*/ 502680 h 719142"/>
                <a:gd name="connsiteX51" fmla="*/ 88670 w 1530152"/>
                <a:gd name="connsiteY51" fmla="*/ 524451 h 719142"/>
                <a:gd name="connsiteX52" fmla="*/ 123851 w 1530152"/>
                <a:gd name="connsiteY52" fmla="*/ 553805 h 719142"/>
                <a:gd name="connsiteX53" fmla="*/ 155893 w 1530152"/>
                <a:gd name="connsiteY53" fmla="*/ 572437 h 719142"/>
                <a:gd name="connsiteX54" fmla="*/ 186888 w 1530152"/>
                <a:gd name="connsiteY54" fmla="*/ 593227 h 719142"/>
                <a:gd name="connsiteX55" fmla="*/ 200032 w 1530152"/>
                <a:gd name="connsiteY55" fmla="*/ 610421 h 719142"/>
                <a:gd name="connsiteX56" fmla="*/ 235604 w 1530152"/>
                <a:gd name="connsiteY56" fmla="*/ 607675 h 719142"/>
                <a:gd name="connsiteX57" fmla="*/ 270000 w 1530152"/>
                <a:gd name="connsiteY57" fmla="*/ 624804 h 719142"/>
                <a:gd name="connsiteX58" fmla="*/ 295960 w 1530152"/>
                <a:gd name="connsiteY58" fmla="*/ 670567 h 719142"/>
                <a:gd name="connsiteX59" fmla="*/ 365144 w 1530152"/>
                <a:gd name="connsiteY59" fmla="*/ 681681 h 719142"/>
                <a:gd name="connsiteX60" fmla="*/ 420203 w 1530152"/>
                <a:gd name="connsiteY60" fmla="*/ 646574 h 719142"/>
                <a:gd name="connsiteX61" fmla="*/ 441652 w 1530152"/>
                <a:gd name="connsiteY61" fmla="*/ 614343 h 719142"/>
                <a:gd name="connsiteX62" fmla="*/ 498607 w 1530152"/>
                <a:gd name="connsiteY62" fmla="*/ 609505 h 719142"/>
                <a:gd name="connsiteX63" fmla="*/ 573676 w 1530152"/>
                <a:gd name="connsiteY63" fmla="*/ 647162 h 719142"/>
                <a:gd name="connsiteX64" fmla="*/ 630502 w 1530152"/>
                <a:gd name="connsiteY64" fmla="*/ 688219 h 719142"/>
                <a:gd name="connsiteX65" fmla="*/ 677779 w 1530152"/>
                <a:gd name="connsiteY65" fmla="*/ 682531 h 719142"/>
                <a:gd name="connsiteX66" fmla="*/ 730419 w 1530152"/>
                <a:gd name="connsiteY66" fmla="*/ 670175 h 719142"/>
                <a:gd name="connsiteX67" fmla="*/ 780182 w 1530152"/>
                <a:gd name="connsiteY67" fmla="*/ 644482 h 719142"/>
                <a:gd name="connsiteX68" fmla="*/ 820267 w 1530152"/>
                <a:gd name="connsiteY68" fmla="*/ 611074 h 719142"/>
                <a:gd name="connsiteX69" fmla="*/ 853747 w 1530152"/>
                <a:gd name="connsiteY69" fmla="*/ 622123 h 719142"/>
                <a:gd name="connsiteX70" fmla="*/ 894747 w 1530152"/>
                <a:gd name="connsiteY70" fmla="*/ 629838 h 719142"/>
                <a:gd name="connsiteX71" fmla="*/ 935551 w 1530152"/>
                <a:gd name="connsiteY71" fmla="*/ 610029 h 719142"/>
                <a:gd name="connsiteX72" fmla="*/ 968966 w 1530152"/>
                <a:gd name="connsiteY72" fmla="*/ 608983 h 719142"/>
                <a:gd name="connsiteX73" fmla="*/ 956804 w 1530152"/>
                <a:gd name="connsiteY73" fmla="*/ 643763 h 719142"/>
                <a:gd name="connsiteX74" fmla="*/ 943660 w 1530152"/>
                <a:gd name="connsiteY74" fmla="*/ 688415 h 719142"/>
                <a:gd name="connsiteX75" fmla="*/ 948237 w 1530152"/>
                <a:gd name="connsiteY75" fmla="*/ 704236 h 719142"/>
                <a:gd name="connsiteX76" fmla="*/ 946014 w 1530152"/>
                <a:gd name="connsiteY76" fmla="*/ 722150 h 719142"/>
                <a:gd name="connsiteX77" fmla="*/ 995384 w 1530152"/>
                <a:gd name="connsiteY77" fmla="*/ 691226 h 719142"/>
                <a:gd name="connsiteX78" fmla="*/ 1002969 w 1530152"/>
                <a:gd name="connsiteY78" fmla="*/ 652916 h 719142"/>
                <a:gd name="connsiteX79" fmla="*/ 1016178 w 1530152"/>
                <a:gd name="connsiteY79" fmla="*/ 627876 h 719142"/>
                <a:gd name="connsiteX80" fmla="*/ 1040962 w 1530152"/>
                <a:gd name="connsiteY80" fmla="*/ 629249 h 719142"/>
                <a:gd name="connsiteX81" fmla="*/ 1076338 w 1530152"/>
                <a:gd name="connsiteY81" fmla="*/ 642325 h 719142"/>
                <a:gd name="connsiteX82" fmla="*/ 1128782 w 1530152"/>
                <a:gd name="connsiteY82" fmla="*/ 628857 h 719142"/>
                <a:gd name="connsiteX83" fmla="*/ 1169259 w 1530152"/>
                <a:gd name="connsiteY83" fmla="*/ 608067 h 719142"/>
                <a:gd name="connsiteX84" fmla="*/ 1189791 w 1530152"/>
                <a:gd name="connsiteY84" fmla="*/ 616828 h 719142"/>
                <a:gd name="connsiteX85" fmla="*/ 1227980 w 1530152"/>
                <a:gd name="connsiteY85" fmla="*/ 625980 h 719142"/>
                <a:gd name="connsiteX86" fmla="*/ 1300499 w 1530152"/>
                <a:gd name="connsiteY86" fmla="*/ 620293 h 719142"/>
                <a:gd name="connsiteX87" fmla="*/ 1366740 w 1530152"/>
                <a:gd name="connsiteY87" fmla="*/ 598915 h 719142"/>
                <a:gd name="connsiteX88" fmla="*/ 1430169 w 1530152"/>
                <a:gd name="connsiteY88" fmla="*/ 580478 h 719142"/>
                <a:gd name="connsiteX89" fmla="*/ 1505043 w 1530152"/>
                <a:gd name="connsiteY89" fmla="*/ 573810 h 719142"/>
                <a:gd name="connsiteX90" fmla="*/ 1532049 w 1530152"/>
                <a:gd name="connsiteY90" fmla="*/ 566161 h 719142"/>
                <a:gd name="connsiteX91" fmla="*/ 1532049 w 1530152"/>
                <a:gd name="connsiteY91" fmla="*/ 54067 h 71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0152" h="719142">
                  <a:moveTo>
                    <a:pt x="276408" y="111336"/>
                  </a:moveTo>
                  <a:cubicBezTo>
                    <a:pt x="285628" y="102510"/>
                    <a:pt x="273466" y="92638"/>
                    <a:pt x="255876" y="82440"/>
                  </a:cubicBezTo>
                  <a:cubicBezTo>
                    <a:pt x="238351" y="72241"/>
                    <a:pt x="215398" y="61650"/>
                    <a:pt x="203236" y="51451"/>
                  </a:cubicBezTo>
                  <a:cubicBezTo>
                    <a:pt x="196108" y="45502"/>
                    <a:pt x="191269" y="36938"/>
                    <a:pt x="187607" y="27720"/>
                  </a:cubicBezTo>
                  <a:cubicBezTo>
                    <a:pt x="183945" y="18502"/>
                    <a:pt x="181526" y="8630"/>
                    <a:pt x="179106" y="0"/>
                  </a:cubicBezTo>
                  <a:cubicBezTo>
                    <a:pt x="173483" y="3988"/>
                    <a:pt x="167009" y="7518"/>
                    <a:pt x="160274" y="9283"/>
                  </a:cubicBezTo>
                  <a:cubicBezTo>
                    <a:pt x="153538" y="11049"/>
                    <a:pt x="146607" y="10983"/>
                    <a:pt x="140068" y="7649"/>
                  </a:cubicBezTo>
                  <a:cubicBezTo>
                    <a:pt x="127186" y="1111"/>
                    <a:pt x="105149" y="131"/>
                    <a:pt x="85074" y="1308"/>
                  </a:cubicBezTo>
                  <a:cubicBezTo>
                    <a:pt x="64999" y="2484"/>
                    <a:pt x="46755" y="5884"/>
                    <a:pt x="41393" y="8107"/>
                  </a:cubicBezTo>
                  <a:cubicBezTo>
                    <a:pt x="36031" y="10330"/>
                    <a:pt x="38254" y="20790"/>
                    <a:pt x="41785" y="33734"/>
                  </a:cubicBezTo>
                  <a:cubicBezTo>
                    <a:pt x="45316" y="46679"/>
                    <a:pt x="50220" y="62042"/>
                    <a:pt x="50286" y="74202"/>
                  </a:cubicBezTo>
                  <a:cubicBezTo>
                    <a:pt x="50351" y="86297"/>
                    <a:pt x="43420" y="94077"/>
                    <a:pt x="36488" y="100680"/>
                  </a:cubicBezTo>
                  <a:cubicBezTo>
                    <a:pt x="29557" y="107348"/>
                    <a:pt x="22625" y="112840"/>
                    <a:pt x="22625" y="120554"/>
                  </a:cubicBezTo>
                  <a:cubicBezTo>
                    <a:pt x="22625" y="126503"/>
                    <a:pt x="20141" y="131472"/>
                    <a:pt x="16021" y="136768"/>
                  </a:cubicBezTo>
                  <a:cubicBezTo>
                    <a:pt x="11901" y="142063"/>
                    <a:pt x="6278" y="147620"/>
                    <a:pt x="0" y="154681"/>
                  </a:cubicBezTo>
                  <a:cubicBezTo>
                    <a:pt x="9482" y="161872"/>
                    <a:pt x="18767" y="168933"/>
                    <a:pt x="28118" y="174163"/>
                  </a:cubicBezTo>
                  <a:cubicBezTo>
                    <a:pt x="37469" y="179393"/>
                    <a:pt x="46885" y="182858"/>
                    <a:pt x="56498" y="182793"/>
                  </a:cubicBezTo>
                  <a:cubicBezTo>
                    <a:pt x="76508" y="182728"/>
                    <a:pt x="90371" y="171613"/>
                    <a:pt x="103580" y="158930"/>
                  </a:cubicBezTo>
                  <a:cubicBezTo>
                    <a:pt x="116723" y="146182"/>
                    <a:pt x="129147" y="131799"/>
                    <a:pt x="146345" y="125131"/>
                  </a:cubicBezTo>
                  <a:cubicBezTo>
                    <a:pt x="163478" y="118462"/>
                    <a:pt x="191400" y="119443"/>
                    <a:pt x="217295" y="119901"/>
                  </a:cubicBezTo>
                  <a:cubicBezTo>
                    <a:pt x="243190" y="120293"/>
                    <a:pt x="267123" y="120162"/>
                    <a:pt x="276408" y="111336"/>
                  </a:cubicBezTo>
                  <a:close/>
                  <a:moveTo>
                    <a:pt x="1532310" y="54067"/>
                  </a:moveTo>
                  <a:cubicBezTo>
                    <a:pt x="1519167" y="53805"/>
                    <a:pt x="1504977" y="53151"/>
                    <a:pt x="1490395" y="52040"/>
                  </a:cubicBezTo>
                  <a:cubicBezTo>
                    <a:pt x="1467312" y="73810"/>
                    <a:pt x="1430300" y="92312"/>
                    <a:pt x="1395251" y="103883"/>
                  </a:cubicBezTo>
                  <a:cubicBezTo>
                    <a:pt x="1360201" y="115455"/>
                    <a:pt x="1326983" y="120097"/>
                    <a:pt x="1311485" y="114278"/>
                  </a:cubicBezTo>
                  <a:cubicBezTo>
                    <a:pt x="1292129" y="107021"/>
                    <a:pt x="1263946" y="108264"/>
                    <a:pt x="1233538" y="111271"/>
                  </a:cubicBezTo>
                  <a:cubicBezTo>
                    <a:pt x="1203197" y="114344"/>
                    <a:pt x="1170698" y="119247"/>
                    <a:pt x="1142841" y="119378"/>
                  </a:cubicBezTo>
                  <a:cubicBezTo>
                    <a:pt x="1114984" y="119509"/>
                    <a:pt x="1097002" y="109309"/>
                    <a:pt x="1080719" y="99438"/>
                  </a:cubicBezTo>
                  <a:cubicBezTo>
                    <a:pt x="1064372" y="89566"/>
                    <a:pt x="1049724" y="80086"/>
                    <a:pt x="1028276" y="81655"/>
                  </a:cubicBezTo>
                  <a:cubicBezTo>
                    <a:pt x="1006827" y="83224"/>
                    <a:pt x="996038" y="73352"/>
                    <a:pt x="985314" y="63089"/>
                  </a:cubicBezTo>
                  <a:cubicBezTo>
                    <a:pt x="974524" y="52824"/>
                    <a:pt x="963800" y="42233"/>
                    <a:pt x="942352" y="42364"/>
                  </a:cubicBezTo>
                  <a:cubicBezTo>
                    <a:pt x="920903" y="42429"/>
                    <a:pt x="918354" y="36938"/>
                    <a:pt x="904425" y="29289"/>
                  </a:cubicBezTo>
                  <a:cubicBezTo>
                    <a:pt x="890497" y="21640"/>
                    <a:pt x="865060" y="11833"/>
                    <a:pt x="797837" y="3269"/>
                  </a:cubicBezTo>
                  <a:cubicBezTo>
                    <a:pt x="730615" y="-5230"/>
                    <a:pt x="668102" y="8564"/>
                    <a:pt x="617096" y="29354"/>
                  </a:cubicBezTo>
                  <a:cubicBezTo>
                    <a:pt x="566092" y="50144"/>
                    <a:pt x="526530" y="77863"/>
                    <a:pt x="505147" y="97019"/>
                  </a:cubicBezTo>
                  <a:cubicBezTo>
                    <a:pt x="483763" y="116174"/>
                    <a:pt x="434459" y="116762"/>
                    <a:pt x="388685" y="113820"/>
                  </a:cubicBezTo>
                  <a:cubicBezTo>
                    <a:pt x="342912" y="110879"/>
                    <a:pt x="300734" y="104472"/>
                    <a:pt x="293606" y="109637"/>
                  </a:cubicBezTo>
                  <a:cubicBezTo>
                    <a:pt x="286479" y="114801"/>
                    <a:pt x="287263" y="128726"/>
                    <a:pt x="283340" y="144025"/>
                  </a:cubicBezTo>
                  <a:cubicBezTo>
                    <a:pt x="279482" y="159257"/>
                    <a:pt x="270915" y="175798"/>
                    <a:pt x="245217" y="186258"/>
                  </a:cubicBezTo>
                  <a:cubicBezTo>
                    <a:pt x="219518" y="196653"/>
                    <a:pt x="178453" y="196849"/>
                    <a:pt x="138956" y="196587"/>
                  </a:cubicBezTo>
                  <a:cubicBezTo>
                    <a:pt x="99460" y="196391"/>
                    <a:pt x="61598" y="195803"/>
                    <a:pt x="42308" y="204694"/>
                  </a:cubicBezTo>
                  <a:cubicBezTo>
                    <a:pt x="23018" y="213585"/>
                    <a:pt x="9940" y="232740"/>
                    <a:pt x="5689" y="249281"/>
                  </a:cubicBezTo>
                  <a:cubicBezTo>
                    <a:pt x="1439" y="265821"/>
                    <a:pt x="6212" y="279746"/>
                    <a:pt x="22560" y="278243"/>
                  </a:cubicBezTo>
                  <a:cubicBezTo>
                    <a:pt x="39039" y="276739"/>
                    <a:pt x="51528" y="279942"/>
                    <a:pt x="58721" y="285434"/>
                  </a:cubicBezTo>
                  <a:cubicBezTo>
                    <a:pt x="65914" y="290926"/>
                    <a:pt x="67745" y="298640"/>
                    <a:pt x="62776" y="305962"/>
                  </a:cubicBezTo>
                  <a:cubicBezTo>
                    <a:pt x="57806" y="313350"/>
                    <a:pt x="64672" y="327275"/>
                    <a:pt x="70426" y="341527"/>
                  </a:cubicBezTo>
                  <a:cubicBezTo>
                    <a:pt x="76246" y="355845"/>
                    <a:pt x="80954" y="370489"/>
                    <a:pt x="71669" y="379380"/>
                  </a:cubicBezTo>
                  <a:cubicBezTo>
                    <a:pt x="62383" y="388206"/>
                    <a:pt x="57479" y="401085"/>
                    <a:pt x="57675" y="413899"/>
                  </a:cubicBezTo>
                  <a:cubicBezTo>
                    <a:pt x="57936" y="426778"/>
                    <a:pt x="63299" y="439592"/>
                    <a:pt x="74807" y="448353"/>
                  </a:cubicBezTo>
                  <a:cubicBezTo>
                    <a:pt x="86316" y="457113"/>
                    <a:pt x="93117" y="469534"/>
                    <a:pt x="93706" y="480387"/>
                  </a:cubicBezTo>
                  <a:cubicBezTo>
                    <a:pt x="94294" y="491240"/>
                    <a:pt x="88605" y="500457"/>
                    <a:pt x="75004" y="502680"/>
                  </a:cubicBezTo>
                  <a:cubicBezTo>
                    <a:pt x="61402" y="504968"/>
                    <a:pt x="73238" y="514056"/>
                    <a:pt x="88670" y="524451"/>
                  </a:cubicBezTo>
                  <a:cubicBezTo>
                    <a:pt x="104103" y="534846"/>
                    <a:pt x="123132" y="546483"/>
                    <a:pt x="123851" y="553805"/>
                  </a:cubicBezTo>
                  <a:cubicBezTo>
                    <a:pt x="124570" y="561127"/>
                    <a:pt x="140330" y="566618"/>
                    <a:pt x="155893" y="572437"/>
                  </a:cubicBezTo>
                  <a:cubicBezTo>
                    <a:pt x="171456" y="578256"/>
                    <a:pt x="186888" y="584401"/>
                    <a:pt x="186888" y="593227"/>
                  </a:cubicBezTo>
                  <a:cubicBezTo>
                    <a:pt x="186953" y="602053"/>
                    <a:pt x="191596" y="607871"/>
                    <a:pt x="200032" y="610421"/>
                  </a:cubicBezTo>
                  <a:cubicBezTo>
                    <a:pt x="208467" y="612971"/>
                    <a:pt x="220630" y="612186"/>
                    <a:pt x="235604" y="607675"/>
                  </a:cubicBezTo>
                  <a:cubicBezTo>
                    <a:pt x="250579" y="603230"/>
                    <a:pt x="260976" y="611598"/>
                    <a:pt x="270000" y="624804"/>
                  </a:cubicBezTo>
                  <a:cubicBezTo>
                    <a:pt x="279024" y="638010"/>
                    <a:pt x="286544" y="655923"/>
                    <a:pt x="295960" y="670567"/>
                  </a:cubicBezTo>
                  <a:cubicBezTo>
                    <a:pt x="305311" y="685212"/>
                    <a:pt x="336437" y="687304"/>
                    <a:pt x="365144" y="681681"/>
                  </a:cubicBezTo>
                  <a:cubicBezTo>
                    <a:pt x="393916" y="676059"/>
                    <a:pt x="420269" y="662722"/>
                    <a:pt x="420203" y="646574"/>
                  </a:cubicBezTo>
                  <a:cubicBezTo>
                    <a:pt x="420138" y="630426"/>
                    <a:pt x="427920" y="620096"/>
                    <a:pt x="441652" y="614343"/>
                  </a:cubicBezTo>
                  <a:cubicBezTo>
                    <a:pt x="455384" y="608591"/>
                    <a:pt x="475001" y="607413"/>
                    <a:pt x="498607" y="609505"/>
                  </a:cubicBezTo>
                  <a:cubicBezTo>
                    <a:pt x="522214" y="611598"/>
                    <a:pt x="549482" y="629118"/>
                    <a:pt x="573676" y="647162"/>
                  </a:cubicBezTo>
                  <a:cubicBezTo>
                    <a:pt x="597872" y="665206"/>
                    <a:pt x="619058" y="683839"/>
                    <a:pt x="630502" y="688219"/>
                  </a:cubicBezTo>
                  <a:cubicBezTo>
                    <a:pt x="641945" y="692599"/>
                    <a:pt x="659404" y="688088"/>
                    <a:pt x="677779" y="682531"/>
                  </a:cubicBezTo>
                  <a:cubicBezTo>
                    <a:pt x="696154" y="676974"/>
                    <a:pt x="715445" y="670241"/>
                    <a:pt x="730419" y="670175"/>
                  </a:cubicBezTo>
                  <a:cubicBezTo>
                    <a:pt x="745459" y="670110"/>
                    <a:pt x="763638" y="657884"/>
                    <a:pt x="780182" y="644482"/>
                  </a:cubicBezTo>
                  <a:cubicBezTo>
                    <a:pt x="796725" y="631015"/>
                    <a:pt x="811700" y="616239"/>
                    <a:pt x="820267" y="611074"/>
                  </a:cubicBezTo>
                  <a:cubicBezTo>
                    <a:pt x="828833" y="605910"/>
                    <a:pt x="840669" y="614278"/>
                    <a:pt x="853747" y="622123"/>
                  </a:cubicBezTo>
                  <a:cubicBezTo>
                    <a:pt x="866825" y="629968"/>
                    <a:pt x="881146" y="637225"/>
                    <a:pt x="894747" y="629838"/>
                  </a:cubicBezTo>
                  <a:cubicBezTo>
                    <a:pt x="908283" y="622450"/>
                    <a:pt x="922538" y="614670"/>
                    <a:pt x="935551" y="610029"/>
                  </a:cubicBezTo>
                  <a:cubicBezTo>
                    <a:pt x="948564" y="605387"/>
                    <a:pt x="960334" y="603883"/>
                    <a:pt x="968966" y="608983"/>
                  </a:cubicBezTo>
                  <a:cubicBezTo>
                    <a:pt x="977597" y="614082"/>
                    <a:pt x="967266" y="628073"/>
                    <a:pt x="956804" y="643763"/>
                  </a:cubicBezTo>
                  <a:cubicBezTo>
                    <a:pt x="946340" y="659388"/>
                    <a:pt x="935682" y="676713"/>
                    <a:pt x="943660" y="688415"/>
                  </a:cubicBezTo>
                  <a:cubicBezTo>
                    <a:pt x="946864" y="693188"/>
                    <a:pt x="948106" y="698548"/>
                    <a:pt x="948237" y="704236"/>
                  </a:cubicBezTo>
                  <a:cubicBezTo>
                    <a:pt x="948368" y="709924"/>
                    <a:pt x="947321" y="716004"/>
                    <a:pt x="946014" y="722150"/>
                  </a:cubicBezTo>
                  <a:cubicBezTo>
                    <a:pt x="975635" y="717834"/>
                    <a:pt x="988975" y="705151"/>
                    <a:pt x="995384" y="691226"/>
                  </a:cubicBezTo>
                  <a:cubicBezTo>
                    <a:pt x="1001792" y="677301"/>
                    <a:pt x="1001204" y="662134"/>
                    <a:pt x="1002969" y="652916"/>
                  </a:cubicBezTo>
                  <a:cubicBezTo>
                    <a:pt x="1004800" y="643109"/>
                    <a:pt x="1009574" y="633303"/>
                    <a:pt x="1016178" y="627876"/>
                  </a:cubicBezTo>
                  <a:cubicBezTo>
                    <a:pt x="1022848" y="622450"/>
                    <a:pt x="1031414" y="621469"/>
                    <a:pt x="1040962" y="629249"/>
                  </a:cubicBezTo>
                  <a:cubicBezTo>
                    <a:pt x="1050509" y="637029"/>
                    <a:pt x="1062018" y="641932"/>
                    <a:pt x="1076338" y="642325"/>
                  </a:cubicBezTo>
                  <a:cubicBezTo>
                    <a:pt x="1090659" y="642782"/>
                    <a:pt x="1107857" y="638729"/>
                    <a:pt x="1128782" y="628857"/>
                  </a:cubicBezTo>
                  <a:cubicBezTo>
                    <a:pt x="1149772" y="618985"/>
                    <a:pt x="1161151" y="611074"/>
                    <a:pt x="1169259" y="608067"/>
                  </a:cubicBezTo>
                  <a:cubicBezTo>
                    <a:pt x="1177368" y="605125"/>
                    <a:pt x="1182141" y="607021"/>
                    <a:pt x="1189791" y="616828"/>
                  </a:cubicBezTo>
                  <a:cubicBezTo>
                    <a:pt x="1197442" y="626569"/>
                    <a:pt x="1209867" y="627549"/>
                    <a:pt x="1227980" y="625980"/>
                  </a:cubicBezTo>
                  <a:cubicBezTo>
                    <a:pt x="1246094" y="624412"/>
                    <a:pt x="1269961" y="620424"/>
                    <a:pt x="1300499" y="620293"/>
                  </a:cubicBezTo>
                  <a:cubicBezTo>
                    <a:pt x="1331037" y="620162"/>
                    <a:pt x="1349150" y="609310"/>
                    <a:pt x="1366740" y="598915"/>
                  </a:cubicBezTo>
                  <a:cubicBezTo>
                    <a:pt x="1384330" y="588520"/>
                    <a:pt x="1401463" y="578648"/>
                    <a:pt x="1430169" y="580478"/>
                  </a:cubicBezTo>
                  <a:cubicBezTo>
                    <a:pt x="1458811" y="582309"/>
                    <a:pt x="1485491" y="578256"/>
                    <a:pt x="1505043" y="573810"/>
                  </a:cubicBezTo>
                  <a:cubicBezTo>
                    <a:pt x="1517271" y="570999"/>
                    <a:pt x="1526687" y="567992"/>
                    <a:pt x="1532049" y="566161"/>
                  </a:cubicBezTo>
                  <a:lnTo>
                    <a:pt x="1532049" y="54067"/>
                  </a:ln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 28">
              <a:extLst>
                <a:ext uri="{FF2B5EF4-FFF2-40B4-BE49-F238E27FC236}">
                  <a16:creationId xmlns:a16="http://schemas.microsoft.com/office/drawing/2014/main" id="{2F22D867-6BBD-4F46-A1A0-B24F4AD31BEE}"/>
                </a:ext>
              </a:extLst>
            </p:cNvPr>
            <p:cNvSpPr/>
            <p:nvPr/>
          </p:nvSpPr>
          <p:spPr>
            <a:xfrm>
              <a:off x="4612972" y="4999214"/>
              <a:ext cx="1222814" cy="895659"/>
            </a:xfrm>
            <a:custGeom>
              <a:avLst/>
              <a:gdLst>
                <a:gd name="connsiteX0" fmla="*/ 1218129 w 1222814"/>
                <a:gd name="connsiteY0" fmla="*/ 157296 h 895658"/>
                <a:gd name="connsiteX1" fmla="*/ 1218129 w 1222814"/>
                <a:gd name="connsiteY1" fmla="*/ 157296 h 895658"/>
                <a:gd name="connsiteX2" fmla="*/ 1165423 w 1222814"/>
                <a:gd name="connsiteY2" fmla="*/ 158081 h 895658"/>
                <a:gd name="connsiteX3" fmla="*/ 1118734 w 1222814"/>
                <a:gd name="connsiteY3" fmla="*/ 154812 h 895658"/>
                <a:gd name="connsiteX4" fmla="*/ 1055959 w 1222814"/>
                <a:gd name="connsiteY4" fmla="*/ 144810 h 895658"/>
                <a:gd name="connsiteX5" fmla="*/ 1003646 w 1222814"/>
                <a:gd name="connsiteY5" fmla="*/ 126766 h 895658"/>
                <a:gd name="connsiteX6" fmla="*/ 974416 w 1222814"/>
                <a:gd name="connsiteY6" fmla="*/ 106826 h 895658"/>
                <a:gd name="connsiteX7" fmla="*/ 958330 w 1222814"/>
                <a:gd name="connsiteY7" fmla="*/ 116240 h 895658"/>
                <a:gd name="connsiteX8" fmla="*/ 930538 w 1222814"/>
                <a:gd name="connsiteY8" fmla="*/ 134676 h 895658"/>
                <a:gd name="connsiteX9" fmla="*/ 881691 w 1222814"/>
                <a:gd name="connsiteY9" fmla="*/ 123758 h 895658"/>
                <a:gd name="connsiteX10" fmla="*/ 831994 w 1222814"/>
                <a:gd name="connsiteY10" fmla="*/ 99438 h 895658"/>
                <a:gd name="connsiteX11" fmla="*/ 787528 w 1222814"/>
                <a:gd name="connsiteY11" fmla="*/ 77733 h 895658"/>
                <a:gd name="connsiteX12" fmla="*/ 763856 w 1222814"/>
                <a:gd name="connsiteY12" fmla="*/ 65116 h 895658"/>
                <a:gd name="connsiteX13" fmla="*/ 732338 w 1222814"/>
                <a:gd name="connsiteY13" fmla="*/ 49948 h 895658"/>
                <a:gd name="connsiteX14" fmla="*/ 658315 w 1222814"/>
                <a:gd name="connsiteY14" fmla="*/ 40468 h 895658"/>
                <a:gd name="connsiteX15" fmla="*/ 564871 w 1222814"/>
                <a:gd name="connsiteY15" fmla="*/ 31904 h 895658"/>
                <a:gd name="connsiteX16" fmla="*/ 410613 w 1222814"/>
                <a:gd name="connsiteY16" fmla="*/ 31643 h 895658"/>
                <a:gd name="connsiteX17" fmla="*/ 245697 w 1222814"/>
                <a:gd name="connsiteY17" fmla="*/ 30335 h 895658"/>
                <a:gd name="connsiteX18" fmla="*/ 174617 w 1222814"/>
                <a:gd name="connsiteY18" fmla="*/ 17391 h 895658"/>
                <a:gd name="connsiteX19" fmla="*/ 128189 w 1222814"/>
                <a:gd name="connsiteY19" fmla="*/ 0 h 895658"/>
                <a:gd name="connsiteX20" fmla="*/ 94709 w 1222814"/>
                <a:gd name="connsiteY20" fmla="*/ 25301 h 895658"/>
                <a:gd name="connsiteX21" fmla="*/ 48281 w 1222814"/>
                <a:gd name="connsiteY21" fmla="*/ 51713 h 895658"/>
                <a:gd name="connsiteX22" fmla="*/ 676 w 1222814"/>
                <a:gd name="connsiteY22" fmla="*/ 75772 h 895658"/>
                <a:gd name="connsiteX23" fmla="*/ 27160 w 1222814"/>
                <a:gd name="connsiteY23" fmla="*/ 123758 h 895658"/>
                <a:gd name="connsiteX24" fmla="*/ 46189 w 1222814"/>
                <a:gd name="connsiteY24" fmla="*/ 165468 h 895658"/>
                <a:gd name="connsiteX25" fmla="*/ 45012 w 1222814"/>
                <a:gd name="connsiteY25" fmla="*/ 220712 h 895658"/>
                <a:gd name="connsiteX26" fmla="*/ 60444 w 1222814"/>
                <a:gd name="connsiteY26" fmla="*/ 216854 h 895658"/>
                <a:gd name="connsiteX27" fmla="*/ 70776 w 1222814"/>
                <a:gd name="connsiteY27" fmla="*/ 209402 h 895658"/>
                <a:gd name="connsiteX28" fmla="*/ 94643 w 1222814"/>
                <a:gd name="connsiteY28" fmla="*/ 195019 h 895658"/>
                <a:gd name="connsiteX29" fmla="*/ 105629 w 1222814"/>
                <a:gd name="connsiteY29" fmla="*/ 212801 h 895658"/>
                <a:gd name="connsiteX30" fmla="*/ 127470 w 1222814"/>
                <a:gd name="connsiteY30" fmla="*/ 227903 h 895658"/>
                <a:gd name="connsiteX31" fmla="*/ 164939 w 1222814"/>
                <a:gd name="connsiteY31" fmla="*/ 226857 h 895658"/>
                <a:gd name="connsiteX32" fmla="*/ 182791 w 1222814"/>
                <a:gd name="connsiteY32" fmla="*/ 233460 h 895658"/>
                <a:gd name="connsiteX33" fmla="*/ 203193 w 1222814"/>
                <a:gd name="connsiteY33" fmla="*/ 226661 h 895658"/>
                <a:gd name="connsiteX34" fmla="*/ 241904 w 1222814"/>
                <a:gd name="connsiteY34" fmla="*/ 217116 h 895658"/>
                <a:gd name="connsiteX35" fmla="*/ 262437 w 1222814"/>
                <a:gd name="connsiteY35" fmla="*/ 237121 h 895658"/>
                <a:gd name="connsiteX36" fmla="*/ 285128 w 1222814"/>
                <a:gd name="connsiteY36" fmla="*/ 253988 h 895658"/>
                <a:gd name="connsiteX37" fmla="*/ 286959 w 1222814"/>
                <a:gd name="connsiteY37" fmla="*/ 276282 h 895658"/>
                <a:gd name="connsiteX38" fmla="*/ 245305 w 1222814"/>
                <a:gd name="connsiteY38" fmla="*/ 307728 h 895658"/>
                <a:gd name="connsiteX39" fmla="*/ 224510 w 1222814"/>
                <a:gd name="connsiteY39" fmla="*/ 333682 h 895658"/>
                <a:gd name="connsiteX40" fmla="*/ 237327 w 1222814"/>
                <a:gd name="connsiteY40" fmla="*/ 378727 h 895658"/>
                <a:gd name="connsiteX41" fmla="*/ 231900 w 1222814"/>
                <a:gd name="connsiteY41" fmla="*/ 426517 h 895658"/>
                <a:gd name="connsiteX42" fmla="*/ 223399 w 1222814"/>
                <a:gd name="connsiteY42" fmla="*/ 469862 h 895658"/>
                <a:gd name="connsiteX43" fmla="*/ 214767 w 1222814"/>
                <a:gd name="connsiteY43" fmla="*/ 494443 h 895658"/>
                <a:gd name="connsiteX44" fmla="*/ 183052 w 1222814"/>
                <a:gd name="connsiteY44" fmla="*/ 503531 h 895658"/>
                <a:gd name="connsiteX45" fmla="*/ 190572 w 1222814"/>
                <a:gd name="connsiteY45" fmla="*/ 533866 h 895658"/>
                <a:gd name="connsiteX46" fmla="*/ 222941 w 1222814"/>
                <a:gd name="connsiteY46" fmla="*/ 571261 h 895658"/>
                <a:gd name="connsiteX47" fmla="*/ 218690 w 1222814"/>
                <a:gd name="connsiteY47" fmla="*/ 587343 h 895658"/>
                <a:gd name="connsiteX48" fmla="*/ 194823 w 1222814"/>
                <a:gd name="connsiteY48" fmla="*/ 610225 h 895658"/>
                <a:gd name="connsiteX49" fmla="*/ 194496 w 1222814"/>
                <a:gd name="connsiteY49" fmla="*/ 641017 h 895658"/>
                <a:gd name="connsiteX50" fmla="*/ 223333 w 1222814"/>
                <a:gd name="connsiteY50" fmla="*/ 667233 h 895658"/>
                <a:gd name="connsiteX51" fmla="*/ 215617 w 1222814"/>
                <a:gd name="connsiteY51" fmla="*/ 690900 h 895658"/>
                <a:gd name="connsiteX52" fmla="*/ 182202 w 1222814"/>
                <a:gd name="connsiteY52" fmla="*/ 716004 h 895658"/>
                <a:gd name="connsiteX53" fmla="*/ 177559 w 1222814"/>
                <a:gd name="connsiteY53" fmla="*/ 751765 h 895658"/>
                <a:gd name="connsiteX54" fmla="*/ 181679 w 1222814"/>
                <a:gd name="connsiteY54" fmla="*/ 766279 h 895658"/>
                <a:gd name="connsiteX55" fmla="*/ 191684 w 1222814"/>
                <a:gd name="connsiteY55" fmla="*/ 783996 h 895658"/>
                <a:gd name="connsiteX56" fmla="*/ 218102 w 1222814"/>
                <a:gd name="connsiteY56" fmla="*/ 781773 h 895658"/>
                <a:gd name="connsiteX57" fmla="*/ 243278 w 1222814"/>
                <a:gd name="connsiteY57" fmla="*/ 787722 h 895658"/>
                <a:gd name="connsiteX58" fmla="*/ 296964 w 1222814"/>
                <a:gd name="connsiteY58" fmla="*/ 854472 h 895658"/>
                <a:gd name="connsiteX59" fmla="*/ 361112 w 1222814"/>
                <a:gd name="connsiteY59" fmla="*/ 901674 h 895658"/>
                <a:gd name="connsiteX60" fmla="*/ 376806 w 1222814"/>
                <a:gd name="connsiteY60" fmla="*/ 888729 h 895658"/>
                <a:gd name="connsiteX61" fmla="*/ 383868 w 1222814"/>
                <a:gd name="connsiteY61" fmla="*/ 869247 h 895658"/>
                <a:gd name="connsiteX62" fmla="*/ 407409 w 1222814"/>
                <a:gd name="connsiteY62" fmla="*/ 863298 h 895658"/>
                <a:gd name="connsiteX63" fmla="*/ 439647 w 1222814"/>
                <a:gd name="connsiteY63" fmla="*/ 866109 h 895658"/>
                <a:gd name="connsiteX64" fmla="*/ 472081 w 1222814"/>
                <a:gd name="connsiteY64" fmla="*/ 848915 h 895658"/>
                <a:gd name="connsiteX65" fmla="*/ 528121 w 1222814"/>
                <a:gd name="connsiteY65" fmla="*/ 830544 h 895658"/>
                <a:gd name="connsiteX66" fmla="*/ 597175 w 1222814"/>
                <a:gd name="connsiteY66" fmla="*/ 826948 h 895658"/>
                <a:gd name="connsiteX67" fmla="*/ 651187 w 1222814"/>
                <a:gd name="connsiteY67" fmla="*/ 825641 h 895658"/>
                <a:gd name="connsiteX68" fmla="*/ 695850 w 1222814"/>
                <a:gd name="connsiteY68" fmla="*/ 817730 h 895658"/>
                <a:gd name="connsiteX69" fmla="*/ 721090 w 1222814"/>
                <a:gd name="connsiteY69" fmla="*/ 790141 h 895658"/>
                <a:gd name="connsiteX70" fmla="*/ 747574 w 1222814"/>
                <a:gd name="connsiteY70" fmla="*/ 756473 h 895658"/>
                <a:gd name="connsiteX71" fmla="*/ 796683 w 1222814"/>
                <a:gd name="connsiteY71" fmla="*/ 736990 h 895658"/>
                <a:gd name="connsiteX72" fmla="*/ 827874 w 1222814"/>
                <a:gd name="connsiteY72" fmla="*/ 708225 h 895658"/>
                <a:gd name="connsiteX73" fmla="*/ 832125 w 1222814"/>
                <a:gd name="connsiteY73" fmla="*/ 666383 h 895658"/>
                <a:gd name="connsiteX74" fmla="*/ 867174 w 1222814"/>
                <a:gd name="connsiteY74" fmla="*/ 625850 h 895658"/>
                <a:gd name="connsiteX75" fmla="*/ 903335 w 1222814"/>
                <a:gd name="connsiteY75" fmla="*/ 589697 h 895658"/>
                <a:gd name="connsiteX76" fmla="*/ 890911 w 1222814"/>
                <a:gd name="connsiteY76" fmla="*/ 533081 h 895658"/>
                <a:gd name="connsiteX77" fmla="*/ 904120 w 1222814"/>
                <a:gd name="connsiteY77" fmla="*/ 444430 h 895658"/>
                <a:gd name="connsiteX78" fmla="*/ 958395 w 1222814"/>
                <a:gd name="connsiteY78" fmla="*/ 385853 h 895658"/>
                <a:gd name="connsiteX79" fmla="*/ 983832 w 1222814"/>
                <a:gd name="connsiteY79" fmla="*/ 347215 h 895658"/>
                <a:gd name="connsiteX80" fmla="*/ 1009792 w 1222814"/>
                <a:gd name="connsiteY80" fmla="*/ 313481 h 895658"/>
                <a:gd name="connsiteX81" fmla="*/ 1072372 w 1222814"/>
                <a:gd name="connsiteY81" fmla="*/ 298379 h 895658"/>
                <a:gd name="connsiteX82" fmla="*/ 1127889 w 1222814"/>
                <a:gd name="connsiteY82" fmla="*/ 273928 h 895658"/>
                <a:gd name="connsiteX83" fmla="*/ 1177978 w 1222814"/>
                <a:gd name="connsiteY83" fmla="*/ 240717 h 895658"/>
                <a:gd name="connsiteX84" fmla="*/ 1213682 w 1222814"/>
                <a:gd name="connsiteY84" fmla="*/ 209205 h 895658"/>
                <a:gd name="connsiteX85" fmla="*/ 1218129 w 1222814"/>
                <a:gd name="connsiteY85" fmla="*/ 157296 h 895658"/>
                <a:gd name="connsiteX86" fmla="*/ 1227937 w 1222814"/>
                <a:gd name="connsiteY86" fmla="*/ 478099 h 895658"/>
                <a:gd name="connsiteX87" fmla="*/ 1227937 w 1222814"/>
                <a:gd name="connsiteY87" fmla="*/ 478099 h 895658"/>
                <a:gd name="connsiteX88" fmla="*/ 1175101 w 1222814"/>
                <a:gd name="connsiteY88" fmla="*/ 468881 h 895658"/>
                <a:gd name="connsiteX89" fmla="*/ 1143648 w 1222814"/>
                <a:gd name="connsiteY89" fmla="*/ 507780 h 895658"/>
                <a:gd name="connsiteX90" fmla="*/ 1204658 w 1222814"/>
                <a:gd name="connsiteY90" fmla="*/ 522555 h 895658"/>
                <a:gd name="connsiteX91" fmla="*/ 1227937 w 1222814"/>
                <a:gd name="connsiteY91" fmla="*/ 478099 h 89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222814" h="895658">
                  <a:moveTo>
                    <a:pt x="1218129" y="157296"/>
                  </a:moveTo>
                  <a:lnTo>
                    <a:pt x="1218129" y="157296"/>
                  </a:lnTo>
                  <a:cubicBezTo>
                    <a:pt x="1200865" y="157035"/>
                    <a:pt x="1182621" y="157885"/>
                    <a:pt x="1165423" y="158081"/>
                  </a:cubicBezTo>
                  <a:cubicBezTo>
                    <a:pt x="1148160" y="158277"/>
                    <a:pt x="1131943" y="157754"/>
                    <a:pt x="1118734" y="154812"/>
                  </a:cubicBezTo>
                  <a:cubicBezTo>
                    <a:pt x="1103040" y="151347"/>
                    <a:pt x="1078649" y="148732"/>
                    <a:pt x="1055959" y="144810"/>
                  </a:cubicBezTo>
                  <a:cubicBezTo>
                    <a:pt x="1033333" y="140887"/>
                    <a:pt x="1012408" y="135591"/>
                    <a:pt x="1003646" y="126766"/>
                  </a:cubicBezTo>
                  <a:cubicBezTo>
                    <a:pt x="994883" y="117874"/>
                    <a:pt x="983571" y="109898"/>
                    <a:pt x="974416" y="106826"/>
                  </a:cubicBezTo>
                  <a:cubicBezTo>
                    <a:pt x="965261" y="103753"/>
                    <a:pt x="958330" y="105518"/>
                    <a:pt x="958330" y="116240"/>
                  </a:cubicBezTo>
                  <a:cubicBezTo>
                    <a:pt x="958395" y="126962"/>
                    <a:pt x="946232" y="133238"/>
                    <a:pt x="930538" y="134676"/>
                  </a:cubicBezTo>
                  <a:cubicBezTo>
                    <a:pt x="914844" y="136114"/>
                    <a:pt x="895685" y="132584"/>
                    <a:pt x="881691" y="123758"/>
                  </a:cubicBezTo>
                  <a:cubicBezTo>
                    <a:pt x="867698" y="114867"/>
                    <a:pt x="849388" y="106891"/>
                    <a:pt x="831994" y="99438"/>
                  </a:cubicBezTo>
                  <a:cubicBezTo>
                    <a:pt x="814535" y="91920"/>
                    <a:pt x="797990" y="84859"/>
                    <a:pt x="787528" y="77733"/>
                  </a:cubicBezTo>
                  <a:cubicBezTo>
                    <a:pt x="782035" y="74007"/>
                    <a:pt x="773600" y="69757"/>
                    <a:pt x="763856" y="65116"/>
                  </a:cubicBezTo>
                  <a:cubicBezTo>
                    <a:pt x="754113" y="60474"/>
                    <a:pt x="743127" y="55374"/>
                    <a:pt x="732338" y="49948"/>
                  </a:cubicBezTo>
                  <a:cubicBezTo>
                    <a:pt x="717821" y="52890"/>
                    <a:pt x="689703" y="46614"/>
                    <a:pt x="658315" y="40468"/>
                  </a:cubicBezTo>
                  <a:cubicBezTo>
                    <a:pt x="626927" y="34323"/>
                    <a:pt x="592335" y="28374"/>
                    <a:pt x="564871" y="31904"/>
                  </a:cubicBezTo>
                  <a:cubicBezTo>
                    <a:pt x="535510" y="35696"/>
                    <a:pt x="473977" y="33735"/>
                    <a:pt x="410613" y="31643"/>
                  </a:cubicBezTo>
                  <a:cubicBezTo>
                    <a:pt x="347249" y="29551"/>
                    <a:pt x="282120" y="27262"/>
                    <a:pt x="245697" y="30335"/>
                  </a:cubicBezTo>
                  <a:cubicBezTo>
                    <a:pt x="209209" y="33408"/>
                    <a:pt x="189853" y="25759"/>
                    <a:pt x="174617" y="17391"/>
                  </a:cubicBezTo>
                  <a:cubicBezTo>
                    <a:pt x="159381" y="9022"/>
                    <a:pt x="148264" y="-65"/>
                    <a:pt x="128189" y="0"/>
                  </a:cubicBezTo>
                  <a:cubicBezTo>
                    <a:pt x="108179" y="66"/>
                    <a:pt x="102556" y="12553"/>
                    <a:pt x="94709" y="25301"/>
                  </a:cubicBezTo>
                  <a:cubicBezTo>
                    <a:pt x="86862" y="37984"/>
                    <a:pt x="76922" y="50864"/>
                    <a:pt x="48281" y="51713"/>
                  </a:cubicBezTo>
                  <a:cubicBezTo>
                    <a:pt x="19705" y="52563"/>
                    <a:pt x="4011" y="62174"/>
                    <a:pt x="676" y="75772"/>
                  </a:cubicBezTo>
                  <a:cubicBezTo>
                    <a:pt x="-2659" y="89370"/>
                    <a:pt x="6365" y="106956"/>
                    <a:pt x="27160" y="123758"/>
                  </a:cubicBezTo>
                  <a:cubicBezTo>
                    <a:pt x="39061" y="133303"/>
                    <a:pt x="44292" y="148274"/>
                    <a:pt x="46189" y="165468"/>
                  </a:cubicBezTo>
                  <a:cubicBezTo>
                    <a:pt x="48085" y="182662"/>
                    <a:pt x="46581" y="202079"/>
                    <a:pt x="45012" y="220712"/>
                  </a:cubicBezTo>
                  <a:cubicBezTo>
                    <a:pt x="50962" y="219927"/>
                    <a:pt x="56128" y="218685"/>
                    <a:pt x="60444" y="216854"/>
                  </a:cubicBezTo>
                  <a:cubicBezTo>
                    <a:pt x="64760" y="215024"/>
                    <a:pt x="68226" y="212605"/>
                    <a:pt x="70776" y="209402"/>
                  </a:cubicBezTo>
                  <a:cubicBezTo>
                    <a:pt x="79407" y="198680"/>
                    <a:pt x="88104" y="194169"/>
                    <a:pt x="94643" y="195019"/>
                  </a:cubicBezTo>
                  <a:cubicBezTo>
                    <a:pt x="101183" y="195869"/>
                    <a:pt x="105564" y="202079"/>
                    <a:pt x="105629" y="212801"/>
                  </a:cubicBezTo>
                  <a:cubicBezTo>
                    <a:pt x="105695" y="223523"/>
                    <a:pt x="115242" y="227053"/>
                    <a:pt x="127470" y="227903"/>
                  </a:cubicBezTo>
                  <a:cubicBezTo>
                    <a:pt x="139633" y="228753"/>
                    <a:pt x="154476" y="226923"/>
                    <a:pt x="164939" y="226857"/>
                  </a:cubicBezTo>
                  <a:cubicBezTo>
                    <a:pt x="175402" y="226792"/>
                    <a:pt x="178867" y="231237"/>
                    <a:pt x="182791" y="233460"/>
                  </a:cubicBezTo>
                  <a:cubicBezTo>
                    <a:pt x="186714" y="235683"/>
                    <a:pt x="191030" y="235683"/>
                    <a:pt x="203193" y="226661"/>
                  </a:cubicBezTo>
                  <a:cubicBezTo>
                    <a:pt x="215356" y="217704"/>
                    <a:pt x="230134" y="214958"/>
                    <a:pt x="241904" y="217116"/>
                  </a:cubicBezTo>
                  <a:cubicBezTo>
                    <a:pt x="253675" y="219273"/>
                    <a:pt x="262437" y="226399"/>
                    <a:pt x="262437" y="237121"/>
                  </a:cubicBezTo>
                  <a:cubicBezTo>
                    <a:pt x="262503" y="247843"/>
                    <a:pt x="275581" y="250458"/>
                    <a:pt x="285128" y="253988"/>
                  </a:cubicBezTo>
                  <a:cubicBezTo>
                    <a:pt x="294740" y="257519"/>
                    <a:pt x="300822" y="261964"/>
                    <a:pt x="286959" y="276282"/>
                  </a:cubicBezTo>
                  <a:cubicBezTo>
                    <a:pt x="273096" y="290665"/>
                    <a:pt x="257467" y="299621"/>
                    <a:pt x="245305" y="307728"/>
                  </a:cubicBezTo>
                  <a:cubicBezTo>
                    <a:pt x="233142" y="315834"/>
                    <a:pt x="224510" y="322961"/>
                    <a:pt x="224510" y="333682"/>
                  </a:cubicBezTo>
                  <a:cubicBezTo>
                    <a:pt x="224576" y="344404"/>
                    <a:pt x="232488" y="361337"/>
                    <a:pt x="237327" y="378727"/>
                  </a:cubicBezTo>
                  <a:cubicBezTo>
                    <a:pt x="242166" y="396117"/>
                    <a:pt x="243997" y="413965"/>
                    <a:pt x="231900" y="426517"/>
                  </a:cubicBezTo>
                  <a:cubicBezTo>
                    <a:pt x="219802" y="439069"/>
                    <a:pt x="221568" y="456002"/>
                    <a:pt x="223399" y="469862"/>
                  </a:cubicBezTo>
                  <a:cubicBezTo>
                    <a:pt x="225164" y="483721"/>
                    <a:pt x="226995" y="494378"/>
                    <a:pt x="214767" y="494443"/>
                  </a:cubicBezTo>
                  <a:cubicBezTo>
                    <a:pt x="202539" y="494509"/>
                    <a:pt x="189526" y="497254"/>
                    <a:pt x="183052" y="503531"/>
                  </a:cubicBezTo>
                  <a:cubicBezTo>
                    <a:pt x="176579" y="509807"/>
                    <a:pt x="176579" y="519613"/>
                    <a:pt x="190572" y="533866"/>
                  </a:cubicBezTo>
                  <a:cubicBezTo>
                    <a:pt x="204566" y="548118"/>
                    <a:pt x="216859" y="561454"/>
                    <a:pt x="222941" y="571261"/>
                  </a:cubicBezTo>
                  <a:cubicBezTo>
                    <a:pt x="229088" y="581067"/>
                    <a:pt x="229088" y="587278"/>
                    <a:pt x="218690" y="587343"/>
                  </a:cubicBezTo>
                  <a:cubicBezTo>
                    <a:pt x="208228" y="587409"/>
                    <a:pt x="199596" y="598130"/>
                    <a:pt x="194823" y="610225"/>
                  </a:cubicBezTo>
                  <a:cubicBezTo>
                    <a:pt x="190049" y="622320"/>
                    <a:pt x="189264" y="635722"/>
                    <a:pt x="194496" y="641017"/>
                  </a:cubicBezTo>
                  <a:cubicBezTo>
                    <a:pt x="199727" y="646378"/>
                    <a:pt x="214571" y="657035"/>
                    <a:pt x="223333" y="667233"/>
                  </a:cubicBezTo>
                  <a:cubicBezTo>
                    <a:pt x="232096" y="677498"/>
                    <a:pt x="234711" y="687304"/>
                    <a:pt x="215617" y="690900"/>
                  </a:cubicBezTo>
                  <a:cubicBezTo>
                    <a:pt x="196523" y="694561"/>
                    <a:pt x="186976" y="704433"/>
                    <a:pt x="182202" y="716004"/>
                  </a:cubicBezTo>
                  <a:cubicBezTo>
                    <a:pt x="177494" y="727641"/>
                    <a:pt x="177559" y="741044"/>
                    <a:pt x="177559" y="751765"/>
                  </a:cubicBezTo>
                  <a:cubicBezTo>
                    <a:pt x="177559" y="755688"/>
                    <a:pt x="179129" y="760722"/>
                    <a:pt x="181679" y="766279"/>
                  </a:cubicBezTo>
                  <a:cubicBezTo>
                    <a:pt x="184229" y="771836"/>
                    <a:pt x="187761" y="777916"/>
                    <a:pt x="191684" y="783996"/>
                  </a:cubicBezTo>
                  <a:cubicBezTo>
                    <a:pt x="200577" y="782361"/>
                    <a:pt x="209470" y="781381"/>
                    <a:pt x="218102" y="781773"/>
                  </a:cubicBezTo>
                  <a:cubicBezTo>
                    <a:pt x="226734" y="782166"/>
                    <a:pt x="235169" y="783931"/>
                    <a:pt x="243278" y="787722"/>
                  </a:cubicBezTo>
                  <a:cubicBezTo>
                    <a:pt x="263353" y="797202"/>
                    <a:pt x="279243" y="827471"/>
                    <a:pt x="296964" y="854472"/>
                  </a:cubicBezTo>
                  <a:cubicBezTo>
                    <a:pt x="314619" y="881473"/>
                    <a:pt x="334040" y="905270"/>
                    <a:pt x="361112" y="901674"/>
                  </a:cubicBezTo>
                  <a:cubicBezTo>
                    <a:pt x="372556" y="900170"/>
                    <a:pt x="375433" y="895005"/>
                    <a:pt x="376806" y="888729"/>
                  </a:cubicBezTo>
                  <a:cubicBezTo>
                    <a:pt x="378179" y="882518"/>
                    <a:pt x="378179" y="875131"/>
                    <a:pt x="383868" y="869247"/>
                  </a:cubicBezTo>
                  <a:cubicBezTo>
                    <a:pt x="389558" y="863363"/>
                    <a:pt x="397797" y="862579"/>
                    <a:pt x="407409" y="863298"/>
                  </a:cubicBezTo>
                  <a:cubicBezTo>
                    <a:pt x="417087" y="864017"/>
                    <a:pt x="428138" y="866109"/>
                    <a:pt x="439647" y="866109"/>
                  </a:cubicBezTo>
                  <a:cubicBezTo>
                    <a:pt x="451091" y="866044"/>
                    <a:pt x="459591" y="857610"/>
                    <a:pt x="472081" y="848915"/>
                  </a:cubicBezTo>
                  <a:cubicBezTo>
                    <a:pt x="484571" y="840220"/>
                    <a:pt x="500984" y="831394"/>
                    <a:pt x="528121" y="830544"/>
                  </a:cubicBezTo>
                  <a:cubicBezTo>
                    <a:pt x="555324" y="829694"/>
                    <a:pt x="577492" y="828125"/>
                    <a:pt x="597175" y="826948"/>
                  </a:cubicBezTo>
                  <a:cubicBezTo>
                    <a:pt x="616857" y="825772"/>
                    <a:pt x="634055" y="824987"/>
                    <a:pt x="651187" y="825641"/>
                  </a:cubicBezTo>
                  <a:cubicBezTo>
                    <a:pt x="668320" y="826295"/>
                    <a:pt x="683752" y="823679"/>
                    <a:pt x="695850" y="817730"/>
                  </a:cubicBezTo>
                  <a:cubicBezTo>
                    <a:pt x="708012" y="811781"/>
                    <a:pt x="716906" y="802563"/>
                    <a:pt x="721090" y="790141"/>
                  </a:cubicBezTo>
                  <a:cubicBezTo>
                    <a:pt x="725341" y="777655"/>
                    <a:pt x="734561" y="765821"/>
                    <a:pt x="747574" y="756473"/>
                  </a:cubicBezTo>
                  <a:cubicBezTo>
                    <a:pt x="760587" y="747058"/>
                    <a:pt x="777392" y="739998"/>
                    <a:pt x="796683" y="736990"/>
                  </a:cubicBezTo>
                  <a:cubicBezTo>
                    <a:pt x="815973" y="733983"/>
                    <a:pt x="824147" y="722215"/>
                    <a:pt x="827874" y="708225"/>
                  </a:cubicBezTo>
                  <a:cubicBezTo>
                    <a:pt x="831602" y="694234"/>
                    <a:pt x="830817" y="678086"/>
                    <a:pt x="832125" y="666383"/>
                  </a:cubicBezTo>
                  <a:cubicBezTo>
                    <a:pt x="833498" y="654616"/>
                    <a:pt x="850238" y="639906"/>
                    <a:pt x="867174" y="625850"/>
                  </a:cubicBezTo>
                  <a:cubicBezTo>
                    <a:pt x="884110" y="611860"/>
                    <a:pt x="901243" y="598523"/>
                    <a:pt x="903335" y="589697"/>
                  </a:cubicBezTo>
                  <a:cubicBezTo>
                    <a:pt x="905428" y="580871"/>
                    <a:pt x="896077" y="559624"/>
                    <a:pt x="890911" y="533081"/>
                  </a:cubicBezTo>
                  <a:cubicBezTo>
                    <a:pt x="885811" y="506473"/>
                    <a:pt x="884896" y="474569"/>
                    <a:pt x="904120" y="444430"/>
                  </a:cubicBezTo>
                  <a:cubicBezTo>
                    <a:pt x="923280" y="414226"/>
                    <a:pt x="943290" y="398405"/>
                    <a:pt x="958395" y="385853"/>
                  </a:cubicBezTo>
                  <a:cubicBezTo>
                    <a:pt x="973566" y="373301"/>
                    <a:pt x="983897" y="364082"/>
                    <a:pt x="983832" y="347215"/>
                  </a:cubicBezTo>
                  <a:cubicBezTo>
                    <a:pt x="983767" y="331721"/>
                    <a:pt x="993706" y="321065"/>
                    <a:pt x="1009792" y="313481"/>
                  </a:cubicBezTo>
                  <a:cubicBezTo>
                    <a:pt x="1025879" y="305897"/>
                    <a:pt x="1048046" y="301452"/>
                    <a:pt x="1072372" y="298379"/>
                  </a:cubicBezTo>
                  <a:cubicBezTo>
                    <a:pt x="1096697" y="295306"/>
                    <a:pt x="1112718" y="285369"/>
                    <a:pt x="1127889" y="273928"/>
                  </a:cubicBezTo>
                  <a:cubicBezTo>
                    <a:pt x="1143060" y="262487"/>
                    <a:pt x="1157315" y="249608"/>
                    <a:pt x="1177978" y="240717"/>
                  </a:cubicBezTo>
                  <a:cubicBezTo>
                    <a:pt x="1195373" y="233198"/>
                    <a:pt x="1207143" y="222869"/>
                    <a:pt x="1213682" y="209205"/>
                  </a:cubicBezTo>
                  <a:cubicBezTo>
                    <a:pt x="1220417" y="195346"/>
                    <a:pt x="1221725" y="178217"/>
                    <a:pt x="1218129" y="157296"/>
                  </a:cubicBezTo>
                  <a:moveTo>
                    <a:pt x="1227937" y="478099"/>
                  </a:moveTo>
                  <a:lnTo>
                    <a:pt x="1227937" y="478099"/>
                  </a:lnTo>
                  <a:cubicBezTo>
                    <a:pt x="1224210" y="453191"/>
                    <a:pt x="1197857" y="457048"/>
                    <a:pt x="1175101" y="468881"/>
                  </a:cubicBezTo>
                  <a:cubicBezTo>
                    <a:pt x="1152280" y="480779"/>
                    <a:pt x="1133055" y="500654"/>
                    <a:pt x="1143648" y="507780"/>
                  </a:cubicBezTo>
                  <a:cubicBezTo>
                    <a:pt x="1165162" y="522359"/>
                    <a:pt x="1188049" y="527393"/>
                    <a:pt x="1204658" y="522555"/>
                  </a:cubicBezTo>
                  <a:cubicBezTo>
                    <a:pt x="1221333" y="517783"/>
                    <a:pt x="1231599" y="503073"/>
                    <a:pt x="1227937" y="478099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0" name="Volný tvar 29">
              <a:extLst>
                <a:ext uri="{FF2B5EF4-FFF2-40B4-BE49-F238E27FC236}">
                  <a16:creationId xmlns:a16="http://schemas.microsoft.com/office/drawing/2014/main" id="{C070DD58-EC57-1445-8E25-D1BABB3F1210}"/>
                </a:ext>
              </a:extLst>
            </p:cNvPr>
            <p:cNvSpPr/>
            <p:nvPr/>
          </p:nvSpPr>
          <p:spPr>
            <a:xfrm>
              <a:off x="4612972" y="4999214"/>
              <a:ext cx="1222814" cy="895659"/>
            </a:xfrm>
            <a:custGeom>
              <a:avLst/>
              <a:gdLst>
                <a:gd name="connsiteX0" fmla="*/ 1218129 w 1222814"/>
                <a:gd name="connsiteY0" fmla="*/ 157296 h 895658"/>
                <a:gd name="connsiteX1" fmla="*/ 1218129 w 1222814"/>
                <a:gd name="connsiteY1" fmla="*/ 157296 h 895658"/>
                <a:gd name="connsiteX2" fmla="*/ 1165423 w 1222814"/>
                <a:gd name="connsiteY2" fmla="*/ 158081 h 895658"/>
                <a:gd name="connsiteX3" fmla="*/ 1118734 w 1222814"/>
                <a:gd name="connsiteY3" fmla="*/ 154812 h 895658"/>
                <a:gd name="connsiteX4" fmla="*/ 1055959 w 1222814"/>
                <a:gd name="connsiteY4" fmla="*/ 144810 h 895658"/>
                <a:gd name="connsiteX5" fmla="*/ 1003646 w 1222814"/>
                <a:gd name="connsiteY5" fmla="*/ 126766 h 895658"/>
                <a:gd name="connsiteX6" fmla="*/ 974416 w 1222814"/>
                <a:gd name="connsiteY6" fmla="*/ 106826 h 895658"/>
                <a:gd name="connsiteX7" fmla="*/ 958330 w 1222814"/>
                <a:gd name="connsiteY7" fmla="*/ 116240 h 895658"/>
                <a:gd name="connsiteX8" fmla="*/ 930538 w 1222814"/>
                <a:gd name="connsiteY8" fmla="*/ 134676 h 895658"/>
                <a:gd name="connsiteX9" fmla="*/ 881691 w 1222814"/>
                <a:gd name="connsiteY9" fmla="*/ 123758 h 895658"/>
                <a:gd name="connsiteX10" fmla="*/ 831994 w 1222814"/>
                <a:gd name="connsiteY10" fmla="*/ 99438 h 895658"/>
                <a:gd name="connsiteX11" fmla="*/ 787528 w 1222814"/>
                <a:gd name="connsiteY11" fmla="*/ 77733 h 895658"/>
                <a:gd name="connsiteX12" fmla="*/ 763856 w 1222814"/>
                <a:gd name="connsiteY12" fmla="*/ 65116 h 895658"/>
                <a:gd name="connsiteX13" fmla="*/ 732338 w 1222814"/>
                <a:gd name="connsiteY13" fmla="*/ 49948 h 895658"/>
                <a:gd name="connsiteX14" fmla="*/ 658315 w 1222814"/>
                <a:gd name="connsiteY14" fmla="*/ 40468 h 895658"/>
                <a:gd name="connsiteX15" fmla="*/ 564871 w 1222814"/>
                <a:gd name="connsiteY15" fmla="*/ 31904 h 895658"/>
                <a:gd name="connsiteX16" fmla="*/ 410613 w 1222814"/>
                <a:gd name="connsiteY16" fmla="*/ 31643 h 895658"/>
                <a:gd name="connsiteX17" fmla="*/ 245697 w 1222814"/>
                <a:gd name="connsiteY17" fmla="*/ 30335 h 895658"/>
                <a:gd name="connsiteX18" fmla="*/ 174617 w 1222814"/>
                <a:gd name="connsiteY18" fmla="*/ 17391 h 895658"/>
                <a:gd name="connsiteX19" fmla="*/ 128189 w 1222814"/>
                <a:gd name="connsiteY19" fmla="*/ 0 h 895658"/>
                <a:gd name="connsiteX20" fmla="*/ 94709 w 1222814"/>
                <a:gd name="connsiteY20" fmla="*/ 25301 h 895658"/>
                <a:gd name="connsiteX21" fmla="*/ 48281 w 1222814"/>
                <a:gd name="connsiteY21" fmla="*/ 51713 h 895658"/>
                <a:gd name="connsiteX22" fmla="*/ 676 w 1222814"/>
                <a:gd name="connsiteY22" fmla="*/ 75772 h 895658"/>
                <a:gd name="connsiteX23" fmla="*/ 27160 w 1222814"/>
                <a:gd name="connsiteY23" fmla="*/ 123758 h 895658"/>
                <a:gd name="connsiteX24" fmla="*/ 46189 w 1222814"/>
                <a:gd name="connsiteY24" fmla="*/ 165468 h 895658"/>
                <a:gd name="connsiteX25" fmla="*/ 45012 w 1222814"/>
                <a:gd name="connsiteY25" fmla="*/ 220712 h 895658"/>
                <a:gd name="connsiteX26" fmla="*/ 60444 w 1222814"/>
                <a:gd name="connsiteY26" fmla="*/ 216854 h 895658"/>
                <a:gd name="connsiteX27" fmla="*/ 70776 w 1222814"/>
                <a:gd name="connsiteY27" fmla="*/ 209402 h 895658"/>
                <a:gd name="connsiteX28" fmla="*/ 94643 w 1222814"/>
                <a:gd name="connsiteY28" fmla="*/ 195019 h 895658"/>
                <a:gd name="connsiteX29" fmla="*/ 105629 w 1222814"/>
                <a:gd name="connsiteY29" fmla="*/ 212801 h 895658"/>
                <a:gd name="connsiteX30" fmla="*/ 127470 w 1222814"/>
                <a:gd name="connsiteY30" fmla="*/ 227903 h 895658"/>
                <a:gd name="connsiteX31" fmla="*/ 164939 w 1222814"/>
                <a:gd name="connsiteY31" fmla="*/ 226857 h 895658"/>
                <a:gd name="connsiteX32" fmla="*/ 182791 w 1222814"/>
                <a:gd name="connsiteY32" fmla="*/ 233460 h 895658"/>
                <a:gd name="connsiteX33" fmla="*/ 203193 w 1222814"/>
                <a:gd name="connsiteY33" fmla="*/ 226661 h 895658"/>
                <a:gd name="connsiteX34" fmla="*/ 241904 w 1222814"/>
                <a:gd name="connsiteY34" fmla="*/ 217116 h 895658"/>
                <a:gd name="connsiteX35" fmla="*/ 262437 w 1222814"/>
                <a:gd name="connsiteY35" fmla="*/ 237121 h 895658"/>
                <a:gd name="connsiteX36" fmla="*/ 285128 w 1222814"/>
                <a:gd name="connsiteY36" fmla="*/ 253988 h 895658"/>
                <a:gd name="connsiteX37" fmla="*/ 286959 w 1222814"/>
                <a:gd name="connsiteY37" fmla="*/ 276282 h 895658"/>
                <a:gd name="connsiteX38" fmla="*/ 245305 w 1222814"/>
                <a:gd name="connsiteY38" fmla="*/ 307728 h 895658"/>
                <a:gd name="connsiteX39" fmla="*/ 224510 w 1222814"/>
                <a:gd name="connsiteY39" fmla="*/ 333682 h 895658"/>
                <a:gd name="connsiteX40" fmla="*/ 237327 w 1222814"/>
                <a:gd name="connsiteY40" fmla="*/ 378727 h 895658"/>
                <a:gd name="connsiteX41" fmla="*/ 231900 w 1222814"/>
                <a:gd name="connsiteY41" fmla="*/ 426517 h 895658"/>
                <a:gd name="connsiteX42" fmla="*/ 223399 w 1222814"/>
                <a:gd name="connsiteY42" fmla="*/ 469862 h 895658"/>
                <a:gd name="connsiteX43" fmla="*/ 214767 w 1222814"/>
                <a:gd name="connsiteY43" fmla="*/ 494443 h 895658"/>
                <a:gd name="connsiteX44" fmla="*/ 183052 w 1222814"/>
                <a:gd name="connsiteY44" fmla="*/ 503531 h 895658"/>
                <a:gd name="connsiteX45" fmla="*/ 190572 w 1222814"/>
                <a:gd name="connsiteY45" fmla="*/ 533866 h 895658"/>
                <a:gd name="connsiteX46" fmla="*/ 222941 w 1222814"/>
                <a:gd name="connsiteY46" fmla="*/ 571261 h 895658"/>
                <a:gd name="connsiteX47" fmla="*/ 218690 w 1222814"/>
                <a:gd name="connsiteY47" fmla="*/ 587343 h 895658"/>
                <a:gd name="connsiteX48" fmla="*/ 194823 w 1222814"/>
                <a:gd name="connsiteY48" fmla="*/ 610225 h 895658"/>
                <a:gd name="connsiteX49" fmla="*/ 194496 w 1222814"/>
                <a:gd name="connsiteY49" fmla="*/ 641017 h 895658"/>
                <a:gd name="connsiteX50" fmla="*/ 223333 w 1222814"/>
                <a:gd name="connsiteY50" fmla="*/ 667233 h 895658"/>
                <a:gd name="connsiteX51" fmla="*/ 215617 w 1222814"/>
                <a:gd name="connsiteY51" fmla="*/ 690900 h 895658"/>
                <a:gd name="connsiteX52" fmla="*/ 182202 w 1222814"/>
                <a:gd name="connsiteY52" fmla="*/ 716004 h 895658"/>
                <a:gd name="connsiteX53" fmla="*/ 177559 w 1222814"/>
                <a:gd name="connsiteY53" fmla="*/ 751765 h 895658"/>
                <a:gd name="connsiteX54" fmla="*/ 181679 w 1222814"/>
                <a:gd name="connsiteY54" fmla="*/ 766279 h 895658"/>
                <a:gd name="connsiteX55" fmla="*/ 191684 w 1222814"/>
                <a:gd name="connsiteY55" fmla="*/ 783996 h 895658"/>
                <a:gd name="connsiteX56" fmla="*/ 218102 w 1222814"/>
                <a:gd name="connsiteY56" fmla="*/ 781773 h 895658"/>
                <a:gd name="connsiteX57" fmla="*/ 243278 w 1222814"/>
                <a:gd name="connsiteY57" fmla="*/ 787722 h 895658"/>
                <a:gd name="connsiteX58" fmla="*/ 296964 w 1222814"/>
                <a:gd name="connsiteY58" fmla="*/ 854472 h 895658"/>
                <a:gd name="connsiteX59" fmla="*/ 361112 w 1222814"/>
                <a:gd name="connsiteY59" fmla="*/ 901674 h 895658"/>
                <a:gd name="connsiteX60" fmla="*/ 376806 w 1222814"/>
                <a:gd name="connsiteY60" fmla="*/ 888729 h 895658"/>
                <a:gd name="connsiteX61" fmla="*/ 383868 w 1222814"/>
                <a:gd name="connsiteY61" fmla="*/ 869247 h 895658"/>
                <a:gd name="connsiteX62" fmla="*/ 407409 w 1222814"/>
                <a:gd name="connsiteY62" fmla="*/ 863298 h 895658"/>
                <a:gd name="connsiteX63" fmla="*/ 439647 w 1222814"/>
                <a:gd name="connsiteY63" fmla="*/ 866109 h 895658"/>
                <a:gd name="connsiteX64" fmla="*/ 472081 w 1222814"/>
                <a:gd name="connsiteY64" fmla="*/ 848915 h 895658"/>
                <a:gd name="connsiteX65" fmla="*/ 528121 w 1222814"/>
                <a:gd name="connsiteY65" fmla="*/ 830544 h 895658"/>
                <a:gd name="connsiteX66" fmla="*/ 597175 w 1222814"/>
                <a:gd name="connsiteY66" fmla="*/ 826948 h 895658"/>
                <a:gd name="connsiteX67" fmla="*/ 651187 w 1222814"/>
                <a:gd name="connsiteY67" fmla="*/ 825641 h 895658"/>
                <a:gd name="connsiteX68" fmla="*/ 695850 w 1222814"/>
                <a:gd name="connsiteY68" fmla="*/ 817730 h 895658"/>
                <a:gd name="connsiteX69" fmla="*/ 721090 w 1222814"/>
                <a:gd name="connsiteY69" fmla="*/ 790141 h 895658"/>
                <a:gd name="connsiteX70" fmla="*/ 747574 w 1222814"/>
                <a:gd name="connsiteY70" fmla="*/ 756473 h 895658"/>
                <a:gd name="connsiteX71" fmla="*/ 796683 w 1222814"/>
                <a:gd name="connsiteY71" fmla="*/ 736990 h 895658"/>
                <a:gd name="connsiteX72" fmla="*/ 827874 w 1222814"/>
                <a:gd name="connsiteY72" fmla="*/ 708225 h 895658"/>
                <a:gd name="connsiteX73" fmla="*/ 832125 w 1222814"/>
                <a:gd name="connsiteY73" fmla="*/ 666383 h 895658"/>
                <a:gd name="connsiteX74" fmla="*/ 867174 w 1222814"/>
                <a:gd name="connsiteY74" fmla="*/ 625850 h 895658"/>
                <a:gd name="connsiteX75" fmla="*/ 903335 w 1222814"/>
                <a:gd name="connsiteY75" fmla="*/ 589697 h 895658"/>
                <a:gd name="connsiteX76" fmla="*/ 890911 w 1222814"/>
                <a:gd name="connsiteY76" fmla="*/ 533081 h 895658"/>
                <a:gd name="connsiteX77" fmla="*/ 904120 w 1222814"/>
                <a:gd name="connsiteY77" fmla="*/ 444430 h 895658"/>
                <a:gd name="connsiteX78" fmla="*/ 958395 w 1222814"/>
                <a:gd name="connsiteY78" fmla="*/ 385853 h 895658"/>
                <a:gd name="connsiteX79" fmla="*/ 983832 w 1222814"/>
                <a:gd name="connsiteY79" fmla="*/ 347215 h 895658"/>
                <a:gd name="connsiteX80" fmla="*/ 1009792 w 1222814"/>
                <a:gd name="connsiteY80" fmla="*/ 313481 h 895658"/>
                <a:gd name="connsiteX81" fmla="*/ 1072372 w 1222814"/>
                <a:gd name="connsiteY81" fmla="*/ 298379 h 895658"/>
                <a:gd name="connsiteX82" fmla="*/ 1127889 w 1222814"/>
                <a:gd name="connsiteY82" fmla="*/ 273928 h 895658"/>
                <a:gd name="connsiteX83" fmla="*/ 1177978 w 1222814"/>
                <a:gd name="connsiteY83" fmla="*/ 240717 h 895658"/>
                <a:gd name="connsiteX84" fmla="*/ 1213682 w 1222814"/>
                <a:gd name="connsiteY84" fmla="*/ 209205 h 895658"/>
                <a:gd name="connsiteX85" fmla="*/ 1218129 w 1222814"/>
                <a:gd name="connsiteY85" fmla="*/ 157296 h 895658"/>
                <a:gd name="connsiteX86" fmla="*/ 1227937 w 1222814"/>
                <a:gd name="connsiteY86" fmla="*/ 478099 h 895658"/>
                <a:gd name="connsiteX87" fmla="*/ 1227937 w 1222814"/>
                <a:gd name="connsiteY87" fmla="*/ 478099 h 895658"/>
                <a:gd name="connsiteX88" fmla="*/ 1175101 w 1222814"/>
                <a:gd name="connsiteY88" fmla="*/ 468881 h 895658"/>
                <a:gd name="connsiteX89" fmla="*/ 1143648 w 1222814"/>
                <a:gd name="connsiteY89" fmla="*/ 507780 h 895658"/>
                <a:gd name="connsiteX90" fmla="*/ 1204658 w 1222814"/>
                <a:gd name="connsiteY90" fmla="*/ 522555 h 895658"/>
                <a:gd name="connsiteX91" fmla="*/ 1227937 w 1222814"/>
                <a:gd name="connsiteY91" fmla="*/ 478099 h 89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222814" h="895658">
                  <a:moveTo>
                    <a:pt x="1218129" y="157296"/>
                  </a:moveTo>
                  <a:lnTo>
                    <a:pt x="1218129" y="157296"/>
                  </a:lnTo>
                  <a:cubicBezTo>
                    <a:pt x="1200865" y="157035"/>
                    <a:pt x="1182621" y="157885"/>
                    <a:pt x="1165423" y="158081"/>
                  </a:cubicBezTo>
                  <a:cubicBezTo>
                    <a:pt x="1148160" y="158277"/>
                    <a:pt x="1131943" y="157754"/>
                    <a:pt x="1118734" y="154812"/>
                  </a:cubicBezTo>
                  <a:cubicBezTo>
                    <a:pt x="1103040" y="151347"/>
                    <a:pt x="1078649" y="148732"/>
                    <a:pt x="1055959" y="144810"/>
                  </a:cubicBezTo>
                  <a:cubicBezTo>
                    <a:pt x="1033333" y="140887"/>
                    <a:pt x="1012408" y="135591"/>
                    <a:pt x="1003646" y="126766"/>
                  </a:cubicBezTo>
                  <a:cubicBezTo>
                    <a:pt x="994883" y="117874"/>
                    <a:pt x="983571" y="109898"/>
                    <a:pt x="974416" y="106826"/>
                  </a:cubicBezTo>
                  <a:cubicBezTo>
                    <a:pt x="965261" y="103753"/>
                    <a:pt x="958330" y="105518"/>
                    <a:pt x="958330" y="116240"/>
                  </a:cubicBezTo>
                  <a:cubicBezTo>
                    <a:pt x="958395" y="126962"/>
                    <a:pt x="946232" y="133238"/>
                    <a:pt x="930538" y="134676"/>
                  </a:cubicBezTo>
                  <a:cubicBezTo>
                    <a:pt x="914844" y="136114"/>
                    <a:pt x="895685" y="132584"/>
                    <a:pt x="881691" y="123758"/>
                  </a:cubicBezTo>
                  <a:cubicBezTo>
                    <a:pt x="867698" y="114867"/>
                    <a:pt x="849388" y="106891"/>
                    <a:pt x="831994" y="99438"/>
                  </a:cubicBezTo>
                  <a:cubicBezTo>
                    <a:pt x="814535" y="91920"/>
                    <a:pt x="797990" y="84859"/>
                    <a:pt x="787528" y="77733"/>
                  </a:cubicBezTo>
                  <a:cubicBezTo>
                    <a:pt x="782035" y="74007"/>
                    <a:pt x="773600" y="69757"/>
                    <a:pt x="763856" y="65116"/>
                  </a:cubicBezTo>
                  <a:cubicBezTo>
                    <a:pt x="754113" y="60474"/>
                    <a:pt x="743127" y="55374"/>
                    <a:pt x="732338" y="49948"/>
                  </a:cubicBezTo>
                  <a:cubicBezTo>
                    <a:pt x="717821" y="52890"/>
                    <a:pt x="689703" y="46614"/>
                    <a:pt x="658315" y="40468"/>
                  </a:cubicBezTo>
                  <a:cubicBezTo>
                    <a:pt x="626927" y="34323"/>
                    <a:pt x="592335" y="28374"/>
                    <a:pt x="564871" y="31904"/>
                  </a:cubicBezTo>
                  <a:cubicBezTo>
                    <a:pt x="535510" y="35696"/>
                    <a:pt x="473977" y="33735"/>
                    <a:pt x="410613" y="31643"/>
                  </a:cubicBezTo>
                  <a:cubicBezTo>
                    <a:pt x="347249" y="29551"/>
                    <a:pt x="282120" y="27262"/>
                    <a:pt x="245697" y="30335"/>
                  </a:cubicBezTo>
                  <a:cubicBezTo>
                    <a:pt x="209209" y="33408"/>
                    <a:pt x="189853" y="25759"/>
                    <a:pt x="174617" y="17391"/>
                  </a:cubicBezTo>
                  <a:cubicBezTo>
                    <a:pt x="159381" y="9022"/>
                    <a:pt x="148264" y="-65"/>
                    <a:pt x="128189" y="0"/>
                  </a:cubicBezTo>
                  <a:cubicBezTo>
                    <a:pt x="108179" y="66"/>
                    <a:pt x="102556" y="12553"/>
                    <a:pt x="94709" y="25301"/>
                  </a:cubicBezTo>
                  <a:cubicBezTo>
                    <a:pt x="86862" y="37984"/>
                    <a:pt x="76922" y="50864"/>
                    <a:pt x="48281" y="51713"/>
                  </a:cubicBezTo>
                  <a:cubicBezTo>
                    <a:pt x="19705" y="52563"/>
                    <a:pt x="4011" y="62174"/>
                    <a:pt x="676" y="75772"/>
                  </a:cubicBezTo>
                  <a:cubicBezTo>
                    <a:pt x="-2659" y="89370"/>
                    <a:pt x="6365" y="106956"/>
                    <a:pt x="27160" y="123758"/>
                  </a:cubicBezTo>
                  <a:cubicBezTo>
                    <a:pt x="39061" y="133303"/>
                    <a:pt x="44292" y="148274"/>
                    <a:pt x="46189" y="165468"/>
                  </a:cubicBezTo>
                  <a:cubicBezTo>
                    <a:pt x="48085" y="182662"/>
                    <a:pt x="46581" y="202079"/>
                    <a:pt x="45012" y="220712"/>
                  </a:cubicBezTo>
                  <a:cubicBezTo>
                    <a:pt x="50962" y="219927"/>
                    <a:pt x="56128" y="218685"/>
                    <a:pt x="60444" y="216854"/>
                  </a:cubicBezTo>
                  <a:cubicBezTo>
                    <a:pt x="64760" y="215024"/>
                    <a:pt x="68226" y="212605"/>
                    <a:pt x="70776" y="209402"/>
                  </a:cubicBezTo>
                  <a:cubicBezTo>
                    <a:pt x="79407" y="198680"/>
                    <a:pt x="88104" y="194169"/>
                    <a:pt x="94643" y="195019"/>
                  </a:cubicBezTo>
                  <a:cubicBezTo>
                    <a:pt x="101183" y="195869"/>
                    <a:pt x="105564" y="202079"/>
                    <a:pt x="105629" y="212801"/>
                  </a:cubicBezTo>
                  <a:cubicBezTo>
                    <a:pt x="105695" y="223523"/>
                    <a:pt x="115242" y="227053"/>
                    <a:pt x="127470" y="227903"/>
                  </a:cubicBezTo>
                  <a:cubicBezTo>
                    <a:pt x="139633" y="228753"/>
                    <a:pt x="154476" y="226923"/>
                    <a:pt x="164939" y="226857"/>
                  </a:cubicBezTo>
                  <a:cubicBezTo>
                    <a:pt x="175402" y="226792"/>
                    <a:pt x="178867" y="231237"/>
                    <a:pt x="182791" y="233460"/>
                  </a:cubicBezTo>
                  <a:cubicBezTo>
                    <a:pt x="186714" y="235683"/>
                    <a:pt x="191030" y="235683"/>
                    <a:pt x="203193" y="226661"/>
                  </a:cubicBezTo>
                  <a:cubicBezTo>
                    <a:pt x="215356" y="217704"/>
                    <a:pt x="230134" y="214958"/>
                    <a:pt x="241904" y="217116"/>
                  </a:cubicBezTo>
                  <a:cubicBezTo>
                    <a:pt x="253675" y="219273"/>
                    <a:pt x="262437" y="226399"/>
                    <a:pt x="262437" y="237121"/>
                  </a:cubicBezTo>
                  <a:cubicBezTo>
                    <a:pt x="262503" y="247843"/>
                    <a:pt x="275581" y="250458"/>
                    <a:pt x="285128" y="253988"/>
                  </a:cubicBezTo>
                  <a:cubicBezTo>
                    <a:pt x="294740" y="257519"/>
                    <a:pt x="300822" y="261964"/>
                    <a:pt x="286959" y="276282"/>
                  </a:cubicBezTo>
                  <a:cubicBezTo>
                    <a:pt x="273096" y="290665"/>
                    <a:pt x="257467" y="299621"/>
                    <a:pt x="245305" y="307728"/>
                  </a:cubicBezTo>
                  <a:cubicBezTo>
                    <a:pt x="233142" y="315834"/>
                    <a:pt x="224510" y="322961"/>
                    <a:pt x="224510" y="333682"/>
                  </a:cubicBezTo>
                  <a:cubicBezTo>
                    <a:pt x="224576" y="344404"/>
                    <a:pt x="232488" y="361337"/>
                    <a:pt x="237327" y="378727"/>
                  </a:cubicBezTo>
                  <a:cubicBezTo>
                    <a:pt x="242166" y="396117"/>
                    <a:pt x="243997" y="413965"/>
                    <a:pt x="231900" y="426517"/>
                  </a:cubicBezTo>
                  <a:cubicBezTo>
                    <a:pt x="219802" y="439069"/>
                    <a:pt x="221568" y="456002"/>
                    <a:pt x="223399" y="469862"/>
                  </a:cubicBezTo>
                  <a:cubicBezTo>
                    <a:pt x="225164" y="483721"/>
                    <a:pt x="226995" y="494378"/>
                    <a:pt x="214767" y="494443"/>
                  </a:cubicBezTo>
                  <a:cubicBezTo>
                    <a:pt x="202539" y="494509"/>
                    <a:pt x="189526" y="497254"/>
                    <a:pt x="183052" y="503531"/>
                  </a:cubicBezTo>
                  <a:cubicBezTo>
                    <a:pt x="176579" y="509807"/>
                    <a:pt x="176579" y="519613"/>
                    <a:pt x="190572" y="533866"/>
                  </a:cubicBezTo>
                  <a:cubicBezTo>
                    <a:pt x="204566" y="548118"/>
                    <a:pt x="216859" y="561454"/>
                    <a:pt x="222941" y="571261"/>
                  </a:cubicBezTo>
                  <a:cubicBezTo>
                    <a:pt x="229088" y="581067"/>
                    <a:pt x="229088" y="587278"/>
                    <a:pt x="218690" y="587343"/>
                  </a:cubicBezTo>
                  <a:cubicBezTo>
                    <a:pt x="208228" y="587409"/>
                    <a:pt x="199596" y="598130"/>
                    <a:pt x="194823" y="610225"/>
                  </a:cubicBezTo>
                  <a:cubicBezTo>
                    <a:pt x="190049" y="622320"/>
                    <a:pt x="189264" y="635722"/>
                    <a:pt x="194496" y="641017"/>
                  </a:cubicBezTo>
                  <a:cubicBezTo>
                    <a:pt x="199727" y="646378"/>
                    <a:pt x="214571" y="657035"/>
                    <a:pt x="223333" y="667233"/>
                  </a:cubicBezTo>
                  <a:cubicBezTo>
                    <a:pt x="232096" y="677498"/>
                    <a:pt x="234711" y="687304"/>
                    <a:pt x="215617" y="690900"/>
                  </a:cubicBezTo>
                  <a:cubicBezTo>
                    <a:pt x="196523" y="694561"/>
                    <a:pt x="186976" y="704433"/>
                    <a:pt x="182202" y="716004"/>
                  </a:cubicBezTo>
                  <a:cubicBezTo>
                    <a:pt x="177494" y="727641"/>
                    <a:pt x="177559" y="741044"/>
                    <a:pt x="177559" y="751765"/>
                  </a:cubicBezTo>
                  <a:cubicBezTo>
                    <a:pt x="177559" y="755688"/>
                    <a:pt x="179129" y="760722"/>
                    <a:pt x="181679" y="766279"/>
                  </a:cubicBezTo>
                  <a:cubicBezTo>
                    <a:pt x="184229" y="771836"/>
                    <a:pt x="187761" y="777916"/>
                    <a:pt x="191684" y="783996"/>
                  </a:cubicBezTo>
                  <a:cubicBezTo>
                    <a:pt x="200577" y="782361"/>
                    <a:pt x="209470" y="781381"/>
                    <a:pt x="218102" y="781773"/>
                  </a:cubicBezTo>
                  <a:cubicBezTo>
                    <a:pt x="226734" y="782166"/>
                    <a:pt x="235169" y="783931"/>
                    <a:pt x="243278" y="787722"/>
                  </a:cubicBezTo>
                  <a:cubicBezTo>
                    <a:pt x="263353" y="797202"/>
                    <a:pt x="279243" y="827471"/>
                    <a:pt x="296964" y="854472"/>
                  </a:cubicBezTo>
                  <a:cubicBezTo>
                    <a:pt x="314619" y="881473"/>
                    <a:pt x="334040" y="905270"/>
                    <a:pt x="361112" y="901674"/>
                  </a:cubicBezTo>
                  <a:cubicBezTo>
                    <a:pt x="372556" y="900170"/>
                    <a:pt x="375433" y="895005"/>
                    <a:pt x="376806" y="888729"/>
                  </a:cubicBezTo>
                  <a:cubicBezTo>
                    <a:pt x="378179" y="882518"/>
                    <a:pt x="378179" y="875131"/>
                    <a:pt x="383868" y="869247"/>
                  </a:cubicBezTo>
                  <a:cubicBezTo>
                    <a:pt x="389558" y="863363"/>
                    <a:pt x="397797" y="862579"/>
                    <a:pt x="407409" y="863298"/>
                  </a:cubicBezTo>
                  <a:cubicBezTo>
                    <a:pt x="417087" y="864017"/>
                    <a:pt x="428138" y="866109"/>
                    <a:pt x="439647" y="866109"/>
                  </a:cubicBezTo>
                  <a:cubicBezTo>
                    <a:pt x="451091" y="866044"/>
                    <a:pt x="459591" y="857610"/>
                    <a:pt x="472081" y="848915"/>
                  </a:cubicBezTo>
                  <a:cubicBezTo>
                    <a:pt x="484571" y="840220"/>
                    <a:pt x="500984" y="831394"/>
                    <a:pt x="528121" y="830544"/>
                  </a:cubicBezTo>
                  <a:cubicBezTo>
                    <a:pt x="555324" y="829694"/>
                    <a:pt x="577492" y="828125"/>
                    <a:pt x="597175" y="826948"/>
                  </a:cubicBezTo>
                  <a:cubicBezTo>
                    <a:pt x="616857" y="825772"/>
                    <a:pt x="634055" y="824987"/>
                    <a:pt x="651187" y="825641"/>
                  </a:cubicBezTo>
                  <a:cubicBezTo>
                    <a:pt x="668320" y="826295"/>
                    <a:pt x="683752" y="823679"/>
                    <a:pt x="695850" y="817730"/>
                  </a:cubicBezTo>
                  <a:cubicBezTo>
                    <a:pt x="708012" y="811781"/>
                    <a:pt x="716906" y="802563"/>
                    <a:pt x="721090" y="790141"/>
                  </a:cubicBezTo>
                  <a:cubicBezTo>
                    <a:pt x="725341" y="777655"/>
                    <a:pt x="734561" y="765821"/>
                    <a:pt x="747574" y="756473"/>
                  </a:cubicBezTo>
                  <a:cubicBezTo>
                    <a:pt x="760587" y="747058"/>
                    <a:pt x="777392" y="739998"/>
                    <a:pt x="796683" y="736990"/>
                  </a:cubicBezTo>
                  <a:cubicBezTo>
                    <a:pt x="815973" y="733983"/>
                    <a:pt x="824147" y="722215"/>
                    <a:pt x="827874" y="708225"/>
                  </a:cubicBezTo>
                  <a:cubicBezTo>
                    <a:pt x="831602" y="694234"/>
                    <a:pt x="830817" y="678086"/>
                    <a:pt x="832125" y="666383"/>
                  </a:cubicBezTo>
                  <a:cubicBezTo>
                    <a:pt x="833498" y="654616"/>
                    <a:pt x="850238" y="639906"/>
                    <a:pt x="867174" y="625850"/>
                  </a:cubicBezTo>
                  <a:cubicBezTo>
                    <a:pt x="884110" y="611860"/>
                    <a:pt x="901243" y="598523"/>
                    <a:pt x="903335" y="589697"/>
                  </a:cubicBezTo>
                  <a:cubicBezTo>
                    <a:pt x="905428" y="580871"/>
                    <a:pt x="896077" y="559624"/>
                    <a:pt x="890911" y="533081"/>
                  </a:cubicBezTo>
                  <a:cubicBezTo>
                    <a:pt x="885811" y="506473"/>
                    <a:pt x="884896" y="474569"/>
                    <a:pt x="904120" y="444430"/>
                  </a:cubicBezTo>
                  <a:cubicBezTo>
                    <a:pt x="923280" y="414226"/>
                    <a:pt x="943290" y="398405"/>
                    <a:pt x="958395" y="385853"/>
                  </a:cubicBezTo>
                  <a:cubicBezTo>
                    <a:pt x="973566" y="373301"/>
                    <a:pt x="983897" y="364082"/>
                    <a:pt x="983832" y="347215"/>
                  </a:cubicBezTo>
                  <a:cubicBezTo>
                    <a:pt x="983767" y="331721"/>
                    <a:pt x="993706" y="321065"/>
                    <a:pt x="1009792" y="313481"/>
                  </a:cubicBezTo>
                  <a:cubicBezTo>
                    <a:pt x="1025879" y="305897"/>
                    <a:pt x="1048046" y="301452"/>
                    <a:pt x="1072372" y="298379"/>
                  </a:cubicBezTo>
                  <a:cubicBezTo>
                    <a:pt x="1096697" y="295306"/>
                    <a:pt x="1112718" y="285369"/>
                    <a:pt x="1127889" y="273928"/>
                  </a:cubicBezTo>
                  <a:cubicBezTo>
                    <a:pt x="1143060" y="262487"/>
                    <a:pt x="1157315" y="249608"/>
                    <a:pt x="1177978" y="240717"/>
                  </a:cubicBezTo>
                  <a:cubicBezTo>
                    <a:pt x="1195373" y="233198"/>
                    <a:pt x="1207143" y="222869"/>
                    <a:pt x="1213682" y="209205"/>
                  </a:cubicBezTo>
                  <a:cubicBezTo>
                    <a:pt x="1220417" y="195346"/>
                    <a:pt x="1221725" y="178217"/>
                    <a:pt x="1218129" y="157296"/>
                  </a:cubicBezTo>
                  <a:close/>
                  <a:moveTo>
                    <a:pt x="1227937" y="478099"/>
                  </a:moveTo>
                  <a:lnTo>
                    <a:pt x="1227937" y="478099"/>
                  </a:lnTo>
                  <a:cubicBezTo>
                    <a:pt x="1224210" y="453191"/>
                    <a:pt x="1197857" y="457048"/>
                    <a:pt x="1175101" y="468881"/>
                  </a:cubicBezTo>
                  <a:cubicBezTo>
                    <a:pt x="1152280" y="480779"/>
                    <a:pt x="1133055" y="500654"/>
                    <a:pt x="1143648" y="507780"/>
                  </a:cubicBezTo>
                  <a:cubicBezTo>
                    <a:pt x="1165162" y="522359"/>
                    <a:pt x="1188049" y="527393"/>
                    <a:pt x="1204658" y="522555"/>
                  </a:cubicBezTo>
                  <a:cubicBezTo>
                    <a:pt x="1221333" y="517783"/>
                    <a:pt x="1231599" y="503073"/>
                    <a:pt x="1227937" y="478099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1" name="Volný tvar 30">
              <a:extLst>
                <a:ext uri="{FF2B5EF4-FFF2-40B4-BE49-F238E27FC236}">
                  <a16:creationId xmlns:a16="http://schemas.microsoft.com/office/drawing/2014/main" id="{67690E2F-C78C-C445-A302-5DEB103017D1}"/>
                </a:ext>
              </a:extLst>
            </p:cNvPr>
            <p:cNvSpPr/>
            <p:nvPr/>
          </p:nvSpPr>
          <p:spPr>
            <a:xfrm>
              <a:off x="4724171" y="2711888"/>
              <a:ext cx="961250" cy="1503661"/>
            </a:xfrm>
            <a:custGeom>
              <a:avLst/>
              <a:gdLst>
                <a:gd name="connsiteX0" fmla="*/ 176544 w 961249"/>
                <a:gd name="connsiteY0" fmla="*/ 803017 h 1503660"/>
                <a:gd name="connsiteX1" fmla="*/ 176544 w 961249"/>
                <a:gd name="connsiteY1" fmla="*/ 803017 h 1503660"/>
                <a:gd name="connsiteX2" fmla="*/ 116711 w 961249"/>
                <a:gd name="connsiteY2" fmla="*/ 799944 h 1503660"/>
                <a:gd name="connsiteX3" fmla="*/ 55505 w 961249"/>
                <a:gd name="connsiteY3" fmla="*/ 823218 h 1503660"/>
                <a:gd name="connsiteX4" fmla="*/ 43866 w 961249"/>
                <a:gd name="connsiteY4" fmla="*/ 859437 h 1503660"/>
                <a:gd name="connsiteX5" fmla="*/ 29283 w 961249"/>
                <a:gd name="connsiteY5" fmla="*/ 879769 h 1503660"/>
                <a:gd name="connsiteX6" fmla="*/ 4827 w 961249"/>
                <a:gd name="connsiteY6" fmla="*/ 911150 h 1503660"/>
                <a:gd name="connsiteX7" fmla="*/ 7900 w 961249"/>
                <a:gd name="connsiteY7" fmla="*/ 937431 h 1503660"/>
                <a:gd name="connsiteX8" fmla="*/ 44781 w 961249"/>
                <a:gd name="connsiteY8" fmla="*/ 955540 h 1503660"/>
                <a:gd name="connsiteX9" fmla="*/ 68583 w 961249"/>
                <a:gd name="connsiteY9" fmla="*/ 950441 h 1503660"/>
                <a:gd name="connsiteX10" fmla="*/ 84343 w 961249"/>
                <a:gd name="connsiteY10" fmla="*/ 914942 h 1503660"/>
                <a:gd name="connsiteX11" fmla="*/ 124689 w 961249"/>
                <a:gd name="connsiteY11" fmla="*/ 932463 h 1503660"/>
                <a:gd name="connsiteX12" fmla="*/ 139598 w 961249"/>
                <a:gd name="connsiteY12" fmla="*/ 947761 h 1503660"/>
                <a:gd name="connsiteX13" fmla="*/ 156861 w 961249"/>
                <a:gd name="connsiteY13" fmla="*/ 962013 h 1503660"/>
                <a:gd name="connsiteX14" fmla="*/ 187530 w 961249"/>
                <a:gd name="connsiteY14" fmla="*/ 939589 h 1503660"/>
                <a:gd name="connsiteX15" fmla="*/ 231342 w 961249"/>
                <a:gd name="connsiteY15" fmla="*/ 914026 h 1503660"/>
                <a:gd name="connsiteX16" fmla="*/ 229707 w 961249"/>
                <a:gd name="connsiteY16" fmla="*/ 862183 h 1503660"/>
                <a:gd name="connsiteX17" fmla="*/ 176544 w 961249"/>
                <a:gd name="connsiteY17" fmla="*/ 803017 h 1503660"/>
                <a:gd name="connsiteX18" fmla="*/ 961499 w 961249"/>
                <a:gd name="connsiteY18" fmla="*/ 1162915 h 1503660"/>
                <a:gd name="connsiteX19" fmla="*/ 961499 w 961249"/>
                <a:gd name="connsiteY19" fmla="*/ 1162915 h 1503660"/>
                <a:gd name="connsiteX20" fmla="*/ 915268 w 961249"/>
                <a:gd name="connsiteY20" fmla="*/ 1112183 h 1503660"/>
                <a:gd name="connsiteX21" fmla="*/ 859554 w 961249"/>
                <a:gd name="connsiteY21" fmla="*/ 1112052 h 1503660"/>
                <a:gd name="connsiteX22" fmla="*/ 838172 w 961249"/>
                <a:gd name="connsiteY22" fmla="*/ 1127939 h 1503660"/>
                <a:gd name="connsiteX23" fmla="*/ 812277 w 961249"/>
                <a:gd name="connsiteY23" fmla="*/ 1106429 h 1503660"/>
                <a:gd name="connsiteX24" fmla="*/ 811427 w 961249"/>
                <a:gd name="connsiteY24" fmla="*/ 1070538 h 1503660"/>
                <a:gd name="connsiteX25" fmla="*/ 810642 w 961249"/>
                <a:gd name="connsiteY25" fmla="*/ 1052232 h 1503660"/>
                <a:gd name="connsiteX26" fmla="*/ 787232 w 961249"/>
                <a:gd name="connsiteY26" fmla="*/ 1029612 h 1503660"/>
                <a:gd name="connsiteX27" fmla="*/ 778862 w 961249"/>
                <a:gd name="connsiteY27" fmla="*/ 998166 h 1503660"/>
                <a:gd name="connsiteX28" fmla="*/ 761925 w 961249"/>
                <a:gd name="connsiteY28" fmla="*/ 937039 h 1503660"/>
                <a:gd name="connsiteX29" fmla="*/ 705297 w 961249"/>
                <a:gd name="connsiteY29" fmla="*/ 878331 h 1503660"/>
                <a:gd name="connsiteX30" fmla="*/ 657823 w 961249"/>
                <a:gd name="connsiteY30" fmla="*/ 828383 h 1503660"/>
                <a:gd name="connsiteX31" fmla="*/ 640364 w 961249"/>
                <a:gd name="connsiteY31" fmla="*/ 758496 h 1503660"/>
                <a:gd name="connsiteX32" fmla="*/ 613945 w 961249"/>
                <a:gd name="connsiteY32" fmla="*/ 731495 h 1503660"/>
                <a:gd name="connsiteX33" fmla="*/ 575757 w 961249"/>
                <a:gd name="connsiteY33" fmla="*/ 708940 h 1503660"/>
                <a:gd name="connsiteX34" fmla="*/ 530899 w 961249"/>
                <a:gd name="connsiteY34" fmla="*/ 689196 h 1503660"/>
                <a:gd name="connsiteX35" fmla="*/ 488264 w 961249"/>
                <a:gd name="connsiteY35" fmla="*/ 694688 h 1503660"/>
                <a:gd name="connsiteX36" fmla="*/ 484405 w 961249"/>
                <a:gd name="connsiteY36" fmla="*/ 671806 h 1503660"/>
                <a:gd name="connsiteX37" fmla="*/ 522398 w 961249"/>
                <a:gd name="connsiteY37" fmla="*/ 630031 h 1503660"/>
                <a:gd name="connsiteX38" fmla="*/ 572161 w 961249"/>
                <a:gd name="connsiteY38" fmla="*/ 543930 h 1503660"/>
                <a:gd name="connsiteX39" fmla="*/ 596159 w 961249"/>
                <a:gd name="connsiteY39" fmla="*/ 456848 h 1503660"/>
                <a:gd name="connsiteX40" fmla="*/ 517297 w 961249"/>
                <a:gd name="connsiteY40" fmla="*/ 437954 h 1503660"/>
                <a:gd name="connsiteX41" fmla="*/ 417053 w 961249"/>
                <a:gd name="connsiteY41" fmla="*/ 448807 h 1503660"/>
                <a:gd name="connsiteX42" fmla="*/ 380695 w 961249"/>
                <a:gd name="connsiteY42" fmla="*/ 442204 h 1503660"/>
                <a:gd name="connsiteX43" fmla="*/ 383965 w 961249"/>
                <a:gd name="connsiteY43" fmla="*/ 416707 h 1503660"/>
                <a:gd name="connsiteX44" fmla="*/ 430523 w 961249"/>
                <a:gd name="connsiteY44" fmla="*/ 379311 h 1503660"/>
                <a:gd name="connsiteX45" fmla="*/ 456614 w 961249"/>
                <a:gd name="connsiteY45" fmla="*/ 334333 h 1503660"/>
                <a:gd name="connsiteX46" fmla="*/ 470673 w 961249"/>
                <a:gd name="connsiteY46" fmla="*/ 304390 h 1503660"/>
                <a:gd name="connsiteX47" fmla="*/ 470739 w 961249"/>
                <a:gd name="connsiteY47" fmla="*/ 275624 h 1503660"/>
                <a:gd name="connsiteX48" fmla="*/ 448179 w 961249"/>
                <a:gd name="connsiteY48" fmla="*/ 282881 h 1503660"/>
                <a:gd name="connsiteX49" fmla="*/ 427908 w 961249"/>
                <a:gd name="connsiteY49" fmla="*/ 315373 h 1503660"/>
                <a:gd name="connsiteX50" fmla="*/ 385338 w 961249"/>
                <a:gd name="connsiteY50" fmla="*/ 325049 h 1503660"/>
                <a:gd name="connsiteX51" fmla="*/ 323347 w 961249"/>
                <a:gd name="connsiteY51" fmla="*/ 317269 h 1503660"/>
                <a:gd name="connsiteX52" fmla="*/ 276200 w 961249"/>
                <a:gd name="connsiteY52" fmla="*/ 345512 h 1503660"/>
                <a:gd name="connsiteX53" fmla="*/ 263580 w 961249"/>
                <a:gd name="connsiteY53" fmla="*/ 401082 h 1503660"/>
                <a:gd name="connsiteX54" fmla="*/ 239581 w 961249"/>
                <a:gd name="connsiteY54" fmla="*/ 436516 h 1503660"/>
                <a:gd name="connsiteX55" fmla="*/ 220945 w 961249"/>
                <a:gd name="connsiteY55" fmla="*/ 468681 h 1503660"/>
                <a:gd name="connsiteX56" fmla="*/ 217479 w 961249"/>
                <a:gd name="connsiteY56" fmla="*/ 496336 h 1503660"/>
                <a:gd name="connsiteX57" fmla="*/ 196750 w 961249"/>
                <a:gd name="connsiteY57" fmla="*/ 496597 h 1503660"/>
                <a:gd name="connsiteX58" fmla="*/ 172686 w 961249"/>
                <a:gd name="connsiteY58" fmla="*/ 471950 h 1503660"/>
                <a:gd name="connsiteX59" fmla="*/ 137963 w 961249"/>
                <a:gd name="connsiteY59" fmla="*/ 474892 h 1503660"/>
                <a:gd name="connsiteX60" fmla="*/ 148491 w 961249"/>
                <a:gd name="connsiteY60" fmla="*/ 511307 h 1503660"/>
                <a:gd name="connsiteX61" fmla="*/ 208324 w 961249"/>
                <a:gd name="connsiteY61" fmla="*/ 533208 h 1503660"/>
                <a:gd name="connsiteX62" fmla="*/ 207213 w 961249"/>
                <a:gd name="connsiteY62" fmla="*/ 556090 h 1503660"/>
                <a:gd name="connsiteX63" fmla="*/ 172882 w 961249"/>
                <a:gd name="connsiteY63" fmla="*/ 606626 h 1503660"/>
                <a:gd name="connsiteX64" fmla="*/ 194984 w 961249"/>
                <a:gd name="connsiteY64" fmla="*/ 637287 h 1503660"/>
                <a:gd name="connsiteX65" fmla="*/ 224672 w 961249"/>
                <a:gd name="connsiteY65" fmla="*/ 659123 h 1503660"/>
                <a:gd name="connsiteX66" fmla="*/ 185764 w 961249"/>
                <a:gd name="connsiteY66" fmla="*/ 690635 h 1503660"/>
                <a:gd name="connsiteX67" fmla="*/ 144699 w 961249"/>
                <a:gd name="connsiteY67" fmla="*/ 721035 h 1503660"/>
                <a:gd name="connsiteX68" fmla="*/ 171051 w 961249"/>
                <a:gd name="connsiteY68" fmla="*/ 723323 h 1503660"/>
                <a:gd name="connsiteX69" fmla="*/ 213359 w 961249"/>
                <a:gd name="connsiteY69" fmla="*/ 695865 h 1503660"/>
                <a:gd name="connsiteX70" fmla="*/ 222253 w 961249"/>
                <a:gd name="connsiteY70" fmla="*/ 724761 h 1503660"/>
                <a:gd name="connsiteX71" fmla="*/ 253706 w 961249"/>
                <a:gd name="connsiteY71" fmla="*/ 755750 h 1503660"/>
                <a:gd name="connsiteX72" fmla="*/ 293791 w 961249"/>
                <a:gd name="connsiteY72" fmla="*/ 712340 h 1503660"/>
                <a:gd name="connsiteX73" fmla="*/ 309223 w 961249"/>
                <a:gd name="connsiteY73" fmla="*/ 677821 h 1503660"/>
                <a:gd name="connsiteX74" fmla="*/ 313996 w 961249"/>
                <a:gd name="connsiteY74" fmla="*/ 701814 h 1503660"/>
                <a:gd name="connsiteX75" fmla="*/ 316677 w 961249"/>
                <a:gd name="connsiteY75" fmla="*/ 746662 h 1503660"/>
                <a:gd name="connsiteX76" fmla="*/ 304580 w 961249"/>
                <a:gd name="connsiteY76" fmla="*/ 799879 h 1503660"/>
                <a:gd name="connsiteX77" fmla="*/ 282739 w 961249"/>
                <a:gd name="connsiteY77" fmla="*/ 846492 h 1503660"/>
                <a:gd name="connsiteX78" fmla="*/ 340937 w 961249"/>
                <a:gd name="connsiteY78" fmla="*/ 861071 h 1503660"/>
                <a:gd name="connsiteX79" fmla="*/ 421565 w 961249"/>
                <a:gd name="connsiteY79" fmla="*/ 832698 h 1503660"/>
                <a:gd name="connsiteX80" fmla="*/ 455372 w 961249"/>
                <a:gd name="connsiteY80" fmla="*/ 824134 h 1503660"/>
                <a:gd name="connsiteX81" fmla="*/ 447460 w 961249"/>
                <a:gd name="connsiteY81" fmla="*/ 861921 h 1503660"/>
                <a:gd name="connsiteX82" fmla="*/ 436147 w 961249"/>
                <a:gd name="connsiteY82" fmla="*/ 898793 h 1503660"/>
                <a:gd name="connsiteX83" fmla="*/ 463481 w 961249"/>
                <a:gd name="connsiteY83" fmla="*/ 923441 h 1503660"/>
                <a:gd name="connsiteX84" fmla="*/ 491991 w 961249"/>
                <a:gd name="connsiteY84" fmla="*/ 936712 h 1503660"/>
                <a:gd name="connsiteX85" fmla="*/ 489441 w 961249"/>
                <a:gd name="connsiteY85" fmla="*/ 959986 h 1503660"/>
                <a:gd name="connsiteX86" fmla="*/ 483163 w 961249"/>
                <a:gd name="connsiteY86" fmla="*/ 1005227 h 1503660"/>
                <a:gd name="connsiteX87" fmla="*/ 481201 w 961249"/>
                <a:gd name="connsiteY87" fmla="*/ 1049356 h 1503660"/>
                <a:gd name="connsiteX88" fmla="*/ 430262 w 961249"/>
                <a:gd name="connsiteY88" fmla="*/ 1065569 h 1503660"/>
                <a:gd name="connsiteX89" fmla="*/ 382395 w 961249"/>
                <a:gd name="connsiteY89" fmla="*/ 1054194 h 1503660"/>
                <a:gd name="connsiteX90" fmla="*/ 362517 w 961249"/>
                <a:gd name="connsiteY90" fmla="*/ 1049160 h 1503660"/>
                <a:gd name="connsiteX91" fmla="*/ 352381 w 961249"/>
                <a:gd name="connsiteY91" fmla="*/ 1070472 h 1503660"/>
                <a:gd name="connsiteX92" fmla="*/ 340872 w 961249"/>
                <a:gd name="connsiteY92" fmla="*/ 1101853 h 1503660"/>
                <a:gd name="connsiteX93" fmla="*/ 324001 w 961249"/>
                <a:gd name="connsiteY93" fmla="*/ 1132188 h 1503660"/>
                <a:gd name="connsiteX94" fmla="*/ 353231 w 961249"/>
                <a:gd name="connsiteY94" fmla="*/ 1149447 h 1503660"/>
                <a:gd name="connsiteX95" fmla="*/ 381414 w 961249"/>
                <a:gd name="connsiteY95" fmla="*/ 1170041 h 1503660"/>
                <a:gd name="connsiteX96" fmla="*/ 355978 w 961249"/>
                <a:gd name="connsiteY96" fmla="*/ 1206586 h 1503660"/>
                <a:gd name="connsiteX97" fmla="*/ 288624 w 961249"/>
                <a:gd name="connsiteY97" fmla="*/ 1237837 h 1503660"/>
                <a:gd name="connsiteX98" fmla="*/ 277312 w 961249"/>
                <a:gd name="connsiteY98" fmla="*/ 1271571 h 1503660"/>
                <a:gd name="connsiteX99" fmla="*/ 326028 w 961249"/>
                <a:gd name="connsiteY99" fmla="*/ 1278697 h 1503660"/>
                <a:gd name="connsiteX100" fmla="*/ 350354 w 961249"/>
                <a:gd name="connsiteY100" fmla="*/ 1278043 h 1503660"/>
                <a:gd name="connsiteX101" fmla="*/ 383311 w 961249"/>
                <a:gd name="connsiteY101" fmla="*/ 1291641 h 1503660"/>
                <a:gd name="connsiteX102" fmla="*/ 432616 w 961249"/>
                <a:gd name="connsiteY102" fmla="*/ 1304782 h 1503660"/>
                <a:gd name="connsiteX103" fmla="*/ 485060 w 961249"/>
                <a:gd name="connsiteY103" fmla="*/ 1305828 h 1503660"/>
                <a:gd name="connsiteX104" fmla="*/ 516709 w 961249"/>
                <a:gd name="connsiteY104" fmla="*/ 1302755 h 1503660"/>
                <a:gd name="connsiteX105" fmla="*/ 493756 w 961249"/>
                <a:gd name="connsiteY105" fmla="*/ 1330671 h 1503660"/>
                <a:gd name="connsiteX106" fmla="*/ 439024 w 961249"/>
                <a:gd name="connsiteY106" fmla="*/ 1341524 h 1503660"/>
                <a:gd name="connsiteX107" fmla="*/ 386384 w 961249"/>
                <a:gd name="connsiteY107" fmla="*/ 1345773 h 1503660"/>
                <a:gd name="connsiteX108" fmla="*/ 306150 w 961249"/>
                <a:gd name="connsiteY108" fmla="*/ 1419518 h 1503660"/>
                <a:gd name="connsiteX109" fmla="*/ 263907 w 961249"/>
                <a:gd name="connsiteY109" fmla="*/ 1501631 h 1503660"/>
                <a:gd name="connsiteX110" fmla="*/ 288952 w 961249"/>
                <a:gd name="connsiteY110" fmla="*/ 1493655 h 1503660"/>
                <a:gd name="connsiteX111" fmla="*/ 335379 w 961249"/>
                <a:gd name="connsiteY111" fmla="*/ 1460313 h 1503660"/>
                <a:gd name="connsiteX112" fmla="*/ 378145 w 961249"/>
                <a:gd name="connsiteY112" fmla="*/ 1459725 h 1503660"/>
                <a:gd name="connsiteX113" fmla="*/ 407048 w 961249"/>
                <a:gd name="connsiteY113" fmla="*/ 1474630 h 1503660"/>
                <a:gd name="connsiteX114" fmla="*/ 430000 w 961249"/>
                <a:gd name="connsiteY114" fmla="*/ 1452010 h 1503660"/>
                <a:gd name="connsiteX115" fmla="*/ 449814 w 961249"/>
                <a:gd name="connsiteY115" fmla="*/ 1430501 h 1503660"/>
                <a:gd name="connsiteX116" fmla="*/ 478978 w 961249"/>
                <a:gd name="connsiteY116" fmla="*/ 1424682 h 1503660"/>
                <a:gd name="connsiteX117" fmla="*/ 519978 w 961249"/>
                <a:gd name="connsiteY117" fmla="*/ 1419910 h 1503660"/>
                <a:gd name="connsiteX118" fmla="*/ 564379 w 961249"/>
                <a:gd name="connsiteY118" fmla="*/ 1416445 h 1503660"/>
                <a:gd name="connsiteX119" fmla="*/ 595832 w 961249"/>
                <a:gd name="connsiteY119" fmla="*/ 1397617 h 1503660"/>
                <a:gd name="connsiteX120" fmla="*/ 635590 w 961249"/>
                <a:gd name="connsiteY120" fmla="*/ 1405331 h 1503660"/>
                <a:gd name="connsiteX121" fmla="*/ 673255 w 961249"/>
                <a:gd name="connsiteY121" fmla="*/ 1416314 h 1503660"/>
                <a:gd name="connsiteX122" fmla="*/ 721187 w 961249"/>
                <a:gd name="connsiteY122" fmla="*/ 1401474 h 1503660"/>
                <a:gd name="connsiteX123" fmla="*/ 782001 w 961249"/>
                <a:gd name="connsiteY123" fmla="*/ 1395328 h 1503660"/>
                <a:gd name="connsiteX124" fmla="*/ 852950 w 961249"/>
                <a:gd name="connsiteY124" fmla="*/ 1374670 h 1503660"/>
                <a:gd name="connsiteX125" fmla="*/ 916379 w 961249"/>
                <a:gd name="connsiteY125" fmla="*/ 1337536 h 1503660"/>
                <a:gd name="connsiteX126" fmla="*/ 914352 w 961249"/>
                <a:gd name="connsiteY126" fmla="*/ 1317988 h 1503660"/>
                <a:gd name="connsiteX127" fmla="*/ 874856 w 961249"/>
                <a:gd name="connsiteY127" fmla="*/ 1317269 h 1503660"/>
                <a:gd name="connsiteX128" fmla="*/ 856285 w 961249"/>
                <a:gd name="connsiteY128" fmla="*/ 1300663 h 1503660"/>
                <a:gd name="connsiteX129" fmla="*/ 881722 w 961249"/>
                <a:gd name="connsiteY129" fmla="*/ 1258626 h 1503660"/>
                <a:gd name="connsiteX130" fmla="*/ 931877 w 961249"/>
                <a:gd name="connsiteY130" fmla="*/ 1216262 h 1503660"/>
                <a:gd name="connsiteX131" fmla="*/ 961499 w 961249"/>
                <a:gd name="connsiteY131" fmla="*/ 1162915 h 1503660"/>
                <a:gd name="connsiteX132" fmla="*/ 97617 w 961249"/>
                <a:gd name="connsiteY132" fmla="*/ 431155 h 1503660"/>
                <a:gd name="connsiteX133" fmla="*/ 97617 w 961249"/>
                <a:gd name="connsiteY133" fmla="*/ 431155 h 1503660"/>
                <a:gd name="connsiteX134" fmla="*/ 151172 w 961249"/>
                <a:gd name="connsiteY134" fmla="*/ 393564 h 1503660"/>
                <a:gd name="connsiteX135" fmla="*/ 161700 w 961249"/>
                <a:gd name="connsiteY135" fmla="*/ 342962 h 1503660"/>
                <a:gd name="connsiteX136" fmla="*/ 111872 w 961249"/>
                <a:gd name="connsiteY136" fmla="*/ 380423 h 1503660"/>
                <a:gd name="connsiteX137" fmla="*/ 97617 w 961249"/>
                <a:gd name="connsiteY137" fmla="*/ 431155 h 1503660"/>
                <a:gd name="connsiteX138" fmla="*/ 650499 w 961249"/>
                <a:gd name="connsiteY138" fmla="*/ 110745 h 1503660"/>
                <a:gd name="connsiteX139" fmla="*/ 650499 w 961249"/>
                <a:gd name="connsiteY139" fmla="*/ 110745 h 1503660"/>
                <a:gd name="connsiteX140" fmla="*/ 681168 w 961249"/>
                <a:gd name="connsiteY140" fmla="*/ 42491 h 1503660"/>
                <a:gd name="connsiteX141" fmla="*/ 665801 w 961249"/>
                <a:gd name="connsiteY141" fmla="*/ 781 h 1503660"/>
                <a:gd name="connsiteX142" fmla="*/ 640233 w 961249"/>
                <a:gd name="connsiteY142" fmla="*/ 63739 h 1503660"/>
                <a:gd name="connsiteX143" fmla="*/ 650499 w 961249"/>
                <a:gd name="connsiteY143" fmla="*/ 110745 h 150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61249" h="1503660">
                  <a:moveTo>
                    <a:pt x="176544" y="803017"/>
                  </a:moveTo>
                  <a:lnTo>
                    <a:pt x="176544" y="803017"/>
                  </a:lnTo>
                  <a:cubicBezTo>
                    <a:pt x="158365" y="785234"/>
                    <a:pt x="137636" y="790399"/>
                    <a:pt x="116711" y="799944"/>
                  </a:cubicBezTo>
                  <a:cubicBezTo>
                    <a:pt x="95786" y="809489"/>
                    <a:pt x="74599" y="823480"/>
                    <a:pt x="55505" y="823218"/>
                  </a:cubicBezTo>
                  <a:cubicBezTo>
                    <a:pt x="52432" y="837536"/>
                    <a:pt x="48443" y="849826"/>
                    <a:pt x="43866" y="859437"/>
                  </a:cubicBezTo>
                  <a:cubicBezTo>
                    <a:pt x="39354" y="869047"/>
                    <a:pt x="34318" y="876043"/>
                    <a:pt x="29283" y="879769"/>
                  </a:cubicBezTo>
                  <a:cubicBezTo>
                    <a:pt x="21763" y="885326"/>
                    <a:pt x="10974" y="898663"/>
                    <a:pt x="4827" y="911150"/>
                  </a:cubicBezTo>
                  <a:cubicBezTo>
                    <a:pt x="-1320" y="923637"/>
                    <a:pt x="-2889" y="935274"/>
                    <a:pt x="7900" y="937431"/>
                  </a:cubicBezTo>
                  <a:cubicBezTo>
                    <a:pt x="18755" y="939589"/>
                    <a:pt x="32880" y="949460"/>
                    <a:pt x="44781" y="955540"/>
                  </a:cubicBezTo>
                  <a:cubicBezTo>
                    <a:pt x="56748" y="961555"/>
                    <a:pt x="66491" y="963778"/>
                    <a:pt x="68583" y="950441"/>
                  </a:cubicBezTo>
                  <a:cubicBezTo>
                    <a:pt x="70676" y="937169"/>
                    <a:pt x="75449" y="921610"/>
                    <a:pt x="84343" y="914942"/>
                  </a:cubicBezTo>
                  <a:cubicBezTo>
                    <a:pt x="93236" y="908273"/>
                    <a:pt x="106249" y="910431"/>
                    <a:pt x="124689" y="932463"/>
                  </a:cubicBezTo>
                  <a:cubicBezTo>
                    <a:pt x="129070" y="937693"/>
                    <a:pt x="134105" y="942858"/>
                    <a:pt x="139598" y="947761"/>
                  </a:cubicBezTo>
                  <a:cubicBezTo>
                    <a:pt x="145026" y="952729"/>
                    <a:pt x="150845" y="957436"/>
                    <a:pt x="156861" y="962013"/>
                  </a:cubicBezTo>
                  <a:cubicBezTo>
                    <a:pt x="159804" y="952010"/>
                    <a:pt x="172555" y="946061"/>
                    <a:pt x="187530" y="939589"/>
                  </a:cubicBezTo>
                  <a:cubicBezTo>
                    <a:pt x="202504" y="933116"/>
                    <a:pt x="219637" y="926121"/>
                    <a:pt x="231342" y="914026"/>
                  </a:cubicBezTo>
                  <a:cubicBezTo>
                    <a:pt x="245597" y="899317"/>
                    <a:pt x="241935" y="881403"/>
                    <a:pt x="229707" y="862183"/>
                  </a:cubicBezTo>
                  <a:cubicBezTo>
                    <a:pt x="217544" y="843158"/>
                    <a:pt x="196685" y="822695"/>
                    <a:pt x="176544" y="803017"/>
                  </a:cubicBezTo>
                  <a:moveTo>
                    <a:pt x="961499" y="1162915"/>
                  </a:moveTo>
                  <a:lnTo>
                    <a:pt x="961499" y="1162915"/>
                  </a:lnTo>
                  <a:cubicBezTo>
                    <a:pt x="962873" y="1140948"/>
                    <a:pt x="939855" y="1122316"/>
                    <a:pt x="915268" y="1112183"/>
                  </a:cubicBezTo>
                  <a:cubicBezTo>
                    <a:pt x="890681" y="1102049"/>
                    <a:pt x="864524" y="1100284"/>
                    <a:pt x="859554" y="1112052"/>
                  </a:cubicBezTo>
                  <a:cubicBezTo>
                    <a:pt x="854585" y="1123820"/>
                    <a:pt x="846738" y="1128984"/>
                    <a:pt x="838172" y="1127939"/>
                  </a:cubicBezTo>
                  <a:cubicBezTo>
                    <a:pt x="829540" y="1126892"/>
                    <a:pt x="820255" y="1119570"/>
                    <a:pt x="812277" y="1106429"/>
                  </a:cubicBezTo>
                  <a:cubicBezTo>
                    <a:pt x="804299" y="1093289"/>
                    <a:pt x="807896" y="1080410"/>
                    <a:pt x="811427" y="1070538"/>
                  </a:cubicBezTo>
                  <a:cubicBezTo>
                    <a:pt x="814958" y="1060600"/>
                    <a:pt x="818554" y="1053671"/>
                    <a:pt x="810642" y="1052232"/>
                  </a:cubicBezTo>
                  <a:cubicBezTo>
                    <a:pt x="802729" y="1050794"/>
                    <a:pt x="793771" y="1040922"/>
                    <a:pt x="787232" y="1029612"/>
                  </a:cubicBezTo>
                  <a:cubicBezTo>
                    <a:pt x="780758" y="1018302"/>
                    <a:pt x="776769" y="1005488"/>
                    <a:pt x="778862" y="998166"/>
                  </a:cubicBezTo>
                  <a:cubicBezTo>
                    <a:pt x="780954" y="990844"/>
                    <a:pt x="774742" y="963778"/>
                    <a:pt x="761925" y="937039"/>
                  </a:cubicBezTo>
                  <a:cubicBezTo>
                    <a:pt x="749109" y="910365"/>
                    <a:pt x="729622" y="884084"/>
                    <a:pt x="705297" y="878331"/>
                  </a:cubicBezTo>
                  <a:cubicBezTo>
                    <a:pt x="680906" y="872578"/>
                    <a:pt x="666847" y="852115"/>
                    <a:pt x="657823" y="828383"/>
                  </a:cubicBezTo>
                  <a:cubicBezTo>
                    <a:pt x="648799" y="804586"/>
                    <a:pt x="644745" y="777520"/>
                    <a:pt x="640364" y="758496"/>
                  </a:cubicBezTo>
                  <a:cubicBezTo>
                    <a:pt x="635982" y="739471"/>
                    <a:pt x="625912" y="735091"/>
                    <a:pt x="613945" y="731495"/>
                  </a:cubicBezTo>
                  <a:cubicBezTo>
                    <a:pt x="601914" y="727899"/>
                    <a:pt x="587985" y="725023"/>
                    <a:pt x="575757" y="708940"/>
                  </a:cubicBezTo>
                  <a:cubicBezTo>
                    <a:pt x="563529" y="692857"/>
                    <a:pt x="546985" y="688935"/>
                    <a:pt x="530899" y="689196"/>
                  </a:cubicBezTo>
                  <a:cubicBezTo>
                    <a:pt x="514747" y="689458"/>
                    <a:pt x="499053" y="693904"/>
                    <a:pt x="488264" y="694688"/>
                  </a:cubicBezTo>
                  <a:cubicBezTo>
                    <a:pt x="477539" y="695473"/>
                    <a:pt x="477474" y="685208"/>
                    <a:pt x="484405" y="671806"/>
                  </a:cubicBezTo>
                  <a:cubicBezTo>
                    <a:pt x="491337" y="658404"/>
                    <a:pt x="505200" y="641864"/>
                    <a:pt x="522398" y="630031"/>
                  </a:cubicBezTo>
                  <a:cubicBezTo>
                    <a:pt x="539530" y="618263"/>
                    <a:pt x="557970" y="581129"/>
                    <a:pt x="572161" y="543930"/>
                  </a:cubicBezTo>
                  <a:cubicBezTo>
                    <a:pt x="586350" y="506665"/>
                    <a:pt x="596225" y="469270"/>
                    <a:pt x="596159" y="456848"/>
                  </a:cubicBezTo>
                  <a:cubicBezTo>
                    <a:pt x="596094" y="444427"/>
                    <a:pt x="558494" y="438673"/>
                    <a:pt x="517297" y="437954"/>
                  </a:cubicBezTo>
                  <a:cubicBezTo>
                    <a:pt x="476101" y="437235"/>
                    <a:pt x="431373" y="441419"/>
                    <a:pt x="417053" y="448807"/>
                  </a:cubicBezTo>
                  <a:cubicBezTo>
                    <a:pt x="402732" y="456194"/>
                    <a:pt x="388411" y="450768"/>
                    <a:pt x="380695" y="442204"/>
                  </a:cubicBezTo>
                  <a:cubicBezTo>
                    <a:pt x="372979" y="433640"/>
                    <a:pt x="371868" y="421872"/>
                    <a:pt x="383965" y="416707"/>
                  </a:cubicBezTo>
                  <a:cubicBezTo>
                    <a:pt x="396127" y="411542"/>
                    <a:pt x="415026" y="396048"/>
                    <a:pt x="430523" y="379311"/>
                  </a:cubicBezTo>
                  <a:cubicBezTo>
                    <a:pt x="446021" y="362575"/>
                    <a:pt x="458118" y="344596"/>
                    <a:pt x="456614" y="334333"/>
                  </a:cubicBezTo>
                  <a:cubicBezTo>
                    <a:pt x="455176" y="324068"/>
                    <a:pt x="464069" y="314196"/>
                    <a:pt x="470673" y="304390"/>
                  </a:cubicBezTo>
                  <a:cubicBezTo>
                    <a:pt x="477278" y="294649"/>
                    <a:pt x="481528" y="285104"/>
                    <a:pt x="470739" y="275624"/>
                  </a:cubicBezTo>
                  <a:cubicBezTo>
                    <a:pt x="459949" y="266145"/>
                    <a:pt x="453868" y="272421"/>
                    <a:pt x="448179" y="282881"/>
                  </a:cubicBezTo>
                  <a:cubicBezTo>
                    <a:pt x="442490" y="293341"/>
                    <a:pt x="437193" y="308051"/>
                    <a:pt x="427908" y="315373"/>
                  </a:cubicBezTo>
                  <a:cubicBezTo>
                    <a:pt x="418622" y="322761"/>
                    <a:pt x="403582" y="325376"/>
                    <a:pt x="385338" y="325049"/>
                  </a:cubicBezTo>
                  <a:cubicBezTo>
                    <a:pt x="367094" y="324787"/>
                    <a:pt x="345580" y="321584"/>
                    <a:pt x="323347" y="317269"/>
                  </a:cubicBezTo>
                  <a:cubicBezTo>
                    <a:pt x="301180" y="312954"/>
                    <a:pt x="285813" y="326945"/>
                    <a:pt x="276200" y="345512"/>
                  </a:cubicBezTo>
                  <a:cubicBezTo>
                    <a:pt x="266588" y="364013"/>
                    <a:pt x="262795" y="387157"/>
                    <a:pt x="263580" y="401082"/>
                  </a:cubicBezTo>
                  <a:cubicBezTo>
                    <a:pt x="264365" y="415007"/>
                    <a:pt x="251482" y="426056"/>
                    <a:pt x="239581" y="436516"/>
                  </a:cubicBezTo>
                  <a:cubicBezTo>
                    <a:pt x="227615" y="447042"/>
                    <a:pt x="216563" y="456914"/>
                    <a:pt x="220945" y="468681"/>
                  </a:cubicBezTo>
                  <a:cubicBezTo>
                    <a:pt x="225261" y="480384"/>
                    <a:pt x="222841" y="490648"/>
                    <a:pt x="217479" y="496336"/>
                  </a:cubicBezTo>
                  <a:cubicBezTo>
                    <a:pt x="212117" y="502023"/>
                    <a:pt x="203943" y="503200"/>
                    <a:pt x="196750" y="496597"/>
                  </a:cubicBezTo>
                  <a:cubicBezTo>
                    <a:pt x="189557" y="490059"/>
                    <a:pt x="181972" y="478749"/>
                    <a:pt x="172686" y="471950"/>
                  </a:cubicBezTo>
                  <a:cubicBezTo>
                    <a:pt x="163335" y="465216"/>
                    <a:pt x="152219" y="463059"/>
                    <a:pt x="137963" y="474892"/>
                  </a:cubicBezTo>
                  <a:cubicBezTo>
                    <a:pt x="123708" y="486660"/>
                    <a:pt x="132013" y="500193"/>
                    <a:pt x="148491" y="511307"/>
                  </a:cubicBezTo>
                  <a:cubicBezTo>
                    <a:pt x="165035" y="522421"/>
                    <a:pt x="189753" y="531116"/>
                    <a:pt x="208324" y="533208"/>
                  </a:cubicBezTo>
                  <a:cubicBezTo>
                    <a:pt x="226961" y="535300"/>
                    <a:pt x="219833" y="543407"/>
                    <a:pt x="207213" y="556090"/>
                  </a:cubicBezTo>
                  <a:cubicBezTo>
                    <a:pt x="194592" y="568773"/>
                    <a:pt x="176348" y="586097"/>
                    <a:pt x="172882" y="606626"/>
                  </a:cubicBezTo>
                  <a:cubicBezTo>
                    <a:pt x="169351" y="627154"/>
                    <a:pt x="181579" y="632973"/>
                    <a:pt x="194984" y="637287"/>
                  </a:cubicBezTo>
                  <a:cubicBezTo>
                    <a:pt x="208455" y="641602"/>
                    <a:pt x="223168" y="644479"/>
                    <a:pt x="224672" y="659123"/>
                  </a:cubicBezTo>
                  <a:cubicBezTo>
                    <a:pt x="226176" y="673767"/>
                    <a:pt x="206166" y="682266"/>
                    <a:pt x="185764" y="690635"/>
                  </a:cubicBezTo>
                  <a:cubicBezTo>
                    <a:pt x="165362" y="698937"/>
                    <a:pt x="144633" y="707109"/>
                    <a:pt x="144699" y="721035"/>
                  </a:cubicBezTo>
                  <a:cubicBezTo>
                    <a:pt x="144764" y="734960"/>
                    <a:pt x="156534" y="731626"/>
                    <a:pt x="171051" y="723323"/>
                  </a:cubicBezTo>
                  <a:cubicBezTo>
                    <a:pt x="185503" y="715020"/>
                    <a:pt x="202635" y="701749"/>
                    <a:pt x="213359" y="695865"/>
                  </a:cubicBezTo>
                  <a:cubicBezTo>
                    <a:pt x="224084" y="689981"/>
                    <a:pt x="221272" y="707175"/>
                    <a:pt x="222253" y="724761"/>
                  </a:cubicBezTo>
                  <a:cubicBezTo>
                    <a:pt x="223233" y="742347"/>
                    <a:pt x="227942" y="760261"/>
                    <a:pt x="253706" y="755750"/>
                  </a:cubicBezTo>
                  <a:cubicBezTo>
                    <a:pt x="279470" y="751239"/>
                    <a:pt x="288690" y="731037"/>
                    <a:pt x="293791" y="712340"/>
                  </a:cubicBezTo>
                  <a:cubicBezTo>
                    <a:pt x="298891" y="693642"/>
                    <a:pt x="299872" y="676448"/>
                    <a:pt x="309223" y="677821"/>
                  </a:cubicBezTo>
                  <a:cubicBezTo>
                    <a:pt x="318508" y="679259"/>
                    <a:pt x="316416" y="688739"/>
                    <a:pt x="313996" y="701814"/>
                  </a:cubicBezTo>
                  <a:cubicBezTo>
                    <a:pt x="311577" y="714824"/>
                    <a:pt x="308765" y="731299"/>
                    <a:pt x="316677" y="746662"/>
                  </a:cubicBezTo>
                  <a:cubicBezTo>
                    <a:pt x="324655" y="762026"/>
                    <a:pt x="315370" y="781508"/>
                    <a:pt x="304580" y="799879"/>
                  </a:cubicBezTo>
                  <a:cubicBezTo>
                    <a:pt x="293725" y="818249"/>
                    <a:pt x="281301" y="835509"/>
                    <a:pt x="282739" y="846492"/>
                  </a:cubicBezTo>
                  <a:cubicBezTo>
                    <a:pt x="284178" y="857475"/>
                    <a:pt x="310727" y="862836"/>
                    <a:pt x="340937" y="861071"/>
                  </a:cubicBezTo>
                  <a:cubicBezTo>
                    <a:pt x="371148" y="859306"/>
                    <a:pt x="405151" y="850350"/>
                    <a:pt x="421565" y="832698"/>
                  </a:cubicBezTo>
                  <a:cubicBezTo>
                    <a:pt x="437978" y="815046"/>
                    <a:pt x="450141" y="815700"/>
                    <a:pt x="455372" y="824134"/>
                  </a:cubicBezTo>
                  <a:cubicBezTo>
                    <a:pt x="460603" y="832502"/>
                    <a:pt x="458838" y="848650"/>
                    <a:pt x="447460" y="861921"/>
                  </a:cubicBezTo>
                  <a:cubicBezTo>
                    <a:pt x="436082" y="875127"/>
                    <a:pt x="432877" y="888007"/>
                    <a:pt x="436147" y="898793"/>
                  </a:cubicBezTo>
                  <a:cubicBezTo>
                    <a:pt x="439416" y="909581"/>
                    <a:pt x="449094" y="918341"/>
                    <a:pt x="463481" y="923441"/>
                  </a:cubicBezTo>
                  <a:cubicBezTo>
                    <a:pt x="477801" y="928475"/>
                    <a:pt x="487479" y="931743"/>
                    <a:pt x="491991" y="936712"/>
                  </a:cubicBezTo>
                  <a:cubicBezTo>
                    <a:pt x="496503" y="941680"/>
                    <a:pt x="495784" y="948218"/>
                    <a:pt x="489441" y="959986"/>
                  </a:cubicBezTo>
                  <a:cubicBezTo>
                    <a:pt x="483032" y="971754"/>
                    <a:pt x="482771" y="988621"/>
                    <a:pt x="483163" y="1005227"/>
                  </a:cubicBezTo>
                  <a:cubicBezTo>
                    <a:pt x="483621" y="1021898"/>
                    <a:pt x="484733" y="1038373"/>
                    <a:pt x="481201" y="1049356"/>
                  </a:cubicBezTo>
                  <a:cubicBezTo>
                    <a:pt x="477670" y="1060339"/>
                    <a:pt x="453672" y="1065242"/>
                    <a:pt x="430262" y="1065569"/>
                  </a:cubicBezTo>
                  <a:cubicBezTo>
                    <a:pt x="406786" y="1065831"/>
                    <a:pt x="383899" y="1061581"/>
                    <a:pt x="382395" y="1054194"/>
                  </a:cubicBezTo>
                  <a:cubicBezTo>
                    <a:pt x="380957" y="1046871"/>
                    <a:pt x="370887" y="1045826"/>
                    <a:pt x="362517" y="1049160"/>
                  </a:cubicBezTo>
                  <a:cubicBezTo>
                    <a:pt x="354081" y="1052494"/>
                    <a:pt x="347346" y="1060208"/>
                    <a:pt x="352381" y="1070472"/>
                  </a:cubicBezTo>
                  <a:cubicBezTo>
                    <a:pt x="357416" y="1080737"/>
                    <a:pt x="349634" y="1091393"/>
                    <a:pt x="340872" y="1101853"/>
                  </a:cubicBezTo>
                  <a:cubicBezTo>
                    <a:pt x="332175" y="1112313"/>
                    <a:pt x="322497" y="1122643"/>
                    <a:pt x="324001" y="1132188"/>
                  </a:cubicBezTo>
                  <a:cubicBezTo>
                    <a:pt x="325505" y="1141733"/>
                    <a:pt x="339433" y="1145329"/>
                    <a:pt x="353231" y="1149447"/>
                  </a:cubicBezTo>
                  <a:cubicBezTo>
                    <a:pt x="367029" y="1153566"/>
                    <a:pt x="380630" y="1158273"/>
                    <a:pt x="381414" y="1170041"/>
                  </a:cubicBezTo>
                  <a:cubicBezTo>
                    <a:pt x="382199" y="1181743"/>
                    <a:pt x="372587" y="1194622"/>
                    <a:pt x="355978" y="1206586"/>
                  </a:cubicBezTo>
                  <a:cubicBezTo>
                    <a:pt x="339368" y="1218550"/>
                    <a:pt x="315827" y="1229664"/>
                    <a:pt x="288624" y="1237837"/>
                  </a:cubicBezTo>
                  <a:cubicBezTo>
                    <a:pt x="261422" y="1246009"/>
                    <a:pt x="264365" y="1261045"/>
                    <a:pt x="277312" y="1271571"/>
                  </a:cubicBezTo>
                  <a:cubicBezTo>
                    <a:pt x="290259" y="1282162"/>
                    <a:pt x="313212" y="1288242"/>
                    <a:pt x="326028" y="1278697"/>
                  </a:cubicBezTo>
                  <a:cubicBezTo>
                    <a:pt x="338845" y="1269086"/>
                    <a:pt x="343880" y="1272355"/>
                    <a:pt x="350354" y="1278043"/>
                  </a:cubicBezTo>
                  <a:cubicBezTo>
                    <a:pt x="356828" y="1283665"/>
                    <a:pt x="364740" y="1291707"/>
                    <a:pt x="383311" y="1291641"/>
                  </a:cubicBezTo>
                  <a:cubicBezTo>
                    <a:pt x="401947" y="1291576"/>
                    <a:pt x="416987" y="1299160"/>
                    <a:pt x="432616" y="1304782"/>
                  </a:cubicBezTo>
                  <a:cubicBezTo>
                    <a:pt x="448244" y="1310404"/>
                    <a:pt x="464330" y="1314000"/>
                    <a:pt x="485060" y="1305828"/>
                  </a:cubicBezTo>
                  <a:cubicBezTo>
                    <a:pt x="505788" y="1297656"/>
                    <a:pt x="515794" y="1297590"/>
                    <a:pt x="516709" y="1302755"/>
                  </a:cubicBezTo>
                  <a:cubicBezTo>
                    <a:pt x="517624" y="1307855"/>
                    <a:pt x="509450" y="1318184"/>
                    <a:pt x="493756" y="1330671"/>
                  </a:cubicBezTo>
                  <a:cubicBezTo>
                    <a:pt x="478063" y="1343224"/>
                    <a:pt x="458380" y="1342896"/>
                    <a:pt x="439024" y="1341524"/>
                  </a:cubicBezTo>
                  <a:cubicBezTo>
                    <a:pt x="419668" y="1340151"/>
                    <a:pt x="400705" y="1337666"/>
                    <a:pt x="386384" y="1345773"/>
                  </a:cubicBezTo>
                  <a:cubicBezTo>
                    <a:pt x="372129" y="1353880"/>
                    <a:pt x="335968" y="1386045"/>
                    <a:pt x="306150" y="1419518"/>
                  </a:cubicBezTo>
                  <a:cubicBezTo>
                    <a:pt x="276331" y="1453056"/>
                    <a:pt x="252856" y="1487967"/>
                    <a:pt x="263907" y="1501631"/>
                  </a:cubicBezTo>
                  <a:cubicBezTo>
                    <a:pt x="270380" y="1509672"/>
                    <a:pt x="277901" y="1503788"/>
                    <a:pt x="288952" y="1493655"/>
                  </a:cubicBezTo>
                  <a:cubicBezTo>
                    <a:pt x="300003" y="1483521"/>
                    <a:pt x="314585" y="1469204"/>
                    <a:pt x="335379" y="1460313"/>
                  </a:cubicBezTo>
                  <a:cubicBezTo>
                    <a:pt x="356108" y="1451422"/>
                    <a:pt x="368271" y="1454298"/>
                    <a:pt x="378145" y="1459725"/>
                  </a:cubicBezTo>
                  <a:cubicBezTo>
                    <a:pt x="388019" y="1465151"/>
                    <a:pt x="395539" y="1473192"/>
                    <a:pt x="407048" y="1474630"/>
                  </a:cubicBezTo>
                  <a:cubicBezTo>
                    <a:pt x="418491" y="1476069"/>
                    <a:pt x="424507" y="1463908"/>
                    <a:pt x="430000" y="1452010"/>
                  </a:cubicBezTo>
                  <a:cubicBezTo>
                    <a:pt x="435493" y="1440112"/>
                    <a:pt x="440463" y="1428344"/>
                    <a:pt x="449814" y="1430501"/>
                  </a:cubicBezTo>
                  <a:cubicBezTo>
                    <a:pt x="459099" y="1432659"/>
                    <a:pt x="468058" y="1428605"/>
                    <a:pt x="478978" y="1424682"/>
                  </a:cubicBezTo>
                  <a:cubicBezTo>
                    <a:pt x="489898" y="1420760"/>
                    <a:pt x="502780" y="1417033"/>
                    <a:pt x="519978" y="1419910"/>
                  </a:cubicBezTo>
                  <a:cubicBezTo>
                    <a:pt x="537176" y="1422787"/>
                    <a:pt x="551889" y="1420891"/>
                    <a:pt x="564379" y="1416445"/>
                  </a:cubicBezTo>
                  <a:cubicBezTo>
                    <a:pt x="576869" y="1411999"/>
                    <a:pt x="587266" y="1405004"/>
                    <a:pt x="595832" y="1397617"/>
                  </a:cubicBezTo>
                  <a:cubicBezTo>
                    <a:pt x="604398" y="1390229"/>
                    <a:pt x="620158" y="1397486"/>
                    <a:pt x="635590" y="1405331"/>
                  </a:cubicBezTo>
                  <a:cubicBezTo>
                    <a:pt x="651022" y="1413111"/>
                    <a:pt x="666062" y="1421479"/>
                    <a:pt x="673255" y="1416314"/>
                  </a:cubicBezTo>
                  <a:cubicBezTo>
                    <a:pt x="680383" y="1411149"/>
                    <a:pt x="699673" y="1405593"/>
                    <a:pt x="721187" y="1401474"/>
                  </a:cubicBezTo>
                  <a:cubicBezTo>
                    <a:pt x="742635" y="1397355"/>
                    <a:pt x="766307" y="1394675"/>
                    <a:pt x="782001" y="1395328"/>
                  </a:cubicBezTo>
                  <a:cubicBezTo>
                    <a:pt x="797760" y="1395982"/>
                    <a:pt x="826009" y="1386699"/>
                    <a:pt x="852950" y="1374670"/>
                  </a:cubicBezTo>
                  <a:cubicBezTo>
                    <a:pt x="879891" y="1362640"/>
                    <a:pt x="905655" y="1347865"/>
                    <a:pt x="916379" y="1337536"/>
                  </a:cubicBezTo>
                  <a:cubicBezTo>
                    <a:pt x="927104" y="1327272"/>
                    <a:pt x="923834" y="1321061"/>
                    <a:pt x="914352" y="1317988"/>
                  </a:cubicBezTo>
                  <a:cubicBezTo>
                    <a:pt x="904871" y="1314915"/>
                    <a:pt x="889111" y="1314981"/>
                    <a:pt x="874856" y="1317269"/>
                  </a:cubicBezTo>
                  <a:cubicBezTo>
                    <a:pt x="860535" y="1319557"/>
                    <a:pt x="854781" y="1312235"/>
                    <a:pt x="856285" y="1300663"/>
                  </a:cubicBezTo>
                  <a:cubicBezTo>
                    <a:pt x="857855" y="1289092"/>
                    <a:pt x="866682" y="1273336"/>
                    <a:pt x="881722" y="1258626"/>
                  </a:cubicBezTo>
                  <a:cubicBezTo>
                    <a:pt x="896697" y="1243917"/>
                    <a:pt x="915987" y="1230972"/>
                    <a:pt x="931877" y="1216262"/>
                  </a:cubicBezTo>
                  <a:cubicBezTo>
                    <a:pt x="947702" y="1201487"/>
                    <a:pt x="960126" y="1184947"/>
                    <a:pt x="961499" y="1162915"/>
                  </a:cubicBezTo>
                  <a:moveTo>
                    <a:pt x="97617" y="431155"/>
                  </a:moveTo>
                  <a:lnTo>
                    <a:pt x="97617" y="431155"/>
                  </a:lnTo>
                  <a:cubicBezTo>
                    <a:pt x="116973" y="430305"/>
                    <a:pt x="137636" y="413046"/>
                    <a:pt x="151172" y="393564"/>
                  </a:cubicBezTo>
                  <a:cubicBezTo>
                    <a:pt x="164708" y="374081"/>
                    <a:pt x="171051" y="352442"/>
                    <a:pt x="161700" y="342962"/>
                  </a:cubicBezTo>
                  <a:cubicBezTo>
                    <a:pt x="152349" y="333483"/>
                    <a:pt x="129135" y="355841"/>
                    <a:pt x="111872" y="380423"/>
                  </a:cubicBezTo>
                  <a:cubicBezTo>
                    <a:pt x="94544" y="405005"/>
                    <a:pt x="83231" y="431744"/>
                    <a:pt x="97617" y="431155"/>
                  </a:cubicBezTo>
                  <a:moveTo>
                    <a:pt x="650499" y="110745"/>
                  </a:moveTo>
                  <a:lnTo>
                    <a:pt x="650499" y="110745"/>
                  </a:lnTo>
                  <a:cubicBezTo>
                    <a:pt x="662596" y="98258"/>
                    <a:pt x="675740" y="68119"/>
                    <a:pt x="681168" y="42491"/>
                  </a:cubicBezTo>
                  <a:cubicBezTo>
                    <a:pt x="686595" y="16799"/>
                    <a:pt x="684372" y="-4383"/>
                    <a:pt x="665801" y="781"/>
                  </a:cubicBezTo>
                  <a:cubicBezTo>
                    <a:pt x="647230" y="6011"/>
                    <a:pt x="640756" y="36215"/>
                    <a:pt x="640233" y="63739"/>
                  </a:cubicBezTo>
                  <a:cubicBezTo>
                    <a:pt x="639775" y="91328"/>
                    <a:pt x="645202" y="116171"/>
                    <a:pt x="650499" y="110745"/>
                  </a:cubicBezTo>
                </a:path>
              </a:pathLst>
            </a:custGeom>
            <a:solidFill>
              <a:srgbClr val="42C7F4">
                <a:alpha val="48000"/>
              </a:srgbClr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2" name="Volný tvar 31">
              <a:extLst>
                <a:ext uri="{FF2B5EF4-FFF2-40B4-BE49-F238E27FC236}">
                  <a16:creationId xmlns:a16="http://schemas.microsoft.com/office/drawing/2014/main" id="{385C4F08-5D8B-1E4B-BF4B-988E4D7DD582}"/>
                </a:ext>
              </a:extLst>
            </p:cNvPr>
            <p:cNvSpPr/>
            <p:nvPr/>
          </p:nvSpPr>
          <p:spPr>
            <a:xfrm>
              <a:off x="4724171" y="2711888"/>
              <a:ext cx="961250" cy="1503661"/>
            </a:xfrm>
            <a:custGeom>
              <a:avLst/>
              <a:gdLst>
                <a:gd name="connsiteX0" fmla="*/ 176544 w 961249"/>
                <a:gd name="connsiteY0" fmla="*/ 803017 h 1503660"/>
                <a:gd name="connsiteX1" fmla="*/ 176544 w 961249"/>
                <a:gd name="connsiteY1" fmla="*/ 803017 h 1503660"/>
                <a:gd name="connsiteX2" fmla="*/ 116711 w 961249"/>
                <a:gd name="connsiteY2" fmla="*/ 799944 h 1503660"/>
                <a:gd name="connsiteX3" fmla="*/ 55505 w 961249"/>
                <a:gd name="connsiteY3" fmla="*/ 823218 h 1503660"/>
                <a:gd name="connsiteX4" fmla="*/ 43866 w 961249"/>
                <a:gd name="connsiteY4" fmla="*/ 859437 h 1503660"/>
                <a:gd name="connsiteX5" fmla="*/ 29283 w 961249"/>
                <a:gd name="connsiteY5" fmla="*/ 879769 h 1503660"/>
                <a:gd name="connsiteX6" fmla="*/ 4827 w 961249"/>
                <a:gd name="connsiteY6" fmla="*/ 911150 h 1503660"/>
                <a:gd name="connsiteX7" fmla="*/ 7900 w 961249"/>
                <a:gd name="connsiteY7" fmla="*/ 937431 h 1503660"/>
                <a:gd name="connsiteX8" fmla="*/ 44781 w 961249"/>
                <a:gd name="connsiteY8" fmla="*/ 955540 h 1503660"/>
                <a:gd name="connsiteX9" fmla="*/ 68583 w 961249"/>
                <a:gd name="connsiteY9" fmla="*/ 950441 h 1503660"/>
                <a:gd name="connsiteX10" fmla="*/ 84343 w 961249"/>
                <a:gd name="connsiteY10" fmla="*/ 914942 h 1503660"/>
                <a:gd name="connsiteX11" fmla="*/ 124689 w 961249"/>
                <a:gd name="connsiteY11" fmla="*/ 932463 h 1503660"/>
                <a:gd name="connsiteX12" fmla="*/ 139598 w 961249"/>
                <a:gd name="connsiteY12" fmla="*/ 947761 h 1503660"/>
                <a:gd name="connsiteX13" fmla="*/ 156861 w 961249"/>
                <a:gd name="connsiteY13" fmla="*/ 962013 h 1503660"/>
                <a:gd name="connsiteX14" fmla="*/ 187530 w 961249"/>
                <a:gd name="connsiteY14" fmla="*/ 939589 h 1503660"/>
                <a:gd name="connsiteX15" fmla="*/ 231342 w 961249"/>
                <a:gd name="connsiteY15" fmla="*/ 914026 h 1503660"/>
                <a:gd name="connsiteX16" fmla="*/ 229707 w 961249"/>
                <a:gd name="connsiteY16" fmla="*/ 862183 h 1503660"/>
                <a:gd name="connsiteX17" fmla="*/ 176544 w 961249"/>
                <a:gd name="connsiteY17" fmla="*/ 803017 h 1503660"/>
                <a:gd name="connsiteX18" fmla="*/ 961499 w 961249"/>
                <a:gd name="connsiteY18" fmla="*/ 1162915 h 1503660"/>
                <a:gd name="connsiteX19" fmla="*/ 961499 w 961249"/>
                <a:gd name="connsiteY19" fmla="*/ 1162915 h 1503660"/>
                <a:gd name="connsiteX20" fmla="*/ 915268 w 961249"/>
                <a:gd name="connsiteY20" fmla="*/ 1112183 h 1503660"/>
                <a:gd name="connsiteX21" fmla="*/ 859554 w 961249"/>
                <a:gd name="connsiteY21" fmla="*/ 1112052 h 1503660"/>
                <a:gd name="connsiteX22" fmla="*/ 838172 w 961249"/>
                <a:gd name="connsiteY22" fmla="*/ 1127939 h 1503660"/>
                <a:gd name="connsiteX23" fmla="*/ 812277 w 961249"/>
                <a:gd name="connsiteY23" fmla="*/ 1106429 h 1503660"/>
                <a:gd name="connsiteX24" fmla="*/ 811427 w 961249"/>
                <a:gd name="connsiteY24" fmla="*/ 1070538 h 1503660"/>
                <a:gd name="connsiteX25" fmla="*/ 810642 w 961249"/>
                <a:gd name="connsiteY25" fmla="*/ 1052232 h 1503660"/>
                <a:gd name="connsiteX26" fmla="*/ 787232 w 961249"/>
                <a:gd name="connsiteY26" fmla="*/ 1029612 h 1503660"/>
                <a:gd name="connsiteX27" fmla="*/ 778862 w 961249"/>
                <a:gd name="connsiteY27" fmla="*/ 998166 h 1503660"/>
                <a:gd name="connsiteX28" fmla="*/ 761925 w 961249"/>
                <a:gd name="connsiteY28" fmla="*/ 937039 h 1503660"/>
                <a:gd name="connsiteX29" fmla="*/ 705297 w 961249"/>
                <a:gd name="connsiteY29" fmla="*/ 878331 h 1503660"/>
                <a:gd name="connsiteX30" fmla="*/ 657823 w 961249"/>
                <a:gd name="connsiteY30" fmla="*/ 828383 h 1503660"/>
                <a:gd name="connsiteX31" fmla="*/ 640364 w 961249"/>
                <a:gd name="connsiteY31" fmla="*/ 758496 h 1503660"/>
                <a:gd name="connsiteX32" fmla="*/ 613945 w 961249"/>
                <a:gd name="connsiteY32" fmla="*/ 731495 h 1503660"/>
                <a:gd name="connsiteX33" fmla="*/ 575757 w 961249"/>
                <a:gd name="connsiteY33" fmla="*/ 708940 h 1503660"/>
                <a:gd name="connsiteX34" fmla="*/ 530899 w 961249"/>
                <a:gd name="connsiteY34" fmla="*/ 689196 h 1503660"/>
                <a:gd name="connsiteX35" fmla="*/ 488264 w 961249"/>
                <a:gd name="connsiteY35" fmla="*/ 694688 h 1503660"/>
                <a:gd name="connsiteX36" fmla="*/ 484405 w 961249"/>
                <a:gd name="connsiteY36" fmla="*/ 671806 h 1503660"/>
                <a:gd name="connsiteX37" fmla="*/ 522398 w 961249"/>
                <a:gd name="connsiteY37" fmla="*/ 630031 h 1503660"/>
                <a:gd name="connsiteX38" fmla="*/ 572161 w 961249"/>
                <a:gd name="connsiteY38" fmla="*/ 543930 h 1503660"/>
                <a:gd name="connsiteX39" fmla="*/ 596159 w 961249"/>
                <a:gd name="connsiteY39" fmla="*/ 456848 h 1503660"/>
                <a:gd name="connsiteX40" fmla="*/ 517297 w 961249"/>
                <a:gd name="connsiteY40" fmla="*/ 437954 h 1503660"/>
                <a:gd name="connsiteX41" fmla="*/ 417053 w 961249"/>
                <a:gd name="connsiteY41" fmla="*/ 448807 h 1503660"/>
                <a:gd name="connsiteX42" fmla="*/ 380695 w 961249"/>
                <a:gd name="connsiteY42" fmla="*/ 442204 h 1503660"/>
                <a:gd name="connsiteX43" fmla="*/ 383965 w 961249"/>
                <a:gd name="connsiteY43" fmla="*/ 416707 h 1503660"/>
                <a:gd name="connsiteX44" fmla="*/ 430523 w 961249"/>
                <a:gd name="connsiteY44" fmla="*/ 379311 h 1503660"/>
                <a:gd name="connsiteX45" fmla="*/ 456614 w 961249"/>
                <a:gd name="connsiteY45" fmla="*/ 334333 h 1503660"/>
                <a:gd name="connsiteX46" fmla="*/ 470673 w 961249"/>
                <a:gd name="connsiteY46" fmla="*/ 304390 h 1503660"/>
                <a:gd name="connsiteX47" fmla="*/ 470739 w 961249"/>
                <a:gd name="connsiteY47" fmla="*/ 275624 h 1503660"/>
                <a:gd name="connsiteX48" fmla="*/ 448179 w 961249"/>
                <a:gd name="connsiteY48" fmla="*/ 282881 h 1503660"/>
                <a:gd name="connsiteX49" fmla="*/ 427908 w 961249"/>
                <a:gd name="connsiteY49" fmla="*/ 315373 h 1503660"/>
                <a:gd name="connsiteX50" fmla="*/ 385338 w 961249"/>
                <a:gd name="connsiteY50" fmla="*/ 325049 h 1503660"/>
                <a:gd name="connsiteX51" fmla="*/ 323347 w 961249"/>
                <a:gd name="connsiteY51" fmla="*/ 317269 h 1503660"/>
                <a:gd name="connsiteX52" fmla="*/ 276200 w 961249"/>
                <a:gd name="connsiteY52" fmla="*/ 345512 h 1503660"/>
                <a:gd name="connsiteX53" fmla="*/ 263580 w 961249"/>
                <a:gd name="connsiteY53" fmla="*/ 401082 h 1503660"/>
                <a:gd name="connsiteX54" fmla="*/ 239581 w 961249"/>
                <a:gd name="connsiteY54" fmla="*/ 436516 h 1503660"/>
                <a:gd name="connsiteX55" fmla="*/ 220945 w 961249"/>
                <a:gd name="connsiteY55" fmla="*/ 468681 h 1503660"/>
                <a:gd name="connsiteX56" fmla="*/ 217479 w 961249"/>
                <a:gd name="connsiteY56" fmla="*/ 496336 h 1503660"/>
                <a:gd name="connsiteX57" fmla="*/ 196750 w 961249"/>
                <a:gd name="connsiteY57" fmla="*/ 496597 h 1503660"/>
                <a:gd name="connsiteX58" fmla="*/ 172686 w 961249"/>
                <a:gd name="connsiteY58" fmla="*/ 471950 h 1503660"/>
                <a:gd name="connsiteX59" fmla="*/ 137963 w 961249"/>
                <a:gd name="connsiteY59" fmla="*/ 474892 h 1503660"/>
                <a:gd name="connsiteX60" fmla="*/ 148491 w 961249"/>
                <a:gd name="connsiteY60" fmla="*/ 511307 h 1503660"/>
                <a:gd name="connsiteX61" fmla="*/ 208324 w 961249"/>
                <a:gd name="connsiteY61" fmla="*/ 533208 h 1503660"/>
                <a:gd name="connsiteX62" fmla="*/ 207213 w 961249"/>
                <a:gd name="connsiteY62" fmla="*/ 556090 h 1503660"/>
                <a:gd name="connsiteX63" fmla="*/ 172882 w 961249"/>
                <a:gd name="connsiteY63" fmla="*/ 606626 h 1503660"/>
                <a:gd name="connsiteX64" fmla="*/ 194984 w 961249"/>
                <a:gd name="connsiteY64" fmla="*/ 637287 h 1503660"/>
                <a:gd name="connsiteX65" fmla="*/ 224672 w 961249"/>
                <a:gd name="connsiteY65" fmla="*/ 659123 h 1503660"/>
                <a:gd name="connsiteX66" fmla="*/ 185764 w 961249"/>
                <a:gd name="connsiteY66" fmla="*/ 690635 h 1503660"/>
                <a:gd name="connsiteX67" fmla="*/ 144699 w 961249"/>
                <a:gd name="connsiteY67" fmla="*/ 721035 h 1503660"/>
                <a:gd name="connsiteX68" fmla="*/ 171051 w 961249"/>
                <a:gd name="connsiteY68" fmla="*/ 723323 h 1503660"/>
                <a:gd name="connsiteX69" fmla="*/ 213359 w 961249"/>
                <a:gd name="connsiteY69" fmla="*/ 695865 h 1503660"/>
                <a:gd name="connsiteX70" fmla="*/ 222253 w 961249"/>
                <a:gd name="connsiteY70" fmla="*/ 724761 h 1503660"/>
                <a:gd name="connsiteX71" fmla="*/ 253706 w 961249"/>
                <a:gd name="connsiteY71" fmla="*/ 755750 h 1503660"/>
                <a:gd name="connsiteX72" fmla="*/ 293791 w 961249"/>
                <a:gd name="connsiteY72" fmla="*/ 712340 h 1503660"/>
                <a:gd name="connsiteX73" fmla="*/ 309223 w 961249"/>
                <a:gd name="connsiteY73" fmla="*/ 677821 h 1503660"/>
                <a:gd name="connsiteX74" fmla="*/ 313996 w 961249"/>
                <a:gd name="connsiteY74" fmla="*/ 701814 h 1503660"/>
                <a:gd name="connsiteX75" fmla="*/ 316677 w 961249"/>
                <a:gd name="connsiteY75" fmla="*/ 746662 h 1503660"/>
                <a:gd name="connsiteX76" fmla="*/ 304580 w 961249"/>
                <a:gd name="connsiteY76" fmla="*/ 799879 h 1503660"/>
                <a:gd name="connsiteX77" fmla="*/ 282739 w 961249"/>
                <a:gd name="connsiteY77" fmla="*/ 846492 h 1503660"/>
                <a:gd name="connsiteX78" fmla="*/ 340937 w 961249"/>
                <a:gd name="connsiteY78" fmla="*/ 861071 h 1503660"/>
                <a:gd name="connsiteX79" fmla="*/ 421565 w 961249"/>
                <a:gd name="connsiteY79" fmla="*/ 832698 h 1503660"/>
                <a:gd name="connsiteX80" fmla="*/ 455372 w 961249"/>
                <a:gd name="connsiteY80" fmla="*/ 824134 h 1503660"/>
                <a:gd name="connsiteX81" fmla="*/ 447460 w 961249"/>
                <a:gd name="connsiteY81" fmla="*/ 861921 h 1503660"/>
                <a:gd name="connsiteX82" fmla="*/ 436147 w 961249"/>
                <a:gd name="connsiteY82" fmla="*/ 898793 h 1503660"/>
                <a:gd name="connsiteX83" fmla="*/ 463481 w 961249"/>
                <a:gd name="connsiteY83" fmla="*/ 923441 h 1503660"/>
                <a:gd name="connsiteX84" fmla="*/ 491991 w 961249"/>
                <a:gd name="connsiteY84" fmla="*/ 936712 h 1503660"/>
                <a:gd name="connsiteX85" fmla="*/ 489441 w 961249"/>
                <a:gd name="connsiteY85" fmla="*/ 959986 h 1503660"/>
                <a:gd name="connsiteX86" fmla="*/ 483163 w 961249"/>
                <a:gd name="connsiteY86" fmla="*/ 1005227 h 1503660"/>
                <a:gd name="connsiteX87" fmla="*/ 481201 w 961249"/>
                <a:gd name="connsiteY87" fmla="*/ 1049356 h 1503660"/>
                <a:gd name="connsiteX88" fmla="*/ 430262 w 961249"/>
                <a:gd name="connsiteY88" fmla="*/ 1065569 h 1503660"/>
                <a:gd name="connsiteX89" fmla="*/ 382395 w 961249"/>
                <a:gd name="connsiteY89" fmla="*/ 1054194 h 1503660"/>
                <a:gd name="connsiteX90" fmla="*/ 362517 w 961249"/>
                <a:gd name="connsiteY90" fmla="*/ 1049160 h 1503660"/>
                <a:gd name="connsiteX91" fmla="*/ 352381 w 961249"/>
                <a:gd name="connsiteY91" fmla="*/ 1070472 h 1503660"/>
                <a:gd name="connsiteX92" fmla="*/ 340872 w 961249"/>
                <a:gd name="connsiteY92" fmla="*/ 1101853 h 1503660"/>
                <a:gd name="connsiteX93" fmla="*/ 324001 w 961249"/>
                <a:gd name="connsiteY93" fmla="*/ 1132188 h 1503660"/>
                <a:gd name="connsiteX94" fmla="*/ 353231 w 961249"/>
                <a:gd name="connsiteY94" fmla="*/ 1149447 h 1503660"/>
                <a:gd name="connsiteX95" fmla="*/ 381414 w 961249"/>
                <a:gd name="connsiteY95" fmla="*/ 1170041 h 1503660"/>
                <a:gd name="connsiteX96" fmla="*/ 355978 w 961249"/>
                <a:gd name="connsiteY96" fmla="*/ 1206586 h 1503660"/>
                <a:gd name="connsiteX97" fmla="*/ 288624 w 961249"/>
                <a:gd name="connsiteY97" fmla="*/ 1237837 h 1503660"/>
                <a:gd name="connsiteX98" fmla="*/ 277312 w 961249"/>
                <a:gd name="connsiteY98" fmla="*/ 1271571 h 1503660"/>
                <a:gd name="connsiteX99" fmla="*/ 326028 w 961249"/>
                <a:gd name="connsiteY99" fmla="*/ 1278697 h 1503660"/>
                <a:gd name="connsiteX100" fmla="*/ 350354 w 961249"/>
                <a:gd name="connsiteY100" fmla="*/ 1278043 h 1503660"/>
                <a:gd name="connsiteX101" fmla="*/ 383311 w 961249"/>
                <a:gd name="connsiteY101" fmla="*/ 1291641 h 1503660"/>
                <a:gd name="connsiteX102" fmla="*/ 432616 w 961249"/>
                <a:gd name="connsiteY102" fmla="*/ 1304782 h 1503660"/>
                <a:gd name="connsiteX103" fmla="*/ 485060 w 961249"/>
                <a:gd name="connsiteY103" fmla="*/ 1305828 h 1503660"/>
                <a:gd name="connsiteX104" fmla="*/ 516709 w 961249"/>
                <a:gd name="connsiteY104" fmla="*/ 1302755 h 1503660"/>
                <a:gd name="connsiteX105" fmla="*/ 493756 w 961249"/>
                <a:gd name="connsiteY105" fmla="*/ 1330671 h 1503660"/>
                <a:gd name="connsiteX106" fmla="*/ 439024 w 961249"/>
                <a:gd name="connsiteY106" fmla="*/ 1341524 h 1503660"/>
                <a:gd name="connsiteX107" fmla="*/ 386384 w 961249"/>
                <a:gd name="connsiteY107" fmla="*/ 1345773 h 1503660"/>
                <a:gd name="connsiteX108" fmla="*/ 306150 w 961249"/>
                <a:gd name="connsiteY108" fmla="*/ 1419518 h 1503660"/>
                <a:gd name="connsiteX109" fmla="*/ 263907 w 961249"/>
                <a:gd name="connsiteY109" fmla="*/ 1501631 h 1503660"/>
                <a:gd name="connsiteX110" fmla="*/ 288952 w 961249"/>
                <a:gd name="connsiteY110" fmla="*/ 1493655 h 1503660"/>
                <a:gd name="connsiteX111" fmla="*/ 335379 w 961249"/>
                <a:gd name="connsiteY111" fmla="*/ 1460313 h 1503660"/>
                <a:gd name="connsiteX112" fmla="*/ 378145 w 961249"/>
                <a:gd name="connsiteY112" fmla="*/ 1459725 h 1503660"/>
                <a:gd name="connsiteX113" fmla="*/ 407048 w 961249"/>
                <a:gd name="connsiteY113" fmla="*/ 1474630 h 1503660"/>
                <a:gd name="connsiteX114" fmla="*/ 430000 w 961249"/>
                <a:gd name="connsiteY114" fmla="*/ 1452010 h 1503660"/>
                <a:gd name="connsiteX115" fmla="*/ 449814 w 961249"/>
                <a:gd name="connsiteY115" fmla="*/ 1430501 h 1503660"/>
                <a:gd name="connsiteX116" fmla="*/ 478978 w 961249"/>
                <a:gd name="connsiteY116" fmla="*/ 1424682 h 1503660"/>
                <a:gd name="connsiteX117" fmla="*/ 519978 w 961249"/>
                <a:gd name="connsiteY117" fmla="*/ 1419910 h 1503660"/>
                <a:gd name="connsiteX118" fmla="*/ 564379 w 961249"/>
                <a:gd name="connsiteY118" fmla="*/ 1416445 h 1503660"/>
                <a:gd name="connsiteX119" fmla="*/ 595832 w 961249"/>
                <a:gd name="connsiteY119" fmla="*/ 1397617 h 1503660"/>
                <a:gd name="connsiteX120" fmla="*/ 635590 w 961249"/>
                <a:gd name="connsiteY120" fmla="*/ 1405331 h 1503660"/>
                <a:gd name="connsiteX121" fmla="*/ 673255 w 961249"/>
                <a:gd name="connsiteY121" fmla="*/ 1416314 h 1503660"/>
                <a:gd name="connsiteX122" fmla="*/ 721187 w 961249"/>
                <a:gd name="connsiteY122" fmla="*/ 1401474 h 1503660"/>
                <a:gd name="connsiteX123" fmla="*/ 782001 w 961249"/>
                <a:gd name="connsiteY123" fmla="*/ 1395328 h 1503660"/>
                <a:gd name="connsiteX124" fmla="*/ 852950 w 961249"/>
                <a:gd name="connsiteY124" fmla="*/ 1374670 h 1503660"/>
                <a:gd name="connsiteX125" fmla="*/ 916379 w 961249"/>
                <a:gd name="connsiteY125" fmla="*/ 1337536 h 1503660"/>
                <a:gd name="connsiteX126" fmla="*/ 914352 w 961249"/>
                <a:gd name="connsiteY126" fmla="*/ 1317988 h 1503660"/>
                <a:gd name="connsiteX127" fmla="*/ 874856 w 961249"/>
                <a:gd name="connsiteY127" fmla="*/ 1317269 h 1503660"/>
                <a:gd name="connsiteX128" fmla="*/ 856285 w 961249"/>
                <a:gd name="connsiteY128" fmla="*/ 1300663 h 1503660"/>
                <a:gd name="connsiteX129" fmla="*/ 881722 w 961249"/>
                <a:gd name="connsiteY129" fmla="*/ 1258626 h 1503660"/>
                <a:gd name="connsiteX130" fmla="*/ 931877 w 961249"/>
                <a:gd name="connsiteY130" fmla="*/ 1216262 h 1503660"/>
                <a:gd name="connsiteX131" fmla="*/ 961499 w 961249"/>
                <a:gd name="connsiteY131" fmla="*/ 1162915 h 1503660"/>
                <a:gd name="connsiteX132" fmla="*/ 97617 w 961249"/>
                <a:gd name="connsiteY132" fmla="*/ 431155 h 1503660"/>
                <a:gd name="connsiteX133" fmla="*/ 97617 w 961249"/>
                <a:gd name="connsiteY133" fmla="*/ 431155 h 1503660"/>
                <a:gd name="connsiteX134" fmla="*/ 151172 w 961249"/>
                <a:gd name="connsiteY134" fmla="*/ 393564 h 1503660"/>
                <a:gd name="connsiteX135" fmla="*/ 161700 w 961249"/>
                <a:gd name="connsiteY135" fmla="*/ 342962 h 1503660"/>
                <a:gd name="connsiteX136" fmla="*/ 111872 w 961249"/>
                <a:gd name="connsiteY136" fmla="*/ 380423 h 1503660"/>
                <a:gd name="connsiteX137" fmla="*/ 97617 w 961249"/>
                <a:gd name="connsiteY137" fmla="*/ 431155 h 1503660"/>
                <a:gd name="connsiteX138" fmla="*/ 650499 w 961249"/>
                <a:gd name="connsiteY138" fmla="*/ 110745 h 1503660"/>
                <a:gd name="connsiteX139" fmla="*/ 650499 w 961249"/>
                <a:gd name="connsiteY139" fmla="*/ 110745 h 1503660"/>
                <a:gd name="connsiteX140" fmla="*/ 681168 w 961249"/>
                <a:gd name="connsiteY140" fmla="*/ 42491 h 1503660"/>
                <a:gd name="connsiteX141" fmla="*/ 665801 w 961249"/>
                <a:gd name="connsiteY141" fmla="*/ 781 h 1503660"/>
                <a:gd name="connsiteX142" fmla="*/ 640233 w 961249"/>
                <a:gd name="connsiteY142" fmla="*/ 63739 h 1503660"/>
                <a:gd name="connsiteX143" fmla="*/ 650499 w 961249"/>
                <a:gd name="connsiteY143" fmla="*/ 110745 h 150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61249" h="1503660">
                  <a:moveTo>
                    <a:pt x="176544" y="803017"/>
                  </a:moveTo>
                  <a:lnTo>
                    <a:pt x="176544" y="803017"/>
                  </a:lnTo>
                  <a:cubicBezTo>
                    <a:pt x="158365" y="785234"/>
                    <a:pt x="137636" y="790399"/>
                    <a:pt x="116711" y="799944"/>
                  </a:cubicBezTo>
                  <a:cubicBezTo>
                    <a:pt x="95786" y="809489"/>
                    <a:pt x="74599" y="823480"/>
                    <a:pt x="55505" y="823218"/>
                  </a:cubicBezTo>
                  <a:cubicBezTo>
                    <a:pt x="52432" y="837536"/>
                    <a:pt x="48443" y="849826"/>
                    <a:pt x="43866" y="859437"/>
                  </a:cubicBezTo>
                  <a:cubicBezTo>
                    <a:pt x="39354" y="869047"/>
                    <a:pt x="34318" y="876043"/>
                    <a:pt x="29283" y="879769"/>
                  </a:cubicBezTo>
                  <a:cubicBezTo>
                    <a:pt x="21763" y="885326"/>
                    <a:pt x="10974" y="898663"/>
                    <a:pt x="4827" y="911150"/>
                  </a:cubicBezTo>
                  <a:cubicBezTo>
                    <a:pt x="-1320" y="923637"/>
                    <a:pt x="-2889" y="935274"/>
                    <a:pt x="7900" y="937431"/>
                  </a:cubicBezTo>
                  <a:cubicBezTo>
                    <a:pt x="18755" y="939589"/>
                    <a:pt x="32880" y="949460"/>
                    <a:pt x="44781" y="955540"/>
                  </a:cubicBezTo>
                  <a:cubicBezTo>
                    <a:pt x="56748" y="961555"/>
                    <a:pt x="66491" y="963778"/>
                    <a:pt x="68583" y="950441"/>
                  </a:cubicBezTo>
                  <a:cubicBezTo>
                    <a:pt x="70676" y="937169"/>
                    <a:pt x="75449" y="921610"/>
                    <a:pt x="84343" y="914942"/>
                  </a:cubicBezTo>
                  <a:cubicBezTo>
                    <a:pt x="93236" y="908273"/>
                    <a:pt x="106249" y="910431"/>
                    <a:pt x="124689" y="932463"/>
                  </a:cubicBezTo>
                  <a:cubicBezTo>
                    <a:pt x="129070" y="937693"/>
                    <a:pt x="134105" y="942858"/>
                    <a:pt x="139598" y="947761"/>
                  </a:cubicBezTo>
                  <a:cubicBezTo>
                    <a:pt x="145026" y="952729"/>
                    <a:pt x="150845" y="957436"/>
                    <a:pt x="156861" y="962013"/>
                  </a:cubicBezTo>
                  <a:cubicBezTo>
                    <a:pt x="159804" y="952010"/>
                    <a:pt x="172555" y="946061"/>
                    <a:pt x="187530" y="939589"/>
                  </a:cubicBezTo>
                  <a:cubicBezTo>
                    <a:pt x="202504" y="933116"/>
                    <a:pt x="219637" y="926121"/>
                    <a:pt x="231342" y="914026"/>
                  </a:cubicBezTo>
                  <a:cubicBezTo>
                    <a:pt x="245597" y="899317"/>
                    <a:pt x="241935" y="881403"/>
                    <a:pt x="229707" y="862183"/>
                  </a:cubicBezTo>
                  <a:cubicBezTo>
                    <a:pt x="217544" y="843158"/>
                    <a:pt x="196685" y="822695"/>
                    <a:pt x="176544" y="803017"/>
                  </a:cubicBezTo>
                  <a:close/>
                  <a:moveTo>
                    <a:pt x="961499" y="1162915"/>
                  </a:moveTo>
                  <a:lnTo>
                    <a:pt x="961499" y="1162915"/>
                  </a:lnTo>
                  <a:cubicBezTo>
                    <a:pt x="962873" y="1140948"/>
                    <a:pt x="939855" y="1122316"/>
                    <a:pt x="915268" y="1112183"/>
                  </a:cubicBezTo>
                  <a:cubicBezTo>
                    <a:pt x="890681" y="1102049"/>
                    <a:pt x="864524" y="1100284"/>
                    <a:pt x="859554" y="1112052"/>
                  </a:cubicBezTo>
                  <a:cubicBezTo>
                    <a:pt x="854585" y="1123820"/>
                    <a:pt x="846738" y="1128984"/>
                    <a:pt x="838172" y="1127939"/>
                  </a:cubicBezTo>
                  <a:cubicBezTo>
                    <a:pt x="829540" y="1126892"/>
                    <a:pt x="820255" y="1119570"/>
                    <a:pt x="812277" y="1106429"/>
                  </a:cubicBezTo>
                  <a:cubicBezTo>
                    <a:pt x="804299" y="1093289"/>
                    <a:pt x="807896" y="1080410"/>
                    <a:pt x="811427" y="1070538"/>
                  </a:cubicBezTo>
                  <a:cubicBezTo>
                    <a:pt x="814958" y="1060600"/>
                    <a:pt x="818554" y="1053671"/>
                    <a:pt x="810642" y="1052232"/>
                  </a:cubicBezTo>
                  <a:cubicBezTo>
                    <a:pt x="802729" y="1050794"/>
                    <a:pt x="793771" y="1040922"/>
                    <a:pt x="787232" y="1029612"/>
                  </a:cubicBezTo>
                  <a:cubicBezTo>
                    <a:pt x="780758" y="1018302"/>
                    <a:pt x="776769" y="1005488"/>
                    <a:pt x="778862" y="998166"/>
                  </a:cubicBezTo>
                  <a:cubicBezTo>
                    <a:pt x="780954" y="990844"/>
                    <a:pt x="774742" y="963778"/>
                    <a:pt x="761925" y="937039"/>
                  </a:cubicBezTo>
                  <a:cubicBezTo>
                    <a:pt x="749109" y="910365"/>
                    <a:pt x="729622" y="884084"/>
                    <a:pt x="705297" y="878331"/>
                  </a:cubicBezTo>
                  <a:cubicBezTo>
                    <a:pt x="680906" y="872578"/>
                    <a:pt x="666847" y="852115"/>
                    <a:pt x="657823" y="828383"/>
                  </a:cubicBezTo>
                  <a:cubicBezTo>
                    <a:pt x="648799" y="804586"/>
                    <a:pt x="644745" y="777520"/>
                    <a:pt x="640364" y="758496"/>
                  </a:cubicBezTo>
                  <a:cubicBezTo>
                    <a:pt x="635982" y="739471"/>
                    <a:pt x="625912" y="735091"/>
                    <a:pt x="613945" y="731495"/>
                  </a:cubicBezTo>
                  <a:cubicBezTo>
                    <a:pt x="601914" y="727899"/>
                    <a:pt x="587985" y="725023"/>
                    <a:pt x="575757" y="708940"/>
                  </a:cubicBezTo>
                  <a:cubicBezTo>
                    <a:pt x="563529" y="692857"/>
                    <a:pt x="546985" y="688935"/>
                    <a:pt x="530899" y="689196"/>
                  </a:cubicBezTo>
                  <a:cubicBezTo>
                    <a:pt x="514747" y="689458"/>
                    <a:pt x="499053" y="693904"/>
                    <a:pt x="488264" y="694688"/>
                  </a:cubicBezTo>
                  <a:cubicBezTo>
                    <a:pt x="477539" y="695473"/>
                    <a:pt x="477474" y="685208"/>
                    <a:pt x="484405" y="671806"/>
                  </a:cubicBezTo>
                  <a:cubicBezTo>
                    <a:pt x="491337" y="658404"/>
                    <a:pt x="505200" y="641864"/>
                    <a:pt x="522398" y="630031"/>
                  </a:cubicBezTo>
                  <a:cubicBezTo>
                    <a:pt x="539530" y="618263"/>
                    <a:pt x="557970" y="581129"/>
                    <a:pt x="572161" y="543930"/>
                  </a:cubicBezTo>
                  <a:cubicBezTo>
                    <a:pt x="586350" y="506665"/>
                    <a:pt x="596225" y="469270"/>
                    <a:pt x="596159" y="456848"/>
                  </a:cubicBezTo>
                  <a:cubicBezTo>
                    <a:pt x="596094" y="444427"/>
                    <a:pt x="558494" y="438673"/>
                    <a:pt x="517297" y="437954"/>
                  </a:cubicBezTo>
                  <a:cubicBezTo>
                    <a:pt x="476101" y="437235"/>
                    <a:pt x="431373" y="441419"/>
                    <a:pt x="417053" y="448807"/>
                  </a:cubicBezTo>
                  <a:cubicBezTo>
                    <a:pt x="402732" y="456194"/>
                    <a:pt x="388411" y="450768"/>
                    <a:pt x="380695" y="442204"/>
                  </a:cubicBezTo>
                  <a:cubicBezTo>
                    <a:pt x="372979" y="433640"/>
                    <a:pt x="371868" y="421872"/>
                    <a:pt x="383965" y="416707"/>
                  </a:cubicBezTo>
                  <a:cubicBezTo>
                    <a:pt x="396127" y="411542"/>
                    <a:pt x="415026" y="396048"/>
                    <a:pt x="430523" y="379311"/>
                  </a:cubicBezTo>
                  <a:cubicBezTo>
                    <a:pt x="446021" y="362575"/>
                    <a:pt x="458118" y="344596"/>
                    <a:pt x="456614" y="334333"/>
                  </a:cubicBezTo>
                  <a:cubicBezTo>
                    <a:pt x="455176" y="324068"/>
                    <a:pt x="464069" y="314196"/>
                    <a:pt x="470673" y="304390"/>
                  </a:cubicBezTo>
                  <a:cubicBezTo>
                    <a:pt x="477278" y="294649"/>
                    <a:pt x="481528" y="285104"/>
                    <a:pt x="470739" y="275624"/>
                  </a:cubicBezTo>
                  <a:cubicBezTo>
                    <a:pt x="459949" y="266145"/>
                    <a:pt x="453868" y="272421"/>
                    <a:pt x="448179" y="282881"/>
                  </a:cubicBezTo>
                  <a:cubicBezTo>
                    <a:pt x="442490" y="293341"/>
                    <a:pt x="437193" y="308051"/>
                    <a:pt x="427908" y="315373"/>
                  </a:cubicBezTo>
                  <a:cubicBezTo>
                    <a:pt x="418622" y="322761"/>
                    <a:pt x="403582" y="325376"/>
                    <a:pt x="385338" y="325049"/>
                  </a:cubicBezTo>
                  <a:cubicBezTo>
                    <a:pt x="367094" y="324787"/>
                    <a:pt x="345580" y="321584"/>
                    <a:pt x="323347" y="317269"/>
                  </a:cubicBezTo>
                  <a:cubicBezTo>
                    <a:pt x="301180" y="312954"/>
                    <a:pt x="285813" y="326945"/>
                    <a:pt x="276200" y="345512"/>
                  </a:cubicBezTo>
                  <a:cubicBezTo>
                    <a:pt x="266588" y="364013"/>
                    <a:pt x="262795" y="387157"/>
                    <a:pt x="263580" y="401082"/>
                  </a:cubicBezTo>
                  <a:cubicBezTo>
                    <a:pt x="264365" y="415007"/>
                    <a:pt x="251482" y="426056"/>
                    <a:pt x="239581" y="436516"/>
                  </a:cubicBezTo>
                  <a:cubicBezTo>
                    <a:pt x="227615" y="447042"/>
                    <a:pt x="216563" y="456914"/>
                    <a:pt x="220945" y="468681"/>
                  </a:cubicBezTo>
                  <a:cubicBezTo>
                    <a:pt x="225261" y="480384"/>
                    <a:pt x="222841" y="490648"/>
                    <a:pt x="217479" y="496336"/>
                  </a:cubicBezTo>
                  <a:cubicBezTo>
                    <a:pt x="212117" y="502023"/>
                    <a:pt x="203943" y="503200"/>
                    <a:pt x="196750" y="496597"/>
                  </a:cubicBezTo>
                  <a:cubicBezTo>
                    <a:pt x="189557" y="490059"/>
                    <a:pt x="181972" y="478749"/>
                    <a:pt x="172686" y="471950"/>
                  </a:cubicBezTo>
                  <a:cubicBezTo>
                    <a:pt x="163335" y="465216"/>
                    <a:pt x="152219" y="463059"/>
                    <a:pt x="137963" y="474892"/>
                  </a:cubicBezTo>
                  <a:cubicBezTo>
                    <a:pt x="123708" y="486660"/>
                    <a:pt x="132013" y="500193"/>
                    <a:pt x="148491" y="511307"/>
                  </a:cubicBezTo>
                  <a:cubicBezTo>
                    <a:pt x="165035" y="522421"/>
                    <a:pt x="189753" y="531116"/>
                    <a:pt x="208324" y="533208"/>
                  </a:cubicBezTo>
                  <a:cubicBezTo>
                    <a:pt x="226961" y="535300"/>
                    <a:pt x="219833" y="543407"/>
                    <a:pt x="207213" y="556090"/>
                  </a:cubicBezTo>
                  <a:cubicBezTo>
                    <a:pt x="194592" y="568773"/>
                    <a:pt x="176348" y="586097"/>
                    <a:pt x="172882" y="606626"/>
                  </a:cubicBezTo>
                  <a:cubicBezTo>
                    <a:pt x="169351" y="627154"/>
                    <a:pt x="181579" y="632973"/>
                    <a:pt x="194984" y="637287"/>
                  </a:cubicBezTo>
                  <a:cubicBezTo>
                    <a:pt x="208455" y="641602"/>
                    <a:pt x="223168" y="644479"/>
                    <a:pt x="224672" y="659123"/>
                  </a:cubicBezTo>
                  <a:cubicBezTo>
                    <a:pt x="226176" y="673767"/>
                    <a:pt x="206166" y="682266"/>
                    <a:pt x="185764" y="690635"/>
                  </a:cubicBezTo>
                  <a:cubicBezTo>
                    <a:pt x="165362" y="698937"/>
                    <a:pt x="144633" y="707109"/>
                    <a:pt x="144699" y="721035"/>
                  </a:cubicBezTo>
                  <a:cubicBezTo>
                    <a:pt x="144764" y="734960"/>
                    <a:pt x="156534" y="731626"/>
                    <a:pt x="171051" y="723323"/>
                  </a:cubicBezTo>
                  <a:cubicBezTo>
                    <a:pt x="185503" y="715020"/>
                    <a:pt x="202635" y="701749"/>
                    <a:pt x="213359" y="695865"/>
                  </a:cubicBezTo>
                  <a:cubicBezTo>
                    <a:pt x="224084" y="689981"/>
                    <a:pt x="221272" y="707175"/>
                    <a:pt x="222253" y="724761"/>
                  </a:cubicBezTo>
                  <a:cubicBezTo>
                    <a:pt x="223233" y="742347"/>
                    <a:pt x="227942" y="760261"/>
                    <a:pt x="253706" y="755750"/>
                  </a:cubicBezTo>
                  <a:cubicBezTo>
                    <a:pt x="279470" y="751239"/>
                    <a:pt x="288690" y="731037"/>
                    <a:pt x="293791" y="712340"/>
                  </a:cubicBezTo>
                  <a:cubicBezTo>
                    <a:pt x="298891" y="693642"/>
                    <a:pt x="299872" y="676448"/>
                    <a:pt x="309223" y="677821"/>
                  </a:cubicBezTo>
                  <a:cubicBezTo>
                    <a:pt x="318508" y="679259"/>
                    <a:pt x="316416" y="688739"/>
                    <a:pt x="313996" y="701814"/>
                  </a:cubicBezTo>
                  <a:cubicBezTo>
                    <a:pt x="311577" y="714824"/>
                    <a:pt x="308765" y="731299"/>
                    <a:pt x="316677" y="746662"/>
                  </a:cubicBezTo>
                  <a:cubicBezTo>
                    <a:pt x="324655" y="762026"/>
                    <a:pt x="315370" y="781508"/>
                    <a:pt x="304580" y="799879"/>
                  </a:cubicBezTo>
                  <a:cubicBezTo>
                    <a:pt x="293725" y="818249"/>
                    <a:pt x="281301" y="835509"/>
                    <a:pt x="282739" y="846492"/>
                  </a:cubicBezTo>
                  <a:cubicBezTo>
                    <a:pt x="284178" y="857475"/>
                    <a:pt x="310727" y="862836"/>
                    <a:pt x="340937" y="861071"/>
                  </a:cubicBezTo>
                  <a:cubicBezTo>
                    <a:pt x="371148" y="859306"/>
                    <a:pt x="405151" y="850350"/>
                    <a:pt x="421565" y="832698"/>
                  </a:cubicBezTo>
                  <a:cubicBezTo>
                    <a:pt x="437978" y="815046"/>
                    <a:pt x="450141" y="815700"/>
                    <a:pt x="455372" y="824134"/>
                  </a:cubicBezTo>
                  <a:cubicBezTo>
                    <a:pt x="460603" y="832502"/>
                    <a:pt x="458838" y="848650"/>
                    <a:pt x="447460" y="861921"/>
                  </a:cubicBezTo>
                  <a:cubicBezTo>
                    <a:pt x="436082" y="875127"/>
                    <a:pt x="432877" y="888007"/>
                    <a:pt x="436147" y="898793"/>
                  </a:cubicBezTo>
                  <a:cubicBezTo>
                    <a:pt x="439416" y="909581"/>
                    <a:pt x="449094" y="918341"/>
                    <a:pt x="463481" y="923441"/>
                  </a:cubicBezTo>
                  <a:cubicBezTo>
                    <a:pt x="477801" y="928475"/>
                    <a:pt x="487479" y="931743"/>
                    <a:pt x="491991" y="936712"/>
                  </a:cubicBezTo>
                  <a:cubicBezTo>
                    <a:pt x="496503" y="941680"/>
                    <a:pt x="495784" y="948218"/>
                    <a:pt x="489441" y="959986"/>
                  </a:cubicBezTo>
                  <a:cubicBezTo>
                    <a:pt x="483032" y="971754"/>
                    <a:pt x="482771" y="988621"/>
                    <a:pt x="483163" y="1005227"/>
                  </a:cubicBezTo>
                  <a:cubicBezTo>
                    <a:pt x="483621" y="1021898"/>
                    <a:pt x="484733" y="1038373"/>
                    <a:pt x="481201" y="1049356"/>
                  </a:cubicBezTo>
                  <a:cubicBezTo>
                    <a:pt x="477670" y="1060339"/>
                    <a:pt x="453672" y="1065242"/>
                    <a:pt x="430262" y="1065569"/>
                  </a:cubicBezTo>
                  <a:cubicBezTo>
                    <a:pt x="406786" y="1065831"/>
                    <a:pt x="383899" y="1061581"/>
                    <a:pt x="382395" y="1054194"/>
                  </a:cubicBezTo>
                  <a:cubicBezTo>
                    <a:pt x="380957" y="1046871"/>
                    <a:pt x="370887" y="1045826"/>
                    <a:pt x="362517" y="1049160"/>
                  </a:cubicBezTo>
                  <a:cubicBezTo>
                    <a:pt x="354081" y="1052494"/>
                    <a:pt x="347346" y="1060208"/>
                    <a:pt x="352381" y="1070472"/>
                  </a:cubicBezTo>
                  <a:cubicBezTo>
                    <a:pt x="357416" y="1080737"/>
                    <a:pt x="349634" y="1091393"/>
                    <a:pt x="340872" y="1101853"/>
                  </a:cubicBezTo>
                  <a:cubicBezTo>
                    <a:pt x="332175" y="1112313"/>
                    <a:pt x="322497" y="1122643"/>
                    <a:pt x="324001" y="1132188"/>
                  </a:cubicBezTo>
                  <a:cubicBezTo>
                    <a:pt x="325505" y="1141733"/>
                    <a:pt x="339433" y="1145329"/>
                    <a:pt x="353231" y="1149447"/>
                  </a:cubicBezTo>
                  <a:cubicBezTo>
                    <a:pt x="367029" y="1153566"/>
                    <a:pt x="380630" y="1158273"/>
                    <a:pt x="381414" y="1170041"/>
                  </a:cubicBezTo>
                  <a:cubicBezTo>
                    <a:pt x="382199" y="1181743"/>
                    <a:pt x="372587" y="1194622"/>
                    <a:pt x="355978" y="1206586"/>
                  </a:cubicBezTo>
                  <a:cubicBezTo>
                    <a:pt x="339368" y="1218550"/>
                    <a:pt x="315827" y="1229664"/>
                    <a:pt x="288624" y="1237837"/>
                  </a:cubicBezTo>
                  <a:cubicBezTo>
                    <a:pt x="261422" y="1246009"/>
                    <a:pt x="264365" y="1261045"/>
                    <a:pt x="277312" y="1271571"/>
                  </a:cubicBezTo>
                  <a:cubicBezTo>
                    <a:pt x="290259" y="1282162"/>
                    <a:pt x="313212" y="1288242"/>
                    <a:pt x="326028" y="1278697"/>
                  </a:cubicBezTo>
                  <a:cubicBezTo>
                    <a:pt x="338845" y="1269086"/>
                    <a:pt x="343880" y="1272355"/>
                    <a:pt x="350354" y="1278043"/>
                  </a:cubicBezTo>
                  <a:cubicBezTo>
                    <a:pt x="356828" y="1283665"/>
                    <a:pt x="364740" y="1291707"/>
                    <a:pt x="383311" y="1291641"/>
                  </a:cubicBezTo>
                  <a:cubicBezTo>
                    <a:pt x="401947" y="1291576"/>
                    <a:pt x="416987" y="1299160"/>
                    <a:pt x="432616" y="1304782"/>
                  </a:cubicBezTo>
                  <a:cubicBezTo>
                    <a:pt x="448244" y="1310404"/>
                    <a:pt x="464330" y="1314000"/>
                    <a:pt x="485060" y="1305828"/>
                  </a:cubicBezTo>
                  <a:cubicBezTo>
                    <a:pt x="505788" y="1297656"/>
                    <a:pt x="515794" y="1297590"/>
                    <a:pt x="516709" y="1302755"/>
                  </a:cubicBezTo>
                  <a:cubicBezTo>
                    <a:pt x="517624" y="1307855"/>
                    <a:pt x="509450" y="1318184"/>
                    <a:pt x="493756" y="1330671"/>
                  </a:cubicBezTo>
                  <a:cubicBezTo>
                    <a:pt x="478063" y="1343224"/>
                    <a:pt x="458380" y="1342896"/>
                    <a:pt x="439024" y="1341524"/>
                  </a:cubicBezTo>
                  <a:cubicBezTo>
                    <a:pt x="419668" y="1340151"/>
                    <a:pt x="400705" y="1337666"/>
                    <a:pt x="386384" y="1345773"/>
                  </a:cubicBezTo>
                  <a:cubicBezTo>
                    <a:pt x="372129" y="1353880"/>
                    <a:pt x="335968" y="1386045"/>
                    <a:pt x="306150" y="1419518"/>
                  </a:cubicBezTo>
                  <a:cubicBezTo>
                    <a:pt x="276331" y="1453056"/>
                    <a:pt x="252856" y="1487967"/>
                    <a:pt x="263907" y="1501631"/>
                  </a:cubicBezTo>
                  <a:cubicBezTo>
                    <a:pt x="270380" y="1509672"/>
                    <a:pt x="277901" y="1503788"/>
                    <a:pt x="288952" y="1493655"/>
                  </a:cubicBezTo>
                  <a:cubicBezTo>
                    <a:pt x="300003" y="1483521"/>
                    <a:pt x="314585" y="1469204"/>
                    <a:pt x="335379" y="1460313"/>
                  </a:cubicBezTo>
                  <a:cubicBezTo>
                    <a:pt x="356108" y="1451422"/>
                    <a:pt x="368271" y="1454298"/>
                    <a:pt x="378145" y="1459725"/>
                  </a:cubicBezTo>
                  <a:cubicBezTo>
                    <a:pt x="388019" y="1465151"/>
                    <a:pt x="395539" y="1473192"/>
                    <a:pt x="407048" y="1474630"/>
                  </a:cubicBezTo>
                  <a:cubicBezTo>
                    <a:pt x="418491" y="1476069"/>
                    <a:pt x="424507" y="1463908"/>
                    <a:pt x="430000" y="1452010"/>
                  </a:cubicBezTo>
                  <a:cubicBezTo>
                    <a:pt x="435493" y="1440112"/>
                    <a:pt x="440463" y="1428344"/>
                    <a:pt x="449814" y="1430501"/>
                  </a:cubicBezTo>
                  <a:cubicBezTo>
                    <a:pt x="459099" y="1432659"/>
                    <a:pt x="468058" y="1428605"/>
                    <a:pt x="478978" y="1424682"/>
                  </a:cubicBezTo>
                  <a:cubicBezTo>
                    <a:pt x="489898" y="1420760"/>
                    <a:pt x="502780" y="1417033"/>
                    <a:pt x="519978" y="1419910"/>
                  </a:cubicBezTo>
                  <a:cubicBezTo>
                    <a:pt x="537176" y="1422787"/>
                    <a:pt x="551889" y="1420891"/>
                    <a:pt x="564379" y="1416445"/>
                  </a:cubicBezTo>
                  <a:cubicBezTo>
                    <a:pt x="576869" y="1411999"/>
                    <a:pt x="587266" y="1405004"/>
                    <a:pt x="595832" y="1397617"/>
                  </a:cubicBezTo>
                  <a:cubicBezTo>
                    <a:pt x="604398" y="1390229"/>
                    <a:pt x="620158" y="1397486"/>
                    <a:pt x="635590" y="1405331"/>
                  </a:cubicBezTo>
                  <a:cubicBezTo>
                    <a:pt x="651022" y="1413111"/>
                    <a:pt x="666062" y="1421479"/>
                    <a:pt x="673255" y="1416314"/>
                  </a:cubicBezTo>
                  <a:cubicBezTo>
                    <a:pt x="680383" y="1411149"/>
                    <a:pt x="699673" y="1405593"/>
                    <a:pt x="721187" y="1401474"/>
                  </a:cubicBezTo>
                  <a:cubicBezTo>
                    <a:pt x="742635" y="1397355"/>
                    <a:pt x="766307" y="1394675"/>
                    <a:pt x="782001" y="1395328"/>
                  </a:cubicBezTo>
                  <a:cubicBezTo>
                    <a:pt x="797760" y="1395982"/>
                    <a:pt x="826009" y="1386699"/>
                    <a:pt x="852950" y="1374670"/>
                  </a:cubicBezTo>
                  <a:cubicBezTo>
                    <a:pt x="879891" y="1362640"/>
                    <a:pt x="905655" y="1347865"/>
                    <a:pt x="916379" y="1337536"/>
                  </a:cubicBezTo>
                  <a:cubicBezTo>
                    <a:pt x="927104" y="1327272"/>
                    <a:pt x="923834" y="1321061"/>
                    <a:pt x="914352" y="1317988"/>
                  </a:cubicBezTo>
                  <a:cubicBezTo>
                    <a:pt x="904871" y="1314915"/>
                    <a:pt x="889111" y="1314981"/>
                    <a:pt x="874856" y="1317269"/>
                  </a:cubicBezTo>
                  <a:cubicBezTo>
                    <a:pt x="860535" y="1319557"/>
                    <a:pt x="854781" y="1312235"/>
                    <a:pt x="856285" y="1300663"/>
                  </a:cubicBezTo>
                  <a:cubicBezTo>
                    <a:pt x="857855" y="1289092"/>
                    <a:pt x="866682" y="1273336"/>
                    <a:pt x="881722" y="1258626"/>
                  </a:cubicBezTo>
                  <a:cubicBezTo>
                    <a:pt x="896697" y="1243917"/>
                    <a:pt x="915987" y="1230972"/>
                    <a:pt x="931877" y="1216262"/>
                  </a:cubicBezTo>
                  <a:cubicBezTo>
                    <a:pt x="947702" y="1201487"/>
                    <a:pt x="960126" y="1184947"/>
                    <a:pt x="961499" y="1162915"/>
                  </a:cubicBezTo>
                  <a:close/>
                  <a:moveTo>
                    <a:pt x="97617" y="431155"/>
                  </a:moveTo>
                  <a:lnTo>
                    <a:pt x="97617" y="431155"/>
                  </a:lnTo>
                  <a:cubicBezTo>
                    <a:pt x="116973" y="430305"/>
                    <a:pt x="137636" y="413046"/>
                    <a:pt x="151172" y="393564"/>
                  </a:cubicBezTo>
                  <a:cubicBezTo>
                    <a:pt x="164708" y="374081"/>
                    <a:pt x="171051" y="352442"/>
                    <a:pt x="161700" y="342962"/>
                  </a:cubicBezTo>
                  <a:cubicBezTo>
                    <a:pt x="152349" y="333483"/>
                    <a:pt x="129135" y="355841"/>
                    <a:pt x="111872" y="380423"/>
                  </a:cubicBezTo>
                  <a:cubicBezTo>
                    <a:pt x="94544" y="405005"/>
                    <a:pt x="83231" y="431744"/>
                    <a:pt x="97617" y="431155"/>
                  </a:cubicBezTo>
                  <a:close/>
                  <a:moveTo>
                    <a:pt x="650499" y="110745"/>
                  </a:moveTo>
                  <a:lnTo>
                    <a:pt x="650499" y="110745"/>
                  </a:lnTo>
                  <a:cubicBezTo>
                    <a:pt x="662596" y="98258"/>
                    <a:pt x="675740" y="68119"/>
                    <a:pt x="681168" y="42491"/>
                  </a:cubicBezTo>
                  <a:cubicBezTo>
                    <a:pt x="686595" y="16799"/>
                    <a:pt x="684372" y="-4383"/>
                    <a:pt x="665801" y="781"/>
                  </a:cubicBezTo>
                  <a:cubicBezTo>
                    <a:pt x="647230" y="6011"/>
                    <a:pt x="640756" y="36215"/>
                    <a:pt x="640233" y="63739"/>
                  </a:cubicBezTo>
                  <a:cubicBezTo>
                    <a:pt x="639775" y="91328"/>
                    <a:pt x="645202" y="116171"/>
                    <a:pt x="650499" y="110745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3" name="Volný tvar 32">
              <a:extLst>
                <a:ext uri="{FF2B5EF4-FFF2-40B4-BE49-F238E27FC236}">
                  <a16:creationId xmlns:a16="http://schemas.microsoft.com/office/drawing/2014/main" id="{B82C6BEF-AAAE-7741-9224-D45EC49128BF}"/>
                </a:ext>
              </a:extLst>
            </p:cNvPr>
            <p:cNvSpPr/>
            <p:nvPr/>
          </p:nvSpPr>
          <p:spPr>
            <a:xfrm>
              <a:off x="5988802" y="961880"/>
              <a:ext cx="2478324" cy="2131276"/>
            </a:xfrm>
            <a:custGeom>
              <a:avLst/>
              <a:gdLst>
                <a:gd name="connsiteX0" fmla="*/ 2406219 w 2478323"/>
                <a:gd name="connsiteY0" fmla="*/ 245364 h 2131275"/>
                <a:gd name="connsiteX1" fmla="*/ 2406219 w 2478323"/>
                <a:gd name="connsiteY1" fmla="*/ 245364 h 2131275"/>
                <a:gd name="connsiteX2" fmla="*/ 2382156 w 2478323"/>
                <a:gd name="connsiteY2" fmla="*/ 259746 h 2131275"/>
                <a:gd name="connsiteX3" fmla="*/ 2363323 w 2478323"/>
                <a:gd name="connsiteY3" fmla="*/ 241179 h 2131275"/>
                <a:gd name="connsiteX4" fmla="*/ 2333373 w 2478323"/>
                <a:gd name="connsiteY4" fmla="*/ 212021 h 2131275"/>
                <a:gd name="connsiteX5" fmla="*/ 2300220 w 2478323"/>
                <a:gd name="connsiteY5" fmla="*/ 191624 h 2131275"/>
                <a:gd name="connsiteX6" fmla="*/ 2314868 w 2478323"/>
                <a:gd name="connsiteY6" fmla="*/ 184956 h 2131275"/>
                <a:gd name="connsiteX7" fmla="*/ 2348872 w 2478323"/>
                <a:gd name="connsiteY7" fmla="*/ 195808 h 2131275"/>
                <a:gd name="connsiteX8" fmla="*/ 2379997 w 2478323"/>
                <a:gd name="connsiteY8" fmla="*/ 199731 h 2131275"/>
                <a:gd name="connsiteX9" fmla="*/ 2413086 w 2478323"/>
                <a:gd name="connsiteY9" fmla="*/ 175084 h 2131275"/>
                <a:gd name="connsiteX10" fmla="*/ 2453955 w 2478323"/>
                <a:gd name="connsiteY10" fmla="*/ 160636 h 2131275"/>
                <a:gd name="connsiteX11" fmla="*/ 2478739 w 2478323"/>
                <a:gd name="connsiteY11" fmla="*/ 148475 h 2131275"/>
                <a:gd name="connsiteX12" fmla="*/ 2458402 w 2478323"/>
                <a:gd name="connsiteY12" fmla="*/ 120364 h 2131275"/>
                <a:gd name="connsiteX13" fmla="*/ 2428452 w 2478323"/>
                <a:gd name="connsiteY13" fmla="*/ 98855 h 2131275"/>
                <a:gd name="connsiteX14" fmla="*/ 2400530 w 2478323"/>
                <a:gd name="connsiteY14" fmla="*/ 79438 h 2131275"/>
                <a:gd name="connsiteX15" fmla="*/ 2355476 w 2478323"/>
                <a:gd name="connsiteY15" fmla="*/ 74338 h 2131275"/>
                <a:gd name="connsiteX16" fmla="*/ 2324938 w 2478323"/>
                <a:gd name="connsiteY16" fmla="*/ 70808 h 2131275"/>
                <a:gd name="connsiteX17" fmla="*/ 2303948 w 2478323"/>
                <a:gd name="connsiteY17" fmla="*/ 49691 h 2131275"/>
                <a:gd name="connsiteX18" fmla="*/ 2259155 w 2478323"/>
                <a:gd name="connsiteY18" fmla="*/ 54268 h 2131275"/>
                <a:gd name="connsiteX19" fmla="*/ 2228487 w 2478323"/>
                <a:gd name="connsiteY19" fmla="*/ 102712 h 2131275"/>
                <a:gd name="connsiteX20" fmla="*/ 2212335 w 2478323"/>
                <a:gd name="connsiteY20" fmla="*/ 130758 h 2131275"/>
                <a:gd name="connsiteX21" fmla="*/ 2205665 w 2478323"/>
                <a:gd name="connsiteY21" fmla="*/ 111538 h 2131275"/>
                <a:gd name="connsiteX22" fmla="*/ 2205338 w 2478323"/>
                <a:gd name="connsiteY22" fmla="*/ 78196 h 2131275"/>
                <a:gd name="connsiteX23" fmla="*/ 2216912 w 2478323"/>
                <a:gd name="connsiteY23" fmla="*/ 55772 h 2131275"/>
                <a:gd name="connsiteX24" fmla="*/ 2227309 w 2478323"/>
                <a:gd name="connsiteY24" fmla="*/ 26810 h 2131275"/>
                <a:gd name="connsiteX25" fmla="*/ 2176631 w 2478323"/>
                <a:gd name="connsiteY25" fmla="*/ 332 h 2131275"/>
                <a:gd name="connsiteX26" fmla="*/ 2122030 w 2478323"/>
                <a:gd name="connsiteY26" fmla="*/ 21253 h 2131275"/>
                <a:gd name="connsiteX27" fmla="*/ 2116798 w 2478323"/>
                <a:gd name="connsiteY27" fmla="*/ 56229 h 2131275"/>
                <a:gd name="connsiteX28" fmla="*/ 2101301 w 2478323"/>
                <a:gd name="connsiteY28" fmla="*/ 100620 h 2131275"/>
                <a:gd name="connsiteX29" fmla="*/ 2059973 w 2478323"/>
                <a:gd name="connsiteY29" fmla="*/ 134093 h 2131275"/>
                <a:gd name="connsiteX30" fmla="*/ 2053107 w 2478323"/>
                <a:gd name="connsiteY30" fmla="*/ 103366 h 2131275"/>
                <a:gd name="connsiteX31" fmla="*/ 2061085 w 2478323"/>
                <a:gd name="connsiteY31" fmla="*/ 50607 h 2131275"/>
                <a:gd name="connsiteX32" fmla="*/ 2044803 w 2478323"/>
                <a:gd name="connsiteY32" fmla="*/ 38970 h 2131275"/>
                <a:gd name="connsiteX33" fmla="*/ 1999814 w 2478323"/>
                <a:gd name="connsiteY33" fmla="*/ 84537 h 2131275"/>
                <a:gd name="connsiteX34" fmla="*/ 1947239 w 2478323"/>
                <a:gd name="connsiteY34" fmla="*/ 147560 h 2131275"/>
                <a:gd name="connsiteX35" fmla="*/ 1907350 w 2478323"/>
                <a:gd name="connsiteY35" fmla="*/ 178679 h 2131275"/>
                <a:gd name="connsiteX36" fmla="*/ 1893291 w 2478323"/>
                <a:gd name="connsiteY36" fmla="*/ 156582 h 2131275"/>
                <a:gd name="connsiteX37" fmla="*/ 1924221 w 2478323"/>
                <a:gd name="connsiteY37" fmla="*/ 115657 h 2131275"/>
                <a:gd name="connsiteX38" fmla="*/ 1960252 w 2478323"/>
                <a:gd name="connsiteY38" fmla="*/ 69697 h 2131275"/>
                <a:gd name="connsiteX39" fmla="*/ 1986735 w 2478323"/>
                <a:gd name="connsiteY39" fmla="*/ 39231 h 2131275"/>
                <a:gd name="connsiteX40" fmla="*/ 2003475 w 2478323"/>
                <a:gd name="connsiteY40" fmla="*/ 23410 h 2131275"/>
                <a:gd name="connsiteX41" fmla="*/ 1975226 w 2478323"/>
                <a:gd name="connsiteY41" fmla="*/ 1182 h 2131275"/>
                <a:gd name="connsiteX42" fmla="*/ 1939719 w 2478323"/>
                <a:gd name="connsiteY42" fmla="*/ 15630 h 2131275"/>
                <a:gd name="connsiteX43" fmla="*/ 1922521 w 2478323"/>
                <a:gd name="connsiteY43" fmla="*/ 45377 h 2131275"/>
                <a:gd name="connsiteX44" fmla="*/ 1883417 w 2478323"/>
                <a:gd name="connsiteY44" fmla="*/ 41127 h 2131275"/>
                <a:gd name="connsiteX45" fmla="*/ 1853926 w 2478323"/>
                <a:gd name="connsiteY45" fmla="*/ 36878 h 2131275"/>
                <a:gd name="connsiteX46" fmla="*/ 1840586 w 2478323"/>
                <a:gd name="connsiteY46" fmla="*/ 52110 h 2131275"/>
                <a:gd name="connsiteX47" fmla="*/ 1836924 w 2478323"/>
                <a:gd name="connsiteY47" fmla="*/ 74992 h 2131275"/>
                <a:gd name="connsiteX48" fmla="*/ 1837055 w 2478323"/>
                <a:gd name="connsiteY48" fmla="*/ 100424 h 2131275"/>
                <a:gd name="connsiteX49" fmla="*/ 1815607 w 2478323"/>
                <a:gd name="connsiteY49" fmla="*/ 89702 h 2131275"/>
                <a:gd name="connsiteX50" fmla="*/ 1783042 w 2478323"/>
                <a:gd name="connsiteY50" fmla="*/ 80680 h 2131275"/>
                <a:gd name="connsiteX51" fmla="*/ 1748515 w 2478323"/>
                <a:gd name="connsiteY51" fmla="*/ 113434 h 2131275"/>
                <a:gd name="connsiteX52" fmla="*/ 1724321 w 2478323"/>
                <a:gd name="connsiteY52" fmla="*/ 139715 h 2131275"/>
                <a:gd name="connsiteX53" fmla="*/ 1725825 w 2478323"/>
                <a:gd name="connsiteY53" fmla="*/ 151614 h 2131275"/>
                <a:gd name="connsiteX54" fmla="*/ 1737007 w 2478323"/>
                <a:gd name="connsiteY54" fmla="*/ 181229 h 2131275"/>
                <a:gd name="connsiteX55" fmla="*/ 1716081 w 2478323"/>
                <a:gd name="connsiteY55" fmla="*/ 208753 h 2131275"/>
                <a:gd name="connsiteX56" fmla="*/ 1695941 w 2478323"/>
                <a:gd name="connsiteY56" fmla="*/ 176653 h 2131275"/>
                <a:gd name="connsiteX57" fmla="*/ 1680116 w 2478323"/>
                <a:gd name="connsiteY57" fmla="*/ 144487 h 2131275"/>
                <a:gd name="connsiteX58" fmla="*/ 1672400 w 2478323"/>
                <a:gd name="connsiteY58" fmla="*/ 128209 h 2131275"/>
                <a:gd name="connsiteX59" fmla="*/ 1699995 w 2478323"/>
                <a:gd name="connsiteY59" fmla="*/ 106308 h 2131275"/>
                <a:gd name="connsiteX60" fmla="*/ 1736876 w 2478323"/>
                <a:gd name="connsiteY60" fmla="*/ 84341 h 2131275"/>
                <a:gd name="connsiteX61" fmla="*/ 1751196 w 2478323"/>
                <a:gd name="connsiteY61" fmla="*/ 54791 h 2131275"/>
                <a:gd name="connsiteX62" fmla="*/ 1732233 w 2478323"/>
                <a:gd name="connsiteY62" fmla="*/ 44592 h 2131275"/>
                <a:gd name="connsiteX63" fmla="*/ 1716997 w 2478323"/>
                <a:gd name="connsiteY63" fmla="*/ 63682 h 2131275"/>
                <a:gd name="connsiteX64" fmla="*/ 1691167 w 2478323"/>
                <a:gd name="connsiteY64" fmla="*/ 80615 h 2131275"/>
                <a:gd name="connsiteX65" fmla="*/ 1638462 w 2478323"/>
                <a:gd name="connsiteY65" fmla="*/ 80092 h 2131275"/>
                <a:gd name="connsiteX66" fmla="*/ 1613025 w 2478323"/>
                <a:gd name="connsiteY66" fmla="*/ 103823 h 2131275"/>
                <a:gd name="connsiteX67" fmla="*/ 1644413 w 2478323"/>
                <a:gd name="connsiteY67" fmla="*/ 145991 h 2131275"/>
                <a:gd name="connsiteX68" fmla="*/ 1653437 w 2478323"/>
                <a:gd name="connsiteY68" fmla="*/ 171619 h 2131275"/>
                <a:gd name="connsiteX69" fmla="*/ 1617341 w 2478323"/>
                <a:gd name="connsiteY69" fmla="*/ 166650 h 2131275"/>
                <a:gd name="connsiteX70" fmla="*/ 1581376 w 2478323"/>
                <a:gd name="connsiteY70" fmla="*/ 157105 h 2131275"/>
                <a:gd name="connsiteX71" fmla="*/ 1544430 w 2478323"/>
                <a:gd name="connsiteY71" fmla="*/ 168415 h 2131275"/>
                <a:gd name="connsiteX72" fmla="*/ 1562608 w 2478323"/>
                <a:gd name="connsiteY72" fmla="*/ 192147 h 2131275"/>
                <a:gd name="connsiteX73" fmla="*/ 1598966 w 2478323"/>
                <a:gd name="connsiteY73" fmla="*/ 217971 h 2131275"/>
                <a:gd name="connsiteX74" fmla="*/ 1580395 w 2478323"/>
                <a:gd name="connsiteY74" fmla="*/ 216206 h 2131275"/>
                <a:gd name="connsiteX75" fmla="*/ 1553258 w 2478323"/>
                <a:gd name="connsiteY75" fmla="*/ 212283 h 2131275"/>
                <a:gd name="connsiteX76" fmla="*/ 1525401 w 2478323"/>
                <a:gd name="connsiteY76" fmla="*/ 209472 h 2131275"/>
                <a:gd name="connsiteX77" fmla="*/ 1501729 w 2478323"/>
                <a:gd name="connsiteY77" fmla="*/ 180314 h 2131275"/>
                <a:gd name="connsiteX78" fmla="*/ 1471519 w 2478323"/>
                <a:gd name="connsiteY78" fmla="*/ 177307 h 2131275"/>
                <a:gd name="connsiteX79" fmla="*/ 1470407 w 2478323"/>
                <a:gd name="connsiteY79" fmla="*/ 199469 h 2131275"/>
                <a:gd name="connsiteX80" fmla="*/ 1495321 w 2478323"/>
                <a:gd name="connsiteY80" fmla="*/ 222809 h 2131275"/>
                <a:gd name="connsiteX81" fmla="*/ 1493555 w 2478323"/>
                <a:gd name="connsiteY81" fmla="*/ 263800 h 2131275"/>
                <a:gd name="connsiteX82" fmla="*/ 1473938 w 2478323"/>
                <a:gd name="connsiteY82" fmla="*/ 276156 h 2131275"/>
                <a:gd name="connsiteX83" fmla="*/ 1460598 w 2478323"/>
                <a:gd name="connsiteY83" fmla="*/ 243468 h 2131275"/>
                <a:gd name="connsiteX84" fmla="*/ 1447324 w 2478323"/>
                <a:gd name="connsiteY84" fmla="*/ 224312 h 2131275"/>
                <a:gd name="connsiteX85" fmla="*/ 1406324 w 2478323"/>
                <a:gd name="connsiteY85" fmla="*/ 239349 h 2131275"/>
                <a:gd name="connsiteX86" fmla="*/ 1396253 w 2478323"/>
                <a:gd name="connsiteY86" fmla="*/ 226797 h 2131275"/>
                <a:gd name="connsiteX87" fmla="*/ 1398934 w 2478323"/>
                <a:gd name="connsiteY87" fmla="*/ 182275 h 2131275"/>
                <a:gd name="connsiteX88" fmla="*/ 1372255 w 2478323"/>
                <a:gd name="connsiteY88" fmla="*/ 173776 h 2131275"/>
                <a:gd name="connsiteX89" fmla="*/ 1331778 w 2478323"/>
                <a:gd name="connsiteY89" fmla="*/ 188421 h 2131275"/>
                <a:gd name="connsiteX90" fmla="*/ 1300063 w 2478323"/>
                <a:gd name="connsiteY90" fmla="*/ 196985 h 2131275"/>
                <a:gd name="connsiteX91" fmla="*/ 1304771 w 2478323"/>
                <a:gd name="connsiteY91" fmla="*/ 216402 h 2131275"/>
                <a:gd name="connsiteX92" fmla="*/ 1316673 w 2478323"/>
                <a:gd name="connsiteY92" fmla="*/ 248371 h 2131275"/>
                <a:gd name="connsiteX93" fmla="*/ 1296401 w 2478323"/>
                <a:gd name="connsiteY93" fmla="*/ 261838 h 2131275"/>
                <a:gd name="connsiteX94" fmla="*/ 1270506 w 2478323"/>
                <a:gd name="connsiteY94" fmla="*/ 263277 h 2131275"/>
                <a:gd name="connsiteX95" fmla="*/ 1265079 w 2478323"/>
                <a:gd name="connsiteY95" fmla="*/ 285439 h 2131275"/>
                <a:gd name="connsiteX96" fmla="*/ 1250169 w 2478323"/>
                <a:gd name="connsiteY96" fmla="*/ 304202 h 2131275"/>
                <a:gd name="connsiteX97" fmla="*/ 1230814 w 2478323"/>
                <a:gd name="connsiteY97" fmla="*/ 290016 h 2131275"/>
                <a:gd name="connsiteX98" fmla="*/ 1202173 w 2478323"/>
                <a:gd name="connsiteY98" fmla="*/ 278052 h 2131275"/>
                <a:gd name="connsiteX99" fmla="*/ 1165096 w 2478323"/>
                <a:gd name="connsiteY99" fmla="*/ 299103 h 2131275"/>
                <a:gd name="connsiteX100" fmla="*/ 1133250 w 2478323"/>
                <a:gd name="connsiteY100" fmla="*/ 331857 h 2131275"/>
                <a:gd name="connsiteX101" fmla="*/ 1115398 w 2478323"/>
                <a:gd name="connsiteY101" fmla="*/ 366702 h 2131275"/>
                <a:gd name="connsiteX102" fmla="*/ 1138089 w 2478323"/>
                <a:gd name="connsiteY102" fmla="*/ 371017 h 2131275"/>
                <a:gd name="connsiteX103" fmla="*/ 1176866 w 2478323"/>
                <a:gd name="connsiteY103" fmla="*/ 362061 h 2131275"/>
                <a:gd name="connsiteX104" fmla="*/ 1187590 w 2478323"/>
                <a:gd name="connsiteY104" fmla="*/ 377947 h 2131275"/>
                <a:gd name="connsiteX105" fmla="*/ 1189814 w 2478323"/>
                <a:gd name="connsiteY105" fmla="*/ 397168 h 2131275"/>
                <a:gd name="connsiteX106" fmla="*/ 1198511 w 2478323"/>
                <a:gd name="connsiteY106" fmla="*/ 422403 h 2131275"/>
                <a:gd name="connsiteX107" fmla="*/ 1181378 w 2478323"/>
                <a:gd name="connsiteY107" fmla="*/ 423580 h 2131275"/>
                <a:gd name="connsiteX108" fmla="*/ 1150383 w 2478323"/>
                <a:gd name="connsiteY108" fmla="*/ 407955 h 2131275"/>
                <a:gd name="connsiteX109" fmla="*/ 1131354 w 2478323"/>
                <a:gd name="connsiteY109" fmla="*/ 429660 h 2131275"/>
                <a:gd name="connsiteX110" fmla="*/ 1114810 w 2478323"/>
                <a:gd name="connsiteY110" fmla="*/ 436328 h 2131275"/>
                <a:gd name="connsiteX111" fmla="*/ 1088392 w 2478323"/>
                <a:gd name="connsiteY111" fmla="*/ 403509 h 2131275"/>
                <a:gd name="connsiteX112" fmla="*/ 1062497 w 2478323"/>
                <a:gd name="connsiteY112" fmla="*/ 414035 h 2131275"/>
                <a:gd name="connsiteX113" fmla="*/ 1035621 w 2478323"/>
                <a:gd name="connsiteY113" fmla="*/ 430052 h 2131275"/>
                <a:gd name="connsiteX114" fmla="*/ 1045234 w 2478323"/>
                <a:gd name="connsiteY114" fmla="*/ 391742 h 2131275"/>
                <a:gd name="connsiteX115" fmla="*/ 1058116 w 2478323"/>
                <a:gd name="connsiteY115" fmla="*/ 347939 h 2131275"/>
                <a:gd name="connsiteX116" fmla="*/ 1036537 w 2478323"/>
                <a:gd name="connsiteY116" fmla="*/ 350554 h 2131275"/>
                <a:gd name="connsiteX117" fmla="*/ 1001225 w 2478323"/>
                <a:gd name="connsiteY117" fmla="*/ 395010 h 2131275"/>
                <a:gd name="connsiteX118" fmla="*/ 952378 w 2478323"/>
                <a:gd name="connsiteY118" fmla="*/ 425999 h 2131275"/>
                <a:gd name="connsiteX119" fmla="*/ 939954 w 2478323"/>
                <a:gd name="connsiteY119" fmla="*/ 443651 h 2131275"/>
                <a:gd name="connsiteX120" fmla="*/ 928445 w 2478323"/>
                <a:gd name="connsiteY120" fmla="*/ 465683 h 2131275"/>
                <a:gd name="connsiteX121" fmla="*/ 898758 w 2478323"/>
                <a:gd name="connsiteY121" fmla="*/ 496540 h 2131275"/>
                <a:gd name="connsiteX122" fmla="*/ 852461 w 2478323"/>
                <a:gd name="connsiteY122" fmla="*/ 529882 h 2131275"/>
                <a:gd name="connsiteX123" fmla="*/ 780465 w 2478323"/>
                <a:gd name="connsiteY123" fmla="*/ 564467 h 2131275"/>
                <a:gd name="connsiteX124" fmla="*/ 771834 w 2478323"/>
                <a:gd name="connsiteY124" fmla="*/ 587348 h 2131275"/>
                <a:gd name="connsiteX125" fmla="*/ 813357 w 2478323"/>
                <a:gd name="connsiteY125" fmla="*/ 567212 h 2131275"/>
                <a:gd name="connsiteX126" fmla="*/ 843633 w 2478323"/>
                <a:gd name="connsiteY126" fmla="*/ 547730 h 2131275"/>
                <a:gd name="connsiteX127" fmla="*/ 884633 w 2478323"/>
                <a:gd name="connsiteY127" fmla="*/ 530340 h 2131275"/>
                <a:gd name="connsiteX128" fmla="*/ 940739 w 2478323"/>
                <a:gd name="connsiteY128" fmla="*/ 499351 h 2131275"/>
                <a:gd name="connsiteX129" fmla="*/ 978796 w 2478323"/>
                <a:gd name="connsiteY129" fmla="*/ 494775 h 2131275"/>
                <a:gd name="connsiteX130" fmla="*/ 1005803 w 2478323"/>
                <a:gd name="connsiteY130" fmla="*/ 503993 h 2131275"/>
                <a:gd name="connsiteX131" fmla="*/ 1035883 w 2478323"/>
                <a:gd name="connsiteY131" fmla="*/ 485753 h 2131275"/>
                <a:gd name="connsiteX132" fmla="*/ 1065832 w 2478323"/>
                <a:gd name="connsiteY132" fmla="*/ 467513 h 2131275"/>
                <a:gd name="connsiteX133" fmla="*/ 1095912 w 2478323"/>
                <a:gd name="connsiteY133" fmla="*/ 481111 h 2131275"/>
                <a:gd name="connsiteX134" fmla="*/ 1090158 w 2478323"/>
                <a:gd name="connsiteY134" fmla="*/ 504778 h 2131275"/>
                <a:gd name="connsiteX135" fmla="*/ 1087607 w 2478323"/>
                <a:gd name="connsiteY135" fmla="*/ 533870 h 2131275"/>
                <a:gd name="connsiteX136" fmla="*/ 1082703 w 2478323"/>
                <a:gd name="connsiteY136" fmla="*/ 558386 h 2131275"/>
                <a:gd name="connsiteX137" fmla="*/ 1060535 w 2478323"/>
                <a:gd name="connsiteY137" fmla="*/ 550084 h 2131275"/>
                <a:gd name="connsiteX138" fmla="*/ 1044907 w 2478323"/>
                <a:gd name="connsiteY138" fmla="*/ 525764 h 2131275"/>
                <a:gd name="connsiteX139" fmla="*/ 1021889 w 2478323"/>
                <a:gd name="connsiteY139" fmla="*/ 531190 h 2131275"/>
                <a:gd name="connsiteX140" fmla="*/ 1002337 w 2478323"/>
                <a:gd name="connsiteY140" fmla="*/ 558386 h 2131275"/>
                <a:gd name="connsiteX141" fmla="*/ 976311 w 2478323"/>
                <a:gd name="connsiteY141" fmla="*/ 572442 h 2131275"/>
                <a:gd name="connsiteX142" fmla="*/ 950155 w 2478323"/>
                <a:gd name="connsiteY142" fmla="*/ 595782 h 2131275"/>
                <a:gd name="connsiteX143" fmla="*/ 938058 w 2478323"/>
                <a:gd name="connsiteY143" fmla="*/ 644357 h 2131275"/>
                <a:gd name="connsiteX144" fmla="*/ 921318 w 2478323"/>
                <a:gd name="connsiteY144" fmla="*/ 661485 h 2131275"/>
                <a:gd name="connsiteX145" fmla="*/ 902419 w 2478323"/>
                <a:gd name="connsiteY145" fmla="*/ 675280 h 2131275"/>
                <a:gd name="connsiteX146" fmla="*/ 872340 w 2478323"/>
                <a:gd name="connsiteY146" fmla="*/ 734380 h 2131275"/>
                <a:gd name="connsiteX147" fmla="*/ 814403 w 2478323"/>
                <a:gd name="connsiteY147" fmla="*/ 800149 h 2131275"/>
                <a:gd name="connsiteX148" fmla="*/ 796551 w 2478323"/>
                <a:gd name="connsiteY148" fmla="*/ 842317 h 2131275"/>
                <a:gd name="connsiteX149" fmla="*/ 798971 w 2478323"/>
                <a:gd name="connsiteY149" fmla="*/ 873436 h 2131275"/>
                <a:gd name="connsiteX150" fmla="*/ 762221 w 2478323"/>
                <a:gd name="connsiteY150" fmla="*/ 885662 h 2131275"/>
                <a:gd name="connsiteX151" fmla="*/ 723313 w 2478323"/>
                <a:gd name="connsiteY151" fmla="*/ 886904 h 2131275"/>
                <a:gd name="connsiteX152" fmla="*/ 719259 w 2478323"/>
                <a:gd name="connsiteY152" fmla="*/ 929006 h 2131275"/>
                <a:gd name="connsiteX153" fmla="*/ 710889 w 2478323"/>
                <a:gd name="connsiteY153" fmla="*/ 977777 h 2131275"/>
                <a:gd name="connsiteX154" fmla="*/ 702976 w 2478323"/>
                <a:gd name="connsiteY154" fmla="*/ 1010400 h 2131275"/>
                <a:gd name="connsiteX155" fmla="*/ 711150 w 2478323"/>
                <a:gd name="connsiteY155" fmla="*/ 1045115 h 2131275"/>
                <a:gd name="connsiteX156" fmla="*/ 682771 w 2478323"/>
                <a:gd name="connsiteY156" fmla="*/ 1049626 h 2131275"/>
                <a:gd name="connsiteX157" fmla="*/ 651187 w 2478323"/>
                <a:gd name="connsiteY157" fmla="*/ 1054137 h 2131275"/>
                <a:gd name="connsiteX158" fmla="*/ 621434 w 2478323"/>
                <a:gd name="connsiteY158" fmla="*/ 1071265 h 2131275"/>
                <a:gd name="connsiteX159" fmla="*/ 584161 w 2478323"/>
                <a:gd name="connsiteY159" fmla="*/ 1076365 h 2131275"/>
                <a:gd name="connsiteX160" fmla="*/ 596454 w 2478323"/>
                <a:gd name="connsiteY160" fmla="*/ 1101535 h 2131275"/>
                <a:gd name="connsiteX161" fmla="*/ 638762 w 2478323"/>
                <a:gd name="connsiteY161" fmla="*/ 1137623 h 2131275"/>
                <a:gd name="connsiteX162" fmla="*/ 635689 w 2478323"/>
                <a:gd name="connsiteY162" fmla="*/ 1160701 h 2131275"/>
                <a:gd name="connsiteX163" fmla="*/ 608879 w 2478323"/>
                <a:gd name="connsiteY163" fmla="*/ 1150960 h 2131275"/>
                <a:gd name="connsiteX164" fmla="*/ 580499 w 2478323"/>
                <a:gd name="connsiteY164" fmla="*/ 1152202 h 2131275"/>
                <a:gd name="connsiteX165" fmla="*/ 523347 w 2478323"/>
                <a:gd name="connsiteY165" fmla="*/ 1186524 h 2131275"/>
                <a:gd name="connsiteX166" fmla="*/ 489736 w 2478323"/>
                <a:gd name="connsiteY166" fmla="*/ 1225293 h 2131275"/>
                <a:gd name="connsiteX167" fmla="*/ 463580 w 2478323"/>
                <a:gd name="connsiteY167" fmla="*/ 1249744 h 2131275"/>
                <a:gd name="connsiteX168" fmla="*/ 435854 w 2478323"/>
                <a:gd name="connsiteY168" fmla="*/ 1281190 h 2131275"/>
                <a:gd name="connsiteX169" fmla="*/ 416760 w 2478323"/>
                <a:gd name="connsiteY169" fmla="*/ 1324665 h 2131275"/>
                <a:gd name="connsiteX170" fmla="*/ 395115 w 2478323"/>
                <a:gd name="connsiteY170" fmla="*/ 1310674 h 2131275"/>
                <a:gd name="connsiteX171" fmla="*/ 363727 w 2478323"/>
                <a:gd name="connsiteY171" fmla="*/ 1282432 h 2131275"/>
                <a:gd name="connsiteX172" fmla="*/ 336590 w 2478323"/>
                <a:gd name="connsiteY172" fmla="*/ 1298318 h 2131275"/>
                <a:gd name="connsiteX173" fmla="*/ 352480 w 2478323"/>
                <a:gd name="connsiteY173" fmla="*/ 1338133 h 2131275"/>
                <a:gd name="connsiteX174" fmla="*/ 341690 w 2478323"/>
                <a:gd name="connsiteY174" fmla="*/ 1356634 h 2131275"/>
                <a:gd name="connsiteX175" fmla="*/ 299775 w 2478323"/>
                <a:gd name="connsiteY175" fmla="*/ 1371998 h 2131275"/>
                <a:gd name="connsiteX176" fmla="*/ 251843 w 2478323"/>
                <a:gd name="connsiteY176" fmla="*/ 1391414 h 2131275"/>
                <a:gd name="connsiteX177" fmla="*/ 207050 w 2478323"/>
                <a:gd name="connsiteY177" fmla="*/ 1407562 h 2131275"/>
                <a:gd name="connsiteX178" fmla="*/ 223725 w 2478323"/>
                <a:gd name="connsiteY178" fmla="*/ 1428875 h 2131275"/>
                <a:gd name="connsiteX179" fmla="*/ 258644 w 2478323"/>
                <a:gd name="connsiteY179" fmla="*/ 1446854 h 2131275"/>
                <a:gd name="connsiteX180" fmla="*/ 232226 w 2478323"/>
                <a:gd name="connsiteY180" fmla="*/ 1457053 h 2131275"/>
                <a:gd name="connsiteX181" fmla="*/ 175793 w 2478323"/>
                <a:gd name="connsiteY181" fmla="*/ 1448684 h 2131275"/>
                <a:gd name="connsiteX182" fmla="*/ 149114 w 2478323"/>
                <a:gd name="connsiteY182" fmla="*/ 1465813 h 2131275"/>
                <a:gd name="connsiteX183" fmla="*/ 124527 w 2478323"/>
                <a:gd name="connsiteY183" fmla="*/ 1484053 h 2131275"/>
                <a:gd name="connsiteX184" fmla="*/ 84246 w 2478323"/>
                <a:gd name="connsiteY184" fmla="*/ 1497063 h 2131275"/>
                <a:gd name="connsiteX185" fmla="*/ 80518 w 2478323"/>
                <a:gd name="connsiteY185" fmla="*/ 1529686 h 2131275"/>
                <a:gd name="connsiteX186" fmla="*/ 77706 w 2478323"/>
                <a:gd name="connsiteY186" fmla="*/ 1547468 h 2131275"/>
                <a:gd name="connsiteX187" fmla="*/ 44750 w 2478323"/>
                <a:gd name="connsiteY187" fmla="*/ 1540081 h 2131275"/>
                <a:gd name="connsiteX188" fmla="*/ 17874 w 2478323"/>
                <a:gd name="connsiteY188" fmla="*/ 1547861 h 2131275"/>
                <a:gd name="connsiteX189" fmla="*/ 741 w 2478323"/>
                <a:gd name="connsiteY189" fmla="*/ 1584210 h 2131275"/>
                <a:gd name="connsiteX190" fmla="*/ 17285 w 2478323"/>
                <a:gd name="connsiteY190" fmla="*/ 1613956 h 2131275"/>
                <a:gd name="connsiteX191" fmla="*/ 38145 w 2478323"/>
                <a:gd name="connsiteY191" fmla="*/ 1633831 h 2131275"/>
                <a:gd name="connsiteX192" fmla="*/ 22320 w 2478323"/>
                <a:gd name="connsiteY192" fmla="*/ 1654424 h 2131275"/>
                <a:gd name="connsiteX193" fmla="*/ 26832 w 2478323"/>
                <a:gd name="connsiteY193" fmla="*/ 1670507 h 2131275"/>
                <a:gd name="connsiteX194" fmla="*/ 37949 w 2478323"/>
                <a:gd name="connsiteY194" fmla="*/ 1688224 h 2131275"/>
                <a:gd name="connsiteX195" fmla="*/ 16958 w 2478323"/>
                <a:gd name="connsiteY195" fmla="*/ 1707183 h 2131275"/>
                <a:gd name="connsiteX196" fmla="*/ 4207 w 2478323"/>
                <a:gd name="connsiteY196" fmla="*/ 1725162 h 2131275"/>
                <a:gd name="connsiteX197" fmla="*/ 17154 w 2478323"/>
                <a:gd name="connsiteY197" fmla="*/ 1754058 h 2131275"/>
                <a:gd name="connsiteX198" fmla="*/ 11531 w 2478323"/>
                <a:gd name="connsiteY198" fmla="*/ 1779686 h 2131275"/>
                <a:gd name="connsiteX199" fmla="*/ 10223 w 2478323"/>
                <a:gd name="connsiteY199" fmla="*/ 1814074 h 2131275"/>
                <a:gd name="connsiteX200" fmla="*/ 40107 w 2478323"/>
                <a:gd name="connsiteY200" fmla="*/ 1825253 h 2131275"/>
                <a:gd name="connsiteX201" fmla="*/ 60313 w 2478323"/>
                <a:gd name="connsiteY201" fmla="*/ 1829960 h 2131275"/>
                <a:gd name="connsiteX202" fmla="*/ 86600 w 2478323"/>
                <a:gd name="connsiteY202" fmla="*/ 1836956 h 2131275"/>
                <a:gd name="connsiteX203" fmla="*/ 128777 w 2478323"/>
                <a:gd name="connsiteY203" fmla="*/ 1803287 h 2131275"/>
                <a:gd name="connsiteX204" fmla="*/ 158792 w 2478323"/>
                <a:gd name="connsiteY204" fmla="*/ 1808125 h 2131275"/>
                <a:gd name="connsiteX205" fmla="*/ 146040 w 2478323"/>
                <a:gd name="connsiteY205" fmla="*/ 1834014 h 2131275"/>
                <a:gd name="connsiteX206" fmla="*/ 109291 w 2478323"/>
                <a:gd name="connsiteY206" fmla="*/ 1844212 h 2131275"/>
                <a:gd name="connsiteX207" fmla="*/ 96147 w 2478323"/>
                <a:gd name="connsiteY207" fmla="*/ 1875201 h 2131275"/>
                <a:gd name="connsiteX208" fmla="*/ 78557 w 2478323"/>
                <a:gd name="connsiteY208" fmla="*/ 1892133 h 2131275"/>
                <a:gd name="connsiteX209" fmla="*/ 57566 w 2478323"/>
                <a:gd name="connsiteY209" fmla="*/ 1865133 h 2131275"/>
                <a:gd name="connsiteX210" fmla="*/ 34156 w 2478323"/>
                <a:gd name="connsiteY210" fmla="*/ 1858988 h 2131275"/>
                <a:gd name="connsiteX211" fmla="*/ 24805 w 2478323"/>
                <a:gd name="connsiteY211" fmla="*/ 1894553 h 2131275"/>
                <a:gd name="connsiteX212" fmla="*/ 28860 w 2478323"/>
                <a:gd name="connsiteY212" fmla="*/ 1924364 h 2131275"/>
                <a:gd name="connsiteX213" fmla="*/ 17939 w 2478323"/>
                <a:gd name="connsiteY213" fmla="*/ 1953130 h 2131275"/>
                <a:gd name="connsiteX214" fmla="*/ 39256 w 2478323"/>
                <a:gd name="connsiteY214" fmla="*/ 1966924 h 2131275"/>
                <a:gd name="connsiteX215" fmla="*/ 72148 w 2478323"/>
                <a:gd name="connsiteY215" fmla="*/ 1945546 h 2131275"/>
                <a:gd name="connsiteX216" fmla="*/ 100005 w 2478323"/>
                <a:gd name="connsiteY216" fmla="*/ 1929660 h 2131275"/>
                <a:gd name="connsiteX217" fmla="*/ 123677 w 2478323"/>
                <a:gd name="connsiteY217" fmla="*/ 1951168 h 2131275"/>
                <a:gd name="connsiteX218" fmla="*/ 115372 w 2478323"/>
                <a:gd name="connsiteY218" fmla="*/ 1967709 h 2131275"/>
                <a:gd name="connsiteX219" fmla="*/ 99613 w 2478323"/>
                <a:gd name="connsiteY219" fmla="*/ 1990852 h 2131275"/>
                <a:gd name="connsiteX220" fmla="*/ 86665 w 2478323"/>
                <a:gd name="connsiteY220" fmla="*/ 2009027 h 2131275"/>
                <a:gd name="connsiteX221" fmla="*/ 59724 w 2478323"/>
                <a:gd name="connsiteY221" fmla="*/ 2021775 h 2131275"/>
                <a:gd name="connsiteX222" fmla="*/ 93008 w 2478323"/>
                <a:gd name="connsiteY222" fmla="*/ 2069762 h 2131275"/>
                <a:gd name="connsiteX223" fmla="*/ 161603 w 2478323"/>
                <a:gd name="connsiteY223" fmla="*/ 2103300 h 2131275"/>
                <a:gd name="connsiteX224" fmla="*/ 207443 w 2478323"/>
                <a:gd name="connsiteY224" fmla="*/ 2124482 h 2131275"/>
                <a:gd name="connsiteX225" fmla="*/ 274599 w 2478323"/>
                <a:gd name="connsiteY225" fmla="*/ 2133504 h 2131275"/>
                <a:gd name="connsiteX226" fmla="*/ 380402 w 2478323"/>
                <a:gd name="connsiteY226" fmla="*/ 2068781 h 2131275"/>
                <a:gd name="connsiteX227" fmla="*/ 454032 w 2478323"/>
                <a:gd name="connsiteY227" fmla="*/ 1996540 h 2131275"/>
                <a:gd name="connsiteX228" fmla="*/ 484897 w 2478323"/>
                <a:gd name="connsiteY228" fmla="*/ 1988564 h 2131275"/>
                <a:gd name="connsiteX229" fmla="*/ 521124 w 2478323"/>
                <a:gd name="connsiteY229" fmla="*/ 1981634 h 2131275"/>
                <a:gd name="connsiteX230" fmla="*/ 535248 w 2478323"/>
                <a:gd name="connsiteY230" fmla="*/ 1942408 h 2131275"/>
                <a:gd name="connsiteX231" fmla="*/ 545122 w 2478323"/>
                <a:gd name="connsiteY231" fmla="*/ 1909785 h 2131275"/>
                <a:gd name="connsiteX232" fmla="*/ 565067 w 2478323"/>
                <a:gd name="connsiteY232" fmla="*/ 1931294 h 2131275"/>
                <a:gd name="connsiteX233" fmla="*/ 583965 w 2478323"/>
                <a:gd name="connsiteY233" fmla="*/ 1963786 h 2131275"/>
                <a:gd name="connsiteX234" fmla="*/ 600051 w 2478323"/>
                <a:gd name="connsiteY234" fmla="*/ 1977188 h 2131275"/>
                <a:gd name="connsiteX235" fmla="*/ 606982 w 2478323"/>
                <a:gd name="connsiteY235" fmla="*/ 2008569 h 2131275"/>
                <a:gd name="connsiteX236" fmla="*/ 623592 w 2478323"/>
                <a:gd name="connsiteY236" fmla="*/ 2008046 h 2131275"/>
                <a:gd name="connsiteX237" fmla="*/ 637128 w 2478323"/>
                <a:gd name="connsiteY237" fmla="*/ 2012884 h 2131275"/>
                <a:gd name="connsiteX238" fmla="*/ 655437 w 2478323"/>
                <a:gd name="connsiteY238" fmla="*/ 1992225 h 2131275"/>
                <a:gd name="connsiteX239" fmla="*/ 659884 w 2478323"/>
                <a:gd name="connsiteY239" fmla="*/ 1946919 h 2131275"/>
                <a:gd name="connsiteX240" fmla="*/ 668319 w 2478323"/>
                <a:gd name="connsiteY240" fmla="*/ 1908674 h 2131275"/>
                <a:gd name="connsiteX241" fmla="*/ 673289 w 2478323"/>
                <a:gd name="connsiteY241" fmla="*/ 1866898 h 2131275"/>
                <a:gd name="connsiteX242" fmla="*/ 700165 w 2478323"/>
                <a:gd name="connsiteY242" fmla="*/ 1853234 h 2131275"/>
                <a:gd name="connsiteX243" fmla="*/ 737438 w 2478323"/>
                <a:gd name="connsiteY243" fmla="*/ 1843036 h 2131275"/>
                <a:gd name="connsiteX244" fmla="*/ 745219 w 2478323"/>
                <a:gd name="connsiteY244" fmla="*/ 1792434 h 2131275"/>
                <a:gd name="connsiteX245" fmla="*/ 732468 w 2478323"/>
                <a:gd name="connsiteY245" fmla="*/ 1748959 h 2131275"/>
                <a:gd name="connsiteX246" fmla="*/ 716317 w 2478323"/>
                <a:gd name="connsiteY246" fmla="*/ 1721958 h 2131275"/>
                <a:gd name="connsiteX247" fmla="*/ 727695 w 2478323"/>
                <a:gd name="connsiteY247" fmla="*/ 1701888 h 2131275"/>
                <a:gd name="connsiteX248" fmla="*/ 754570 w 2478323"/>
                <a:gd name="connsiteY248" fmla="*/ 1689989 h 2131275"/>
                <a:gd name="connsiteX249" fmla="*/ 764182 w 2478323"/>
                <a:gd name="connsiteY249" fmla="*/ 1649979 h 2131275"/>
                <a:gd name="connsiteX250" fmla="*/ 731880 w 2478323"/>
                <a:gd name="connsiteY250" fmla="*/ 1614806 h 2131275"/>
                <a:gd name="connsiteX251" fmla="*/ 699576 w 2478323"/>
                <a:gd name="connsiteY251" fmla="*/ 1579634 h 2131275"/>
                <a:gd name="connsiteX252" fmla="*/ 708535 w 2478323"/>
                <a:gd name="connsiteY252" fmla="*/ 1536093 h 2131275"/>
                <a:gd name="connsiteX253" fmla="*/ 703696 w 2478323"/>
                <a:gd name="connsiteY253" fmla="*/ 1485557 h 2131275"/>
                <a:gd name="connsiteX254" fmla="*/ 698269 w 2478323"/>
                <a:gd name="connsiteY254" fmla="*/ 1427372 h 2131275"/>
                <a:gd name="connsiteX255" fmla="*/ 703238 w 2478323"/>
                <a:gd name="connsiteY255" fmla="*/ 1386773 h 2131275"/>
                <a:gd name="connsiteX256" fmla="*/ 693887 w 2478323"/>
                <a:gd name="connsiteY256" fmla="*/ 1346239 h 2131275"/>
                <a:gd name="connsiteX257" fmla="*/ 712001 w 2478323"/>
                <a:gd name="connsiteY257" fmla="*/ 1287923 h 2131275"/>
                <a:gd name="connsiteX258" fmla="*/ 763398 w 2478323"/>
                <a:gd name="connsiteY258" fmla="*/ 1235361 h 2131275"/>
                <a:gd name="connsiteX259" fmla="*/ 808126 w 2478323"/>
                <a:gd name="connsiteY259" fmla="*/ 1221632 h 2131275"/>
                <a:gd name="connsiteX260" fmla="*/ 841998 w 2478323"/>
                <a:gd name="connsiteY260" fmla="*/ 1231503 h 2131275"/>
                <a:gd name="connsiteX261" fmla="*/ 872340 w 2478323"/>
                <a:gd name="connsiteY261" fmla="*/ 1216663 h 2131275"/>
                <a:gd name="connsiteX262" fmla="*/ 882475 w 2478323"/>
                <a:gd name="connsiteY262" fmla="*/ 1179529 h 2131275"/>
                <a:gd name="connsiteX263" fmla="*/ 872078 w 2478323"/>
                <a:gd name="connsiteY263" fmla="*/ 1160178 h 2131275"/>
                <a:gd name="connsiteX264" fmla="*/ 845072 w 2478323"/>
                <a:gd name="connsiteY264" fmla="*/ 1146776 h 2131275"/>
                <a:gd name="connsiteX265" fmla="*/ 848930 w 2478323"/>
                <a:gd name="connsiteY265" fmla="*/ 1108530 h 2131275"/>
                <a:gd name="connsiteX266" fmla="*/ 889407 w 2478323"/>
                <a:gd name="connsiteY266" fmla="*/ 1046619 h 2131275"/>
                <a:gd name="connsiteX267" fmla="*/ 912620 w 2478323"/>
                <a:gd name="connsiteY267" fmla="*/ 981242 h 2131275"/>
                <a:gd name="connsiteX268" fmla="*/ 911247 w 2478323"/>
                <a:gd name="connsiteY268" fmla="*/ 925933 h 2131275"/>
                <a:gd name="connsiteX269" fmla="*/ 916806 w 2478323"/>
                <a:gd name="connsiteY269" fmla="*/ 891807 h 2131275"/>
                <a:gd name="connsiteX270" fmla="*/ 948324 w 2478323"/>
                <a:gd name="connsiteY270" fmla="*/ 883962 h 2131275"/>
                <a:gd name="connsiteX271" fmla="*/ 990175 w 2478323"/>
                <a:gd name="connsiteY271" fmla="*/ 872586 h 2131275"/>
                <a:gd name="connsiteX272" fmla="*/ 1004364 w 2478323"/>
                <a:gd name="connsiteY272" fmla="*/ 842578 h 2131275"/>
                <a:gd name="connsiteX273" fmla="*/ 1008288 w 2478323"/>
                <a:gd name="connsiteY273" fmla="*/ 816101 h 2131275"/>
                <a:gd name="connsiteX274" fmla="*/ 1031632 w 2478323"/>
                <a:gd name="connsiteY274" fmla="*/ 778379 h 2131275"/>
                <a:gd name="connsiteX275" fmla="*/ 1058443 w 2478323"/>
                <a:gd name="connsiteY275" fmla="*/ 740656 h 2131275"/>
                <a:gd name="connsiteX276" fmla="*/ 1081853 w 2478323"/>
                <a:gd name="connsiteY276" fmla="*/ 716467 h 2131275"/>
                <a:gd name="connsiteX277" fmla="*/ 1081134 w 2478323"/>
                <a:gd name="connsiteY277" fmla="*/ 688813 h 2131275"/>
                <a:gd name="connsiteX278" fmla="*/ 1089634 w 2478323"/>
                <a:gd name="connsiteY278" fmla="*/ 658805 h 2131275"/>
                <a:gd name="connsiteX279" fmla="*/ 1108402 w 2478323"/>
                <a:gd name="connsiteY279" fmla="*/ 618141 h 2131275"/>
                <a:gd name="connsiteX280" fmla="*/ 1134623 w 2478323"/>
                <a:gd name="connsiteY280" fmla="*/ 577476 h 2131275"/>
                <a:gd name="connsiteX281" fmla="*/ 1181574 w 2478323"/>
                <a:gd name="connsiteY281" fmla="*/ 561394 h 2131275"/>
                <a:gd name="connsiteX282" fmla="*/ 1228590 w 2478323"/>
                <a:gd name="connsiteY282" fmla="*/ 557667 h 2131275"/>
                <a:gd name="connsiteX283" fmla="*/ 1254878 w 2478323"/>
                <a:gd name="connsiteY283" fmla="*/ 532824 h 2131275"/>
                <a:gd name="connsiteX284" fmla="*/ 1250627 w 2478323"/>
                <a:gd name="connsiteY284" fmla="*/ 479935 h 2131275"/>
                <a:gd name="connsiteX285" fmla="*/ 1277503 w 2478323"/>
                <a:gd name="connsiteY285" fmla="*/ 462152 h 2131275"/>
                <a:gd name="connsiteX286" fmla="*/ 1333216 w 2478323"/>
                <a:gd name="connsiteY286" fmla="*/ 469540 h 2131275"/>
                <a:gd name="connsiteX287" fmla="*/ 1378598 w 2478323"/>
                <a:gd name="connsiteY287" fmla="*/ 480523 h 2131275"/>
                <a:gd name="connsiteX288" fmla="*/ 1421102 w 2478323"/>
                <a:gd name="connsiteY288" fmla="*/ 493860 h 2131275"/>
                <a:gd name="connsiteX289" fmla="*/ 1442812 w 2478323"/>
                <a:gd name="connsiteY289" fmla="*/ 461433 h 2131275"/>
                <a:gd name="connsiteX290" fmla="*/ 1454582 w 2478323"/>
                <a:gd name="connsiteY290" fmla="*/ 400829 h 2131275"/>
                <a:gd name="connsiteX291" fmla="*/ 1497544 w 2478323"/>
                <a:gd name="connsiteY291" fmla="*/ 385923 h 2131275"/>
                <a:gd name="connsiteX292" fmla="*/ 1502318 w 2478323"/>
                <a:gd name="connsiteY292" fmla="*/ 388800 h 2131275"/>
                <a:gd name="connsiteX293" fmla="*/ 1506895 w 2478323"/>
                <a:gd name="connsiteY293" fmla="*/ 391807 h 2131275"/>
                <a:gd name="connsiteX294" fmla="*/ 1534817 w 2478323"/>
                <a:gd name="connsiteY294" fmla="*/ 354542 h 2131275"/>
                <a:gd name="connsiteX295" fmla="*/ 1570848 w 2478323"/>
                <a:gd name="connsiteY295" fmla="*/ 343232 h 2131275"/>
                <a:gd name="connsiteX296" fmla="*/ 1620349 w 2478323"/>
                <a:gd name="connsiteY296" fmla="*/ 381216 h 2131275"/>
                <a:gd name="connsiteX297" fmla="*/ 1676782 w 2478323"/>
                <a:gd name="connsiteY297" fmla="*/ 422730 h 2131275"/>
                <a:gd name="connsiteX298" fmla="*/ 1741649 w 2478323"/>
                <a:gd name="connsiteY298" fmla="*/ 437178 h 2131275"/>
                <a:gd name="connsiteX299" fmla="*/ 1782388 w 2478323"/>
                <a:gd name="connsiteY299" fmla="*/ 427045 h 2131275"/>
                <a:gd name="connsiteX300" fmla="*/ 1813907 w 2478323"/>
                <a:gd name="connsiteY300" fmla="*/ 423972 h 2131275"/>
                <a:gd name="connsiteX301" fmla="*/ 1855822 w 2478323"/>
                <a:gd name="connsiteY301" fmla="*/ 431425 h 2131275"/>
                <a:gd name="connsiteX302" fmla="*/ 1883417 w 2478323"/>
                <a:gd name="connsiteY302" fmla="*/ 448946 h 2131275"/>
                <a:gd name="connsiteX303" fmla="*/ 1910947 w 2478323"/>
                <a:gd name="connsiteY303" fmla="*/ 445285 h 2131275"/>
                <a:gd name="connsiteX304" fmla="*/ 1924548 w 2478323"/>
                <a:gd name="connsiteY304" fmla="*/ 401090 h 2131275"/>
                <a:gd name="connsiteX305" fmla="*/ 1952013 w 2478323"/>
                <a:gd name="connsiteY305" fmla="*/ 388604 h 2131275"/>
                <a:gd name="connsiteX306" fmla="*/ 1978300 w 2478323"/>
                <a:gd name="connsiteY306" fmla="*/ 360230 h 2131275"/>
                <a:gd name="connsiteX307" fmla="*/ 1970061 w 2478323"/>
                <a:gd name="connsiteY307" fmla="*/ 303810 h 2131275"/>
                <a:gd name="connsiteX308" fmla="*/ 1999748 w 2478323"/>
                <a:gd name="connsiteY308" fmla="*/ 268965 h 2131275"/>
                <a:gd name="connsiteX309" fmla="*/ 2029436 w 2478323"/>
                <a:gd name="connsiteY309" fmla="*/ 237649 h 2131275"/>
                <a:gd name="connsiteX310" fmla="*/ 2072398 w 2478323"/>
                <a:gd name="connsiteY310" fmla="*/ 222155 h 2131275"/>
                <a:gd name="connsiteX311" fmla="*/ 2125757 w 2478323"/>
                <a:gd name="connsiteY311" fmla="*/ 213721 h 2131275"/>
                <a:gd name="connsiteX312" fmla="*/ 2162965 w 2478323"/>
                <a:gd name="connsiteY312" fmla="*/ 194174 h 2131275"/>
                <a:gd name="connsiteX313" fmla="*/ 2203769 w 2478323"/>
                <a:gd name="connsiteY313" fmla="*/ 213394 h 2131275"/>
                <a:gd name="connsiteX314" fmla="*/ 2259612 w 2478323"/>
                <a:gd name="connsiteY314" fmla="*/ 250201 h 2131275"/>
                <a:gd name="connsiteX315" fmla="*/ 2305059 w 2478323"/>
                <a:gd name="connsiteY315" fmla="*/ 283543 h 2131275"/>
                <a:gd name="connsiteX316" fmla="*/ 2306106 w 2478323"/>
                <a:gd name="connsiteY316" fmla="*/ 308779 h 2131275"/>
                <a:gd name="connsiteX317" fmla="*/ 2305386 w 2478323"/>
                <a:gd name="connsiteY317" fmla="*/ 338787 h 2131275"/>
                <a:gd name="connsiteX318" fmla="*/ 2326442 w 2478323"/>
                <a:gd name="connsiteY318" fmla="*/ 322573 h 2131275"/>
                <a:gd name="connsiteX319" fmla="*/ 2349657 w 2478323"/>
                <a:gd name="connsiteY319" fmla="*/ 316036 h 2131275"/>
                <a:gd name="connsiteX320" fmla="*/ 2390656 w 2478323"/>
                <a:gd name="connsiteY320" fmla="*/ 294592 h 2131275"/>
                <a:gd name="connsiteX321" fmla="*/ 2429499 w 2478323"/>
                <a:gd name="connsiteY321" fmla="*/ 277594 h 2131275"/>
                <a:gd name="connsiteX322" fmla="*/ 2459579 w 2478323"/>
                <a:gd name="connsiteY322" fmla="*/ 275241 h 2131275"/>
                <a:gd name="connsiteX323" fmla="*/ 2478477 w 2478323"/>
                <a:gd name="connsiteY323" fmla="*/ 241833 h 2131275"/>
                <a:gd name="connsiteX324" fmla="*/ 2435711 w 2478323"/>
                <a:gd name="connsiteY324" fmla="*/ 230654 h 2131275"/>
                <a:gd name="connsiteX325" fmla="*/ 2406219 w 2478323"/>
                <a:gd name="connsiteY325" fmla="*/ 245364 h 213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2478323" h="2131275">
                  <a:moveTo>
                    <a:pt x="2406219" y="245364"/>
                  </a:moveTo>
                  <a:lnTo>
                    <a:pt x="2406219" y="245364"/>
                  </a:lnTo>
                  <a:cubicBezTo>
                    <a:pt x="2403408" y="256347"/>
                    <a:pt x="2392356" y="260792"/>
                    <a:pt x="2382156" y="259746"/>
                  </a:cubicBezTo>
                  <a:cubicBezTo>
                    <a:pt x="2371954" y="258700"/>
                    <a:pt x="2362669" y="252163"/>
                    <a:pt x="2363323" y="241179"/>
                  </a:cubicBezTo>
                  <a:cubicBezTo>
                    <a:pt x="2363977" y="230196"/>
                    <a:pt x="2348937" y="220390"/>
                    <a:pt x="2333373" y="212021"/>
                  </a:cubicBezTo>
                  <a:cubicBezTo>
                    <a:pt x="2317811" y="203653"/>
                    <a:pt x="2301659" y="196789"/>
                    <a:pt x="2300220" y="191624"/>
                  </a:cubicBezTo>
                  <a:cubicBezTo>
                    <a:pt x="2298782" y="186525"/>
                    <a:pt x="2305190" y="184302"/>
                    <a:pt x="2314868" y="184956"/>
                  </a:cubicBezTo>
                  <a:cubicBezTo>
                    <a:pt x="2324546" y="185675"/>
                    <a:pt x="2337428" y="189270"/>
                    <a:pt x="2348872" y="195808"/>
                  </a:cubicBezTo>
                  <a:cubicBezTo>
                    <a:pt x="2360380" y="202346"/>
                    <a:pt x="2369993" y="203392"/>
                    <a:pt x="2379997" y="199731"/>
                  </a:cubicBezTo>
                  <a:cubicBezTo>
                    <a:pt x="2390002" y="196004"/>
                    <a:pt x="2400269" y="187571"/>
                    <a:pt x="2413086" y="175084"/>
                  </a:cubicBezTo>
                  <a:cubicBezTo>
                    <a:pt x="2425902" y="162597"/>
                    <a:pt x="2441269" y="161420"/>
                    <a:pt x="2453955" y="160636"/>
                  </a:cubicBezTo>
                  <a:cubicBezTo>
                    <a:pt x="2466641" y="159851"/>
                    <a:pt x="2476646" y="159459"/>
                    <a:pt x="2478739" y="148475"/>
                  </a:cubicBezTo>
                  <a:cubicBezTo>
                    <a:pt x="2480831" y="137492"/>
                    <a:pt x="2470434" y="128339"/>
                    <a:pt x="2458402" y="120364"/>
                  </a:cubicBezTo>
                  <a:cubicBezTo>
                    <a:pt x="2446369" y="112388"/>
                    <a:pt x="2432768" y="105458"/>
                    <a:pt x="2428452" y="98855"/>
                  </a:cubicBezTo>
                  <a:cubicBezTo>
                    <a:pt x="2424136" y="92317"/>
                    <a:pt x="2413739" y="84668"/>
                    <a:pt x="2400530" y="79438"/>
                  </a:cubicBezTo>
                  <a:cubicBezTo>
                    <a:pt x="2387256" y="74208"/>
                    <a:pt x="2371170" y="71331"/>
                    <a:pt x="2355476" y="74338"/>
                  </a:cubicBezTo>
                  <a:cubicBezTo>
                    <a:pt x="2339782" y="77346"/>
                    <a:pt x="2331543" y="75515"/>
                    <a:pt x="2324938" y="70808"/>
                  </a:cubicBezTo>
                  <a:cubicBezTo>
                    <a:pt x="2318334" y="66101"/>
                    <a:pt x="2313299" y="58387"/>
                    <a:pt x="2303948" y="49691"/>
                  </a:cubicBezTo>
                  <a:cubicBezTo>
                    <a:pt x="2294597" y="40931"/>
                    <a:pt x="2275699" y="43938"/>
                    <a:pt x="2259155" y="54268"/>
                  </a:cubicBezTo>
                  <a:cubicBezTo>
                    <a:pt x="2242611" y="64597"/>
                    <a:pt x="2228421" y="82249"/>
                    <a:pt x="2228487" y="102712"/>
                  </a:cubicBezTo>
                  <a:cubicBezTo>
                    <a:pt x="2228552" y="123240"/>
                    <a:pt x="2219659" y="130955"/>
                    <a:pt x="2212335" y="130758"/>
                  </a:cubicBezTo>
                  <a:cubicBezTo>
                    <a:pt x="2205011" y="130628"/>
                    <a:pt x="2199257" y="122586"/>
                    <a:pt x="2205665" y="111538"/>
                  </a:cubicBezTo>
                  <a:cubicBezTo>
                    <a:pt x="2212008" y="100554"/>
                    <a:pt x="2207692" y="88460"/>
                    <a:pt x="2205338" y="78196"/>
                  </a:cubicBezTo>
                  <a:cubicBezTo>
                    <a:pt x="2202984" y="67932"/>
                    <a:pt x="2202592" y="59563"/>
                    <a:pt x="2216912" y="55772"/>
                  </a:cubicBezTo>
                  <a:cubicBezTo>
                    <a:pt x="2231167" y="52045"/>
                    <a:pt x="2234306" y="39231"/>
                    <a:pt x="2227309" y="26810"/>
                  </a:cubicBezTo>
                  <a:cubicBezTo>
                    <a:pt x="2220313" y="14388"/>
                    <a:pt x="2203115" y="2424"/>
                    <a:pt x="2176631" y="332"/>
                  </a:cubicBezTo>
                  <a:cubicBezTo>
                    <a:pt x="2150148" y="-1760"/>
                    <a:pt x="2131969" y="8570"/>
                    <a:pt x="2122030" y="21253"/>
                  </a:cubicBezTo>
                  <a:cubicBezTo>
                    <a:pt x="2112090" y="33936"/>
                    <a:pt x="2110325" y="48907"/>
                    <a:pt x="2116798" y="56229"/>
                  </a:cubicBezTo>
                  <a:cubicBezTo>
                    <a:pt x="2123272" y="63551"/>
                    <a:pt x="2114444" y="82968"/>
                    <a:pt x="2101301" y="100620"/>
                  </a:cubicBezTo>
                  <a:cubicBezTo>
                    <a:pt x="2088157" y="118272"/>
                    <a:pt x="2070698" y="134093"/>
                    <a:pt x="2059973" y="134093"/>
                  </a:cubicBezTo>
                  <a:cubicBezTo>
                    <a:pt x="2049249" y="134158"/>
                    <a:pt x="2049968" y="120560"/>
                    <a:pt x="2053107" y="103366"/>
                  </a:cubicBezTo>
                  <a:cubicBezTo>
                    <a:pt x="2056246" y="86172"/>
                    <a:pt x="2061870" y="65251"/>
                    <a:pt x="2061085" y="50607"/>
                  </a:cubicBezTo>
                  <a:cubicBezTo>
                    <a:pt x="2060300" y="35962"/>
                    <a:pt x="2054938" y="32694"/>
                    <a:pt x="2044803" y="38970"/>
                  </a:cubicBezTo>
                  <a:cubicBezTo>
                    <a:pt x="2034667" y="45246"/>
                    <a:pt x="2019692" y="61067"/>
                    <a:pt x="1999814" y="84537"/>
                  </a:cubicBezTo>
                  <a:cubicBezTo>
                    <a:pt x="1979935" y="108073"/>
                    <a:pt x="1962540" y="130497"/>
                    <a:pt x="1947239" y="147560"/>
                  </a:cubicBezTo>
                  <a:cubicBezTo>
                    <a:pt x="1931937" y="164623"/>
                    <a:pt x="1918794" y="176391"/>
                    <a:pt x="1907350" y="178679"/>
                  </a:cubicBezTo>
                  <a:cubicBezTo>
                    <a:pt x="1895907" y="180902"/>
                    <a:pt x="1890872" y="170311"/>
                    <a:pt x="1893291" y="156582"/>
                  </a:cubicBezTo>
                  <a:cubicBezTo>
                    <a:pt x="1895711" y="142853"/>
                    <a:pt x="1905651" y="125986"/>
                    <a:pt x="1924221" y="115657"/>
                  </a:cubicBezTo>
                  <a:cubicBezTo>
                    <a:pt x="1942727" y="105327"/>
                    <a:pt x="1952274" y="86237"/>
                    <a:pt x="1960252" y="69697"/>
                  </a:cubicBezTo>
                  <a:cubicBezTo>
                    <a:pt x="1968229" y="53156"/>
                    <a:pt x="1974573" y="39231"/>
                    <a:pt x="1986735" y="39231"/>
                  </a:cubicBezTo>
                  <a:cubicBezTo>
                    <a:pt x="1998833" y="39166"/>
                    <a:pt x="2004914" y="31844"/>
                    <a:pt x="2003475" y="23410"/>
                  </a:cubicBezTo>
                  <a:cubicBezTo>
                    <a:pt x="2002037" y="14977"/>
                    <a:pt x="1993078" y="5497"/>
                    <a:pt x="1975226" y="1182"/>
                  </a:cubicBezTo>
                  <a:cubicBezTo>
                    <a:pt x="1957309" y="-3133"/>
                    <a:pt x="1946977" y="4974"/>
                    <a:pt x="1939719" y="15630"/>
                  </a:cubicBezTo>
                  <a:cubicBezTo>
                    <a:pt x="1932461" y="26287"/>
                    <a:pt x="1928210" y="39493"/>
                    <a:pt x="1922521" y="45377"/>
                  </a:cubicBezTo>
                  <a:cubicBezTo>
                    <a:pt x="1916832" y="51261"/>
                    <a:pt x="1899307" y="46161"/>
                    <a:pt x="1883417" y="41127"/>
                  </a:cubicBezTo>
                  <a:cubicBezTo>
                    <a:pt x="1867527" y="36093"/>
                    <a:pt x="1853207" y="30994"/>
                    <a:pt x="1853926" y="36878"/>
                  </a:cubicBezTo>
                  <a:cubicBezTo>
                    <a:pt x="1854645" y="42762"/>
                    <a:pt x="1846798" y="46815"/>
                    <a:pt x="1840586" y="52110"/>
                  </a:cubicBezTo>
                  <a:cubicBezTo>
                    <a:pt x="1834374" y="57471"/>
                    <a:pt x="1829731" y="64074"/>
                    <a:pt x="1836924" y="74992"/>
                  </a:cubicBezTo>
                  <a:cubicBezTo>
                    <a:pt x="1844117" y="85910"/>
                    <a:pt x="1842352" y="96174"/>
                    <a:pt x="1837055" y="100424"/>
                  </a:cubicBezTo>
                  <a:cubicBezTo>
                    <a:pt x="1831693" y="104673"/>
                    <a:pt x="1822800" y="102908"/>
                    <a:pt x="1815607" y="89702"/>
                  </a:cubicBezTo>
                  <a:cubicBezTo>
                    <a:pt x="1808414" y="76561"/>
                    <a:pt x="1795924" y="75123"/>
                    <a:pt x="1783042" y="80680"/>
                  </a:cubicBezTo>
                  <a:cubicBezTo>
                    <a:pt x="1770225" y="86237"/>
                    <a:pt x="1757082" y="98724"/>
                    <a:pt x="1748515" y="113434"/>
                  </a:cubicBezTo>
                  <a:cubicBezTo>
                    <a:pt x="1740015" y="128078"/>
                    <a:pt x="1730010" y="135073"/>
                    <a:pt x="1724321" y="139715"/>
                  </a:cubicBezTo>
                  <a:cubicBezTo>
                    <a:pt x="1718632" y="144291"/>
                    <a:pt x="1717193" y="146514"/>
                    <a:pt x="1725825" y="151614"/>
                  </a:cubicBezTo>
                  <a:cubicBezTo>
                    <a:pt x="1734391" y="156713"/>
                    <a:pt x="1738380" y="169134"/>
                    <a:pt x="1737007" y="181229"/>
                  </a:cubicBezTo>
                  <a:cubicBezTo>
                    <a:pt x="1735634" y="193324"/>
                    <a:pt x="1728898" y="205092"/>
                    <a:pt x="1716081" y="208753"/>
                  </a:cubicBezTo>
                  <a:cubicBezTo>
                    <a:pt x="1703265" y="212479"/>
                    <a:pt x="1699211" y="194566"/>
                    <a:pt x="1695941" y="176653"/>
                  </a:cubicBezTo>
                  <a:cubicBezTo>
                    <a:pt x="1692672" y="158740"/>
                    <a:pt x="1690056" y="140761"/>
                    <a:pt x="1680116" y="144487"/>
                  </a:cubicBezTo>
                  <a:cubicBezTo>
                    <a:pt x="1670112" y="148214"/>
                    <a:pt x="1668280" y="138669"/>
                    <a:pt x="1672400" y="128209"/>
                  </a:cubicBezTo>
                  <a:cubicBezTo>
                    <a:pt x="1676520" y="117749"/>
                    <a:pt x="1686394" y="106373"/>
                    <a:pt x="1699995" y="106308"/>
                  </a:cubicBezTo>
                  <a:cubicBezTo>
                    <a:pt x="1713531" y="106242"/>
                    <a:pt x="1727067" y="95913"/>
                    <a:pt x="1736876" y="84341"/>
                  </a:cubicBezTo>
                  <a:cubicBezTo>
                    <a:pt x="1746619" y="72769"/>
                    <a:pt x="1752635" y="59956"/>
                    <a:pt x="1751196" y="54791"/>
                  </a:cubicBezTo>
                  <a:cubicBezTo>
                    <a:pt x="1748777" y="46227"/>
                    <a:pt x="1740211" y="42958"/>
                    <a:pt x="1732233" y="44592"/>
                  </a:cubicBezTo>
                  <a:cubicBezTo>
                    <a:pt x="1724255" y="46227"/>
                    <a:pt x="1716931" y="52699"/>
                    <a:pt x="1716997" y="63682"/>
                  </a:cubicBezTo>
                  <a:cubicBezTo>
                    <a:pt x="1717062" y="74665"/>
                    <a:pt x="1706338" y="79111"/>
                    <a:pt x="1691167" y="80615"/>
                  </a:cubicBezTo>
                  <a:cubicBezTo>
                    <a:pt x="1675996" y="82118"/>
                    <a:pt x="1656314" y="80745"/>
                    <a:pt x="1638462" y="80092"/>
                  </a:cubicBezTo>
                  <a:cubicBezTo>
                    <a:pt x="1620610" y="79438"/>
                    <a:pt x="1612110" y="90094"/>
                    <a:pt x="1613025" y="103823"/>
                  </a:cubicBezTo>
                  <a:cubicBezTo>
                    <a:pt x="1613940" y="117552"/>
                    <a:pt x="1624403" y="134354"/>
                    <a:pt x="1644413" y="145991"/>
                  </a:cubicBezTo>
                  <a:cubicBezTo>
                    <a:pt x="1664423" y="157628"/>
                    <a:pt x="1662722" y="167173"/>
                    <a:pt x="1653437" y="171619"/>
                  </a:cubicBezTo>
                  <a:cubicBezTo>
                    <a:pt x="1644151" y="176064"/>
                    <a:pt x="1627411" y="175411"/>
                    <a:pt x="1617341" y="166650"/>
                  </a:cubicBezTo>
                  <a:cubicBezTo>
                    <a:pt x="1607271" y="157890"/>
                    <a:pt x="1594388" y="155798"/>
                    <a:pt x="1581376" y="157105"/>
                  </a:cubicBezTo>
                  <a:cubicBezTo>
                    <a:pt x="1568363" y="158478"/>
                    <a:pt x="1555154" y="163251"/>
                    <a:pt x="1544430" y="168415"/>
                  </a:cubicBezTo>
                  <a:cubicBezTo>
                    <a:pt x="1533706" y="173580"/>
                    <a:pt x="1546653" y="182667"/>
                    <a:pt x="1562608" y="192147"/>
                  </a:cubicBezTo>
                  <a:cubicBezTo>
                    <a:pt x="1578564" y="201627"/>
                    <a:pt x="1597527" y="211433"/>
                    <a:pt x="1598966" y="217971"/>
                  </a:cubicBezTo>
                  <a:cubicBezTo>
                    <a:pt x="1600404" y="224574"/>
                    <a:pt x="1591119" y="220586"/>
                    <a:pt x="1580395" y="216206"/>
                  </a:cubicBezTo>
                  <a:cubicBezTo>
                    <a:pt x="1569671" y="211891"/>
                    <a:pt x="1557508" y="207184"/>
                    <a:pt x="1553258" y="212283"/>
                  </a:cubicBezTo>
                  <a:cubicBezTo>
                    <a:pt x="1549007" y="217382"/>
                    <a:pt x="1536844" y="215683"/>
                    <a:pt x="1525401" y="209472"/>
                  </a:cubicBezTo>
                  <a:cubicBezTo>
                    <a:pt x="1513957" y="203261"/>
                    <a:pt x="1503168" y="192735"/>
                    <a:pt x="1501729" y="180314"/>
                  </a:cubicBezTo>
                  <a:cubicBezTo>
                    <a:pt x="1500225" y="167827"/>
                    <a:pt x="1483420" y="170507"/>
                    <a:pt x="1471519" y="177307"/>
                  </a:cubicBezTo>
                  <a:cubicBezTo>
                    <a:pt x="1459617" y="184106"/>
                    <a:pt x="1452490" y="195154"/>
                    <a:pt x="1470407" y="199469"/>
                  </a:cubicBezTo>
                  <a:cubicBezTo>
                    <a:pt x="1488259" y="203784"/>
                    <a:pt x="1494013" y="211825"/>
                    <a:pt x="1495321" y="222809"/>
                  </a:cubicBezTo>
                  <a:cubicBezTo>
                    <a:pt x="1496629" y="233792"/>
                    <a:pt x="1493490" y="247717"/>
                    <a:pt x="1493555" y="263800"/>
                  </a:cubicBezTo>
                  <a:cubicBezTo>
                    <a:pt x="1493621" y="279948"/>
                    <a:pt x="1483289" y="281778"/>
                    <a:pt x="1473938" y="276156"/>
                  </a:cubicBezTo>
                  <a:cubicBezTo>
                    <a:pt x="1464653" y="270533"/>
                    <a:pt x="1456348" y="257393"/>
                    <a:pt x="1460598" y="243468"/>
                  </a:cubicBezTo>
                  <a:cubicBezTo>
                    <a:pt x="1464849" y="229542"/>
                    <a:pt x="1458375" y="224051"/>
                    <a:pt x="1447324" y="224312"/>
                  </a:cubicBezTo>
                  <a:cubicBezTo>
                    <a:pt x="1436273" y="224508"/>
                    <a:pt x="1420579" y="230458"/>
                    <a:pt x="1406324" y="239349"/>
                  </a:cubicBezTo>
                  <a:cubicBezTo>
                    <a:pt x="1392068" y="248175"/>
                    <a:pt x="1393115" y="240133"/>
                    <a:pt x="1396253" y="226797"/>
                  </a:cubicBezTo>
                  <a:cubicBezTo>
                    <a:pt x="1399392" y="213394"/>
                    <a:pt x="1404689" y="194697"/>
                    <a:pt x="1398934" y="182275"/>
                  </a:cubicBezTo>
                  <a:cubicBezTo>
                    <a:pt x="1393115" y="169854"/>
                    <a:pt x="1383829" y="169919"/>
                    <a:pt x="1372255" y="173776"/>
                  </a:cubicBezTo>
                  <a:cubicBezTo>
                    <a:pt x="1360681" y="177699"/>
                    <a:pt x="1346752" y="185413"/>
                    <a:pt x="1331778" y="188421"/>
                  </a:cubicBezTo>
                  <a:cubicBezTo>
                    <a:pt x="1316803" y="191428"/>
                    <a:pt x="1305360" y="193324"/>
                    <a:pt x="1300063" y="196985"/>
                  </a:cubicBezTo>
                  <a:cubicBezTo>
                    <a:pt x="1294701" y="200646"/>
                    <a:pt x="1295485" y="206138"/>
                    <a:pt x="1304771" y="216402"/>
                  </a:cubicBezTo>
                  <a:cubicBezTo>
                    <a:pt x="1314057" y="226600"/>
                    <a:pt x="1318045" y="239022"/>
                    <a:pt x="1316673" y="248371"/>
                  </a:cubicBezTo>
                  <a:cubicBezTo>
                    <a:pt x="1315299" y="257720"/>
                    <a:pt x="1308564" y="263930"/>
                    <a:pt x="1296401" y="261838"/>
                  </a:cubicBezTo>
                  <a:cubicBezTo>
                    <a:pt x="1284238" y="259681"/>
                    <a:pt x="1275672" y="259746"/>
                    <a:pt x="1270506" y="263277"/>
                  </a:cubicBezTo>
                  <a:cubicBezTo>
                    <a:pt x="1265340" y="266742"/>
                    <a:pt x="1263575" y="273737"/>
                    <a:pt x="1265079" y="285439"/>
                  </a:cubicBezTo>
                  <a:cubicBezTo>
                    <a:pt x="1266583" y="297142"/>
                    <a:pt x="1258736" y="303418"/>
                    <a:pt x="1250169" y="304202"/>
                  </a:cubicBezTo>
                  <a:cubicBezTo>
                    <a:pt x="1241603" y="304987"/>
                    <a:pt x="1232252" y="300280"/>
                    <a:pt x="1230814" y="290016"/>
                  </a:cubicBezTo>
                  <a:cubicBezTo>
                    <a:pt x="1229375" y="279752"/>
                    <a:pt x="1216493" y="276156"/>
                    <a:pt x="1202173" y="278052"/>
                  </a:cubicBezTo>
                  <a:cubicBezTo>
                    <a:pt x="1187917" y="279948"/>
                    <a:pt x="1172223" y="287335"/>
                    <a:pt x="1165096" y="299103"/>
                  </a:cubicBezTo>
                  <a:cubicBezTo>
                    <a:pt x="1158034" y="310871"/>
                    <a:pt x="1144498" y="321135"/>
                    <a:pt x="1133250" y="331857"/>
                  </a:cubicBezTo>
                  <a:cubicBezTo>
                    <a:pt x="1122068" y="342513"/>
                    <a:pt x="1113175" y="353562"/>
                    <a:pt x="1115398" y="366702"/>
                  </a:cubicBezTo>
                  <a:cubicBezTo>
                    <a:pt x="1117556" y="379843"/>
                    <a:pt x="1126515" y="376509"/>
                    <a:pt x="1138089" y="371017"/>
                  </a:cubicBezTo>
                  <a:cubicBezTo>
                    <a:pt x="1149663" y="365460"/>
                    <a:pt x="1163984" y="357746"/>
                    <a:pt x="1176866" y="362061"/>
                  </a:cubicBezTo>
                  <a:cubicBezTo>
                    <a:pt x="1189748" y="366376"/>
                    <a:pt x="1189421" y="371867"/>
                    <a:pt x="1187590" y="377947"/>
                  </a:cubicBezTo>
                  <a:cubicBezTo>
                    <a:pt x="1185759" y="384027"/>
                    <a:pt x="1182621" y="390565"/>
                    <a:pt x="1189814" y="397168"/>
                  </a:cubicBezTo>
                  <a:cubicBezTo>
                    <a:pt x="1197006" y="403706"/>
                    <a:pt x="1199884" y="415081"/>
                    <a:pt x="1198511" y="422403"/>
                  </a:cubicBezTo>
                  <a:cubicBezTo>
                    <a:pt x="1197137" y="429725"/>
                    <a:pt x="1191383" y="433060"/>
                    <a:pt x="1181378" y="423580"/>
                  </a:cubicBezTo>
                  <a:cubicBezTo>
                    <a:pt x="1171308" y="414100"/>
                    <a:pt x="1159864" y="407955"/>
                    <a:pt x="1150383" y="407955"/>
                  </a:cubicBezTo>
                  <a:cubicBezTo>
                    <a:pt x="1140901" y="408020"/>
                    <a:pt x="1133446" y="414231"/>
                    <a:pt x="1131354" y="429660"/>
                  </a:cubicBezTo>
                  <a:cubicBezTo>
                    <a:pt x="1129261" y="445024"/>
                    <a:pt x="1122853" y="443977"/>
                    <a:pt x="1114810" y="436328"/>
                  </a:cubicBezTo>
                  <a:cubicBezTo>
                    <a:pt x="1106767" y="428679"/>
                    <a:pt x="1097024" y="414427"/>
                    <a:pt x="1088392" y="403509"/>
                  </a:cubicBezTo>
                  <a:cubicBezTo>
                    <a:pt x="1079760" y="392591"/>
                    <a:pt x="1071259" y="402856"/>
                    <a:pt x="1062497" y="414035"/>
                  </a:cubicBezTo>
                  <a:cubicBezTo>
                    <a:pt x="1053800" y="425214"/>
                    <a:pt x="1044907" y="437374"/>
                    <a:pt x="1035621" y="430052"/>
                  </a:cubicBezTo>
                  <a:cubicBezTo>
                    <a:pt x="1026270" y="422796"/>
                    <a:pt x="1035491" y="407694"/>
                    <a:pt x="1045234" y="391742"/>
                  </a:cubicBezTo>
                  <a:cubicBezTo>
                    <a:pt x="1054977" y="375790"/>
                    <a:pt x="1065244" y="358923"/>
                    <a:pt x="1058116" y="347939"/>
                  </a:cubicBezTo>
                  <a:cubicBezTo>
                    <a:pt x="1050923" y="336956"/>
                    <a:pt x="1044842" y="340290"/>
                    <a:pt x="1036537" y="350554"/>
                  </a:cubicBezTo>
                  <a:cubicBezTo>
                    <a:pt x="1028167" y="360819"/>
                    <a:pt x="1017573" y="378078"/>
                    <a:pt x="1001225" y="395010"/>
                  </a:cubicBezTo>
                  <a:cubicBezTo>
                    <a:pt x="984813" y="411943"/>
                    <a:pt x="965588" y="420050"/>
                    <a:pt x="952378" y="425999"/>
                  </a:cubicBezTo>
                  <a:cubicBezTo>
                    <a:pt x="939169" y="431883"/>
                    <a:pt x="932042" y="435609"/>
                    <a:pt x="939954" y="443651"/>
                  </a:cubicBezTo>
                  <a:cubicBezTo>
                    <a:pt x="947866" y="451692"/>
                    <a:pt x="939692" y="457903"/>
                    <a:pt x="928445" y="465683"/>
                  </a:cubicBezTo>
                  <a:cubicBezTo>
                    <a:pt x="917198" y="473397"/>
                    <a:pt x="903008" y="482615"/>
                    <a:pt x="898758" y="496540"/>
                  </a:cubicBezTo>
                  <a:cubicBezTo>
                    <a:pt x="894507" y="510465"/>
                    <a:pt x="875609" y="520076"/>
                    <a:pt x="852461" y="529882"/>
                  </a:cubicBezTo>
                  <a:cubicBezTo>
                    <a:pt x="829312" y="539689"/>
                    <a:pt x="801848" y="549691"/>
                    <a:pt x="780465" y="564467"/>
                  </a:cubicBezTo>
                  <a:cubicBezTo>
                    <a:pt x="759082" y="579176"/>
                    <a:pt x="761240" y="586891"/>
                    <a:pt x="771834" y="587348"/>
                  </a:cubicBezTo>
                  <a:cubicBezTo>
                    <a:pt x="782361" y="587871"/>
                    <a:pt x="801260" y="581203"/>
                    <a:pt x="813357" y="567212"/>
                  </a:cubicBezTo>
                  <a:cubicBezTo>
                    <a:pt x="825454" y="553287"/>
                    <a:pt x="833628" y="550280"/>
                    <a:pt x="843633" y="547730"/>
                  </a:cubicBezTo>
                  <a:cubicBezTo>
                    <a:pt x="853638" y="545115"/>
                    <a:pt x="865408" y="542892"/>
                    <a:pt x="884633" y="530340"/>
                  </a:cubicBezTo>
                  <a:cubicBezTo>
                    <a:pt x="903858" y="517788"/>
                    <a:pt x="923802" y="506412"/>
                    <a:pt x="940739" y="499351"/>
                  </a:cubicBezTo>
                  <a:cubicBezTo>
                    <a:pt x="957675" y="492291"/>
                    <a:pt x="971603" y="489676"/>
                    <a:pt x="978796" y="494775"/>
                  </a:cubicBezTo>
                  <a:cubicBezTo>
                    <a:pt x="985990" y="499874"/>
                    <a:pt x="995667" y="504255"/>
                    <a:pt x="1005803" y="503993"/>
                  </a:cubicBezTo>
                  <a:cubicBezTo>
                    <a:pt x="1016004" y="503797"/>
                    <a:pt x="1026663" y="498959"/>
                    <a:pt x="1035883" y="485753"/>
                  </a:cubicBezTo>
                  <a:cubicBezTo>
                    <a:pt x="1045103" y="472547"/>
                    <a:pt x="1055435" y="467382"/>
                    <a:pt x="1065832" y="467513"/>
                  </a:cubicBezTo>
                  <a:cubicBezTo>
                    <a:pt x="1076164" y="467644"/>
                    <a:pt x="1086561" y="473135"/>
                    <a:pt x="1095912" y="481111"/>
                  </a:cubicBezTo>
                  <a:cubicBezTo>
                    <a:pt x="1105263" y="489153"/>
                    <a:pt x="1097416" y="496475"/>
                    <a:pt x="1090158" y="504778"/>
                  </a:cubicBezTo>
                  <a:cubicBezTo>
                    <a:pt x="1082899" y="513081"/>
                    <a:pt x="1076164" y="522233"/>
                    <a:pt x="1087607" y="533870"/>
                  </a:cubicBezTo>
                  <a:cubicBezTo>
                    <a:pt x="1099051" y="545507"/>
                    <a:pt x="1092316" y="554725"/>
                    <a:pt x="1082703" y="558386"/>
                  </a:cubicBezTo>
                  <a:cubicBezTo>
                    <a:pt x="1073091" y="562113"/>
                    <a:pt x="1060601" y="560282"/>
                    <a:pt x="1060535" y="550084"/>
                  </a:cubicBezTo>
                  <a:cubicBezTo>
                    <a:pt x="1060470" y="539820"/>
                    <a:pt x="1053342" y="530340"/>
                    <a:pt x="1044907" y="525764"/>
                  </a:cubicBezTo>
                  <a:cubicBezTo>
                    <a:pt x="1036471" y="521253"/>
                    <a:pt x="1026859" y="521645"/>
                    <a:pt x="1021889" y="531190"/>
                  </a:cubicBezTo>
                  <a:cubicBezTo>
                    <a:pt x="1016919" y="540735"/>
                    <a:pt x="1010184" y="550672"/>
                    <a:pt x="1002337" y="558386"/>
                  </a:cubicBezTo>
                  <a:cubicBezTo>
                    <a:pt x="994490" y="566101"/>
                    <a:pt x="985597" y="571658"/>
                    <a:pt x="976311" y="572442"/>
                  </a:cubicBezTo>
                  <a:cubicBezTo>
                    <a:pt x="967026" y="573227"/>
                    <a:pt x="957414" y="582380"/>
                    <a:pt x="950155" y="595782"/>
                  </a:cubicBezTo>
                  <a:cubicBezTo>
                    <a:pt x="942897" y="609184"/>
                    <a:pt x="937992" y="626770"/>
                    <a:pt x="938058" y="644357"/>
                  </a:cubicBezTo>
                  <a:cubicBezTo>
                    <a:pt x="938123" y="661943"/>
                    <a:pt x="929949" y="661943"/>
                    <a:pt x="921318" y="661485"/>
                  </a:cubicBezTo>
                  <a:cubicBezTo>
                    <a:pt x="912751" y="660962"/>
                    <a:pt x="903793" y="659916"/>
                    <a:pt x="902419" y="675280"/>
                  </a:cubicBezTo>
                  <a:cubicBezTo>
                    <a:pt x="901046" y="690643"/>
                    <a:pt x="889014" y="711956"/>
                    <a:pt x="872340" y="734380"/>
                  </a:cubicBezTo>
                  <a:cubicBezTo>
                    <a:pt x="855665" y="756804"/>
                    <a:pt x="834347" y="780275"/>
                    <a:pt x="814403" y="800149"/>
                  </a:cubicBezTo>
                  <a:cubicBezTo>
                    <a:pt x="794459" y="820023"/>
                    <a:pt x="793805" y="832118"/>
                    <a:pt x="796551" y="842317"/>
                  </a:cubicBezTo>
                  <a:cubicBezTo>
                    <a:pt x="799298" y="852581"/>
                    <a:pt x="805379" y="860949"/>
                    <a:pt x="798971" y="873436"/>
                  </a:cubicBezTo>
                  <a:cubicBezTo>
                    <a:pt x="792628" y="885923"/>
                    <a:pt x="777588" y="886708"/>
                    <a:pt x="762221" y="885662"/>
                  </a:cubicBezTo>
                  <a:cubicBezTo>
                    <a:pt x="746854" y="884615"/>
                    <a:pt x="731095" y="881739"/>
                    <a:pt x="723313" y="886904"/>
                  </a:cubicBezTo>
                  <a:cubicBezTo>
                    <a:pt x="715532" y="892068"/>
                    <a:pt x="717755" y="909982"/>
                    <a:pt x="719259" y="929006"/>
                  </a:cubicBezTo>
                  <a:cubicBezTo>
                    <a:pt x="720763" y="948031"/>
                    <a:pt x="721548" y="968167"/>
                    <a:pt x="710889" y="977777"/>
                  </a:cubicBezTo>
                  <a:cubicBezTo>
                    <a:pt x="700230" y="987322"/>
                    <a:pt x="700296" y="998698"/>
                    <a:pt x="702976" y="1010400"/>
                  </a:cubicBezTo>
                  <a:cubicBezTo>
                    <a:pt x="705723" y="1022102"/>
                    <a:pt x="711085" y="1034132"/>
                    <a:pt x="711150" y="1045115"/>
                  </a:cubicBezTo>
                  <a:cubicBezTo>
                    <a:pt x="711216" y="1056098"/>
                    <a:pt x="697287" y="1052895"/>
                    <a:pt x="682771" y="1049626"/>
                  </a:cubicBezTo>
                  <a:cubicBezTo>
                    <a:pt x="668319" y="1046422"/>
                    <a:pt x="653279" y="1043154"/>
                    <a:pt x="651187" y="1054137"/>
                  </a:cubicBezTo>
                  <a:cubicBezTo>
                    <a:pt x="649094" y="1065120"/>
                    <a:pt x="635885" y="1069239"/>
                    <a:pt x="621434" y="1071265"/>
                  </a:cubicBezTo>
                  <a:cubicBezTo>
                    <a:pt x="606982" y="1073358"/>
                    <a:pt x="591289" y="1073423"/>
                    <a:pt x="584161" y="1076365"/>
                  </a:cubicBezTo>
                  <a:cubicBezTo>
                    <a:pt x="577033" y="1079307"/>
                    <a:pt x="584226" y="1089506"/>
                    <a:pt x="596454" y="1101535"/>
                  </a:cubicBezTo>
                  <a:cubicBezTo>
                    <a:pt x="608617" y="1113564"/>
                    <a:pt x="625815" y="1127424"/>
                    <a:pt x="638762" y="1137623"/>
                  </a:cubicBezTo>
                  <a:cubicBezTo>
                    <a:pt x="651645" y="1147822"/>
                    <a:pt x="645629" y="1156974"/>
                    <a:pt x="635689" y="1160701"/>
                  </a:cubicBezTo>
                  <a:cubicBezTo>
                    <a:pt x="625684" y="1164427"/>
                    <a:pt x="611756" y="1162662"/>
                    <a:pt x="608879" y="1150960"/>
                  </a:cubicBezTo>
                  <a:cubicBezTo>
                    <a:pt x="605936" y="1139257"/>
                    <a:pt x="595604" y="1142984"/>
                    <a:pt x="580499" y="1152202"/>
                  </a:cubicBezTo>
                  <a:cubicBezTo>
                    <a:pt x="565328" y="1161420"/>
                    <a:pt x="545449" y="1176130"/>
                    <a:pt x="523347" y="1186524"/>
                  </a:cubicBezTo>
                  <a:cubicBezTo>
                    <a:pt x="501245" y="1196854"/>
                    <a:pt x="494902" y="1212283"/>
                    <a:pt x="489736" y="1225293"/>
                  </a:cubicBezTo>
                  <a:cubicBezTo>
                    <a:pt x="484635" y="1238303"/>
                    <a:pt x="480712" y="1248959"/>
                    <a:pt x="463580" y="1249744"/>
                  </a:cubicBezTo>
                  <a:cubicBezTo>
                    <a:pt x="446447" y="1250528"/>
                    <a:pt x="440431" y="1264846"/>
                    <a:pt x="435854" y="1281190"/>
                  </a:cubicBezTo>
                  <a:cubicBezTo>
                    <a:pt x="431276" y="1297468"/>
                    <a:pt x="428138" y="1315839"/>
                    <a:pt x="416760" y="1324665"/>
                  </a:cubicBezTo>
                  <a:cubicBezTo>
                    <a:pt x="405381" y="1333491"/>
                    <a:pt x="401066" y="1323292"/>
                    <a:pt x="395115" y="1310674"/>
                  </a:cubicBezTo>
                  <a:cubicBezTo>
                    <a:pt x="389164" y="1298057"/>
                    <a:pt x="381579" y="1283086"/>
                    <a:pt x="363727" y="1282432"/>
                  </a:cubicBezTo>
                  <a:cubicBezTo>
                    <a:pt x="345876" y="1281778"/>
                    <a:pt x="337636" y="1288054"/>
                    <a:pt x="336590" y="1298318"/>
                  </a:cubicBezTo>
                  <a:cubicBezTo>
                    <a:pt x="335544" y="1308582"/>
                    <a:pt x="341690" y="1322835"/>
                    <a:pt x="352480" y="1338133"/>
                  </a:cubicBezTo>
                  <a:cubicBezTo>
                    <a:pt x="363269" y="1353431"/>
                    <a:pt x="355096" y="1355327"/>
                    <a:pt x="341690" y="1356634"/>
                  </a:cubicBezTo>
                  <a:cubicBezTo>
                    <a:pt x="328285" y="1358007"/>
                    <a:pt x="309714" y="1358792"/>
                    <a:pt x="299775" y="1371998"/>
                  </a:cubicBezTo>
                  <a:cubicBezTo>
                    <a:pt x="289835" y="1385204"/>
                    <a:pt x="270545" y="1388603"/>
                    <a:pt x="251843" y="1391414"/>
                  </a:cubicBezTo>
                  <a:cubicBezTo>
                    <a:pt x="233076" y="1394226"/>
                    <a:pt x="214897" y="1396514"/>
                    <a:pt x="207050" y="1407562"/>
                  </a:cubicBezTo>
                  <a:cubicBezTo>
                    <a:pt x="199269" y="1418546"/>
                    <a:pt x="209993" y="1424037"/>
                    <a:pt x="223725" y="1428875"/>
                  </a:cubicBezTo>
                  <a:cubicBezTo>
                    <a:pt x="237522" y="1433779"/>
                    <a:pt x="254328" y="1438093"/>
                    <a:pt x="258644" y="1446854"/>
                  </a:cubicBezTo>
                  <a:cubicBezTo>
                    <a:pt x="262960" y="1455614"/>
                    <a:pt x="250143" y="1457902"/>
                    <a:pt x="232226" y="1457053"/>
                  </a:cubicBezTo>
                  <a:cubicBezTo>
                    <a:pt x="214374" y="1456203"/>
                    <a:pt x="191487" y="1452280"/>
                    <a:pt x="175793" y="1448684"/>
                  </a:cubicBezTo>
                  <a:cubicBezTo>
                    <a:pt x="160034" y="1445089"/>
                    <a:pt x="154410" y="1455418"/>
                    <a:pt x="149114" y="1465813"/>
                  </a:cubicBezTo>
                  <a:cubicBezTo>
                    <a:pt x="143817" y="1476273"/>
                    <a:pt x="138847" y="1486930"/>
                    <a:pt x="124527" y="1484053"/>
                  </a:cubicBezTo>
                  <a:cubicBezTo>
                    <a:pt x="110206" y="1481177"/>
                    <a:pt x="94185" y="1487453"/>
                    <a:pt x="84246" y="1497063"/>
                  </a:cubicBezTo>
                  <a:cubicBezTo>
                    <a:pt x="74306" y="1506608"/>
                    <a:pt x="70448" y="1519487"/>
                    <a:pt x="80518" y="1529686"/>
                  </a:cubicBezTo>
                  <a:cubicBezTo>
                    <a:pt x="90523" y="1539885"/>
                    <a:pt x="86665" y="1545769"/>
                    <a:pt x="77706" y="1547468"/>
                  </a:cubicBezTo>
                  <a:cubicBezTo>
                    <a:pt x="68748" y="1549168"/>
                    <a:pt x="54820" y="1546619"/>
                    <a:pt x="44750" y="1540081"/>
                  </a:cubicBezTo>
                  <a:cubicBezTo>
                    <a:pt x="34744" y="1533543"/>
                    <a:pt x="25459" y="1538316"/>
                    <a:pt x="17874" y="1547861"/>
                  </a:cubicBezTo>
                  <a:cubicBezTo>
                    <a:pt x="10223" y="1557406"/>
                    <a:pt x="4272" y="1571723"/>
                    <a:pt x="741" y="1584210"/>
                  </a:cubicBezTo>
                  <a:cubicBezTo>
                    <a:pt x="-2790" y="1596697"/>
                    <a:pt x="6888" y="1606176"/>
                    <a:pt x="17285" y="1613956"/>
                  </a:cubicBezTo>
                  <a:cubicBezTo>
                    <a:pt x="27683" y="1621802"/>
                    <a:pt x="38799" y="1627947"/>
                    <a:pt x="38145" y="1633831"/>
                  </a:cubicBezTo>
                  <a:cubicBezTo>
                    <a:pt x="37426" y="1639715"/>
                    <a:pt x="28205" y="1647429"/>
                    <a:pt x="22320" y="1654424"/>
                  </a:cubicBezTo>
                  <a:cubicBezTo>
                    <a:pt x="16435" y="1661420"/>
                    <a:pt x="13950" y="1667630"/>
                    <a:pt x="26832" y="1670507"/>
                  </a:cubicBezTo>
                  <a:cubicBezTo>
                    <a:pt x="39714" y="1673384"/>
                    <a:pt x="41545" y="1680706"/>
                    <a:pt x="37949" y="1688224"/>
                  </a:cubicBezTo>
                  <a:cubicBezTo>
                    <a:pt x="34418" y="1695742"/>
                    <a:pt x="25524" y="1703457"/>
                    <a:pt x="16958" y="1707183"/>
                  </a:cubicBezTo>
                  <a:cubicBezTo>
                    <a:pt x="8392" y="1710910"/>
                    <a:pt x="4141" y="1717120"/>
                    <a:pt x="4207" y="1725162"/>
                  </a:cubicBezTo>
                  <a:cubicBezTo>
                    <a:pt x="4272" y="1733203"/>
                    <a:pt x="8588" y="1743075"/>
                    <a:pt x="17154" y="1754058"/>
                  </a:cubicBezTo>
                  <a:cubicBezTo>
                    <a:pt x="25786" y="1764976"/>
                    <a:pt x="18331" y="1771644"/>
                    <a:pt x="11531" y="1779686"/>
                  </a:cubicBezTo>
                  <a:cubicBezTo>
                    <a:pt x="4796" y="1787792"/>
                    <a:pt x="-1286" y="1797337"/>
                    <a:pt x="10223" y="1814074"/>
                  </a:cubicBezTo>
                  <a:cubicBezTo>
                    <a:pt x="21732" y="1830876"/>
                    <a:pt x="31671" y="1828587"/>
                    <a:pt x="40107" y="1825253"/>
                  </a:cubicBezTo>
                  <a:cubicBezTo>
                    <a:pt x="48477" y="1821919"/>
                    <a:pt x="55277" y="1817539"/>
                    <a:pt x="60313" y="1829960"/>
                  </a:cubicBezTo>
                  <a:cubicBezTo>
                    <a:pt x="65347" y="1842382"/>
                    <a:pt x="74633" y="1843101"/>
                    <a:pt x="86600" y="1836956"/>
                  </a:cubicBezTo>
                  <a:cubicBezTo>
                    <a:pt x="98566" y="1830876"/>
                    <a:pt x="113148" y="1817996"/>
                    <a:pt x="128777" y="1803287"/>
                  </a:cubicBezTo>
                  <a:cubicBezTo>
                    <a:pt x="144406" y="1788577"/>
                    <a:pt x="155195" y="1796618"/>
                    <a:pt x="158792" y="1808125"/>
                  </a:cubicBezTo>
                  <a:cubicBezTo>
                    <a:pt x="162388" y="1819631"/>
                    <a:pt x="158922" y="1834668"/>
                    <a:pt x="146040" y="1834014"/>
                  </a:cubicBezTo>
                  <a:cubicBezTo>
                    <a:pt x="133158" y="1833360"/>
                    <a:pt x="119230" y="1837021"/>
                    <a:pt x="109291" y="1844212"/>
                  </a:cubicBezTo>
                  <a:cubicBezTo>
                    <a:pt x="99285" y="1851404"/>
                    <a:pt x="93270" y="1862060"/>
                    <a:pt x="96147" y="1875201"/>
                  </a:cubicBezTo>
                  <a:cubicBezTo>
                    <a:pt x="99090" y="1888342"/>
                    <a:pt x="89084" y="1893899"/>
                    <a:pt x="78557" y="1892133"/>
                  </a:cubicBezTo>
                  <a:cubicBezTo>
                    <a:pt x="68029" y="1890368"/>
                    <a:pt x="56912" y="1881216"/>
                    <a:pt x="57566" y="1865133"/>
                  </a:cubicBezTo>
                  <a:cubicBezTo>
                    <a:pt x="58220" y="1848985"/>
                    <a:pt x="45011" y="1850554"/>
                    <a:pt x="34156" y="1858988"/>
                  </a:cubicBezTo>
                  <a:cubicBezTo>
                    <a:pt x="23301" y="1867487"/>
                    <a:pt x="14800" y="1882850"/>
                    <a:pt x="24805" y="1894553"/>
                  </a:cubicBezTo>
                  <a:cubicBezTo>
                    <a:pt x="34875" y="1906190"/>
                    <a:pt x="33110" y="1915342"/>
                    <a:pt x="28860" y="1924364"/>
                  </a:cubicBezTo>
                  <a:cubicBezTo>
                    <a:pt x="24609" y="1933386"/>
                    <a:pt x="17874" y="1942147"/>
                    <a:pt x="17939" y="1953130"/>
                  </a:cubicBezTo>
                  <a:cubicBezTo>
                    <a:pt x="18004" y="1964113"/>
                    <a:pt x="27683" y="1968428"/>
                    <a:pt x="39256" y="1966924"/>
                  </a:cubicBezTo>
                  <a:cubicBezTo>
                    <a:pt x="50831" y="1965421"/>
                    <a:pt x="64367" y="1958033"/>
                    <a:pt x="72148" y="1945546"/>
                  </a:cubicBezTo>
                  <a:cubicBezTo>
                    <a:pt x="79995" y="1933059"/>
                    <a:pt x="90327" y="1928287"/>
                    <a:pt x="100005" y="1929660"/>
                  </a:cubicBezTo>
                  <a:cubicBezTo>
                    <a:pt x="109683" y="1931098"/>
                    <a:pt x="118641" y="1938747"/>
                    <a:pt x="123677" y="1951168"/>
                  </a:cubicBezTo>
                  <a:cubicBezTo>
                    <a:pt x="128711" y="1963590"/>
                    <a:pt x="122696" y="1965094"/>
                    <a:pt x="115372" y="1967709"/>
                  </a:cubicBezTo>
                  <a:cubicBezTo>
                    <a:pt x="108048" y="1970324"/>
                    <a:pt x="99547" y="1973985"/>
                    <a:pt x="99613" y="1990852"/>
                  </a:cubicBezTo>
                  <a:cubicBezTo>
                    <a:pt x="99678" y="2007654"/>
                    <a:pt x="94316" y="2008831"/>
                    <a:pt x="86665" y="2009027"/>
                  </a:cubicBezTo>
                  <a:cubicBezTo>
                    <a:pt x="79014" y="2009223"/>
                    <a:pt x="68944" y="2008569"/>
                    <a:pt x="59724" y="2021775"/>
                  </a:cubicBezTo>
                  <a:cubicBezTo>
                    <a:pt x="50504" y="2034981"/>
                    <a:pt x="68813" y="2053548"/>
                    <a:pt x="93008" y="2069762"/>
                  </a:cubicBezTo>
                  <a:cubicBezTo>
                    <a:pt x="117203" y="2085975"/>
                    <a:pt x="147283" y="2099704"/>
                    <a:pt x="161603" y="2103300"/>
                  </a:cubicBezTo>
                  <a:cubicBezTo>
                    <a:pt x="175924" y="2106895"/>
                    <a:pt x="189918" y="2116702"/>
                    <a:pt x="207443" y="2124482"/>
                  </a:cubicBezTo>
                  <a:cubicBezTo>
                    <a:pt x="224967" y="2132262"/>
                    <a:pt x="246089" y="2138015"/>
                    <a:pt x="274599" y="2133504"/>
                  </a:cubicBezTo>
                  <a:cubicBezTo>
                    <a:pt x="303175" y="2128993"/>
                    <a:pt x="344437" y="2099508"/>
                    <a:pt x="380402" y="2068781"/>
                  </a:cubicBezTo>
                  <a:cubicBezTo>
                    <a:pt x="416367" y="2038054"/>
                    <a:pt x="446905" y="2006085"/>
                    <a:pt x="454032" y="1996540"/>
                  </a:cubicBezTo>
                  <a:cubicBezTo>
                    <a:pt x="461160" y="1986995"/>
                    <a:pt x="472604" y="1987649"/>
                    <a:pt x="484897" y="1988564"/>
                  </a:cubicBezTo>
                  <a:cubicBezTo>
                    <a:pt x="497256" y="1989414"/>
                    <a:pt x="510465" y="1990460"/>
                    <a:pt x="521124" y="1981634"/>
                  </a:cubicBezTo>
                  <a:cubicBezTo>
                    <a:pt x="531783" y="1972808"/>
                    <a:pt x="533875" y="1957052"/>
                    <a:pt x="535248" y="1942408"/>
                  </a:cubicBezTo>
                  <a:cubicBezTo>
                    <a:pt x="536621" y="1927764"/>
                    <a:pt x="537276" y="1914231"/>
                    <a:pt x="545122" y="1909785"/>
                  </a:cubicBezTo>
                  <a:cubicBezTo>
                    <a:pt x="552969" y="1905405"/>
                    <a:pt x="559051" y="1917434"/>
                    <a:pt x="565067" y="1931294"/>
                  </a:cubicBezTo>
                  <a:cubicBezTo>
                    <a:pt x="571017" y="1945154"/>
                    <a:pt x="576772" y="1960910"/>
                    <a:pt x="583965" y="1963786"/>
                  </a:cubicBezTo>
                  <a:cubicBezTo>
                    <a:pt x="590439" y="1966401"/>
                    <a:pt x="595997" y="1970324"/>
                    <a:pt x="600051" y="1977188"/>
                  </a:cubicBezTo>
                  <a:cubicBezTo>
                    <a:pt x="604105" y="1984053"/>
                    <a:pt x="606655" y="1993925"/>
                    <a:pt x="606982" y="2008569"/>
                  </a:cubicBezTo>
                  <a:cubicBezTo>
                    <a:pt x="612671" y="2007785"/>
                    <a:pt x="618360" y="2007458"/>
                    <a:pt x="623592" y="2008046"/>
                  </a:cubicBezTo>
                  <a:cubicBezTo>
                    <a:pt x="628823" y="2008634"/>
                    <a:pt x="633531" y="2010073"/>
                    <a:pt x="637128" y="2012884"/>
                  </a:cubicBezTo>
                  <a:cubicBezTo>
                    <a:pt x="646348" y="2019879"/>
                    <a:pt x="652037" y="2008112"/>
                    <a:pt x="655437" y="1992225"/>
                  </a:cubicBezTo>
                  <a:cubicBezTo>
                    <a:pt x="658837" y="1976338"/>
                    <a:pt x="659884" y="1956333"/>
                    <a:pt x="659884" y="1946919"/>
                  </a:cubicBezTo>
                  <a:cubicBezTo>
                    <a:pt x="659819" y="1937505"/>
                    <a:pt x="664396" y="1923383"/>
                    <a:pt x="668319" y="1908674"/>
                  </a:cubicBezTo>
                  <a:cubicBezTo>
                    <a:pt x="672243" y="1893964"/>
                    <a:pt x="675643" y="1878666"/>
                    <a:pt x="673289" y="1866898"/>
                  </a:cubicBezTo>
                  <a:cubicBezTo>
                    <a:pt x="670935" y="1855130"/>
                    <a:pt x="684733" y="1853888"/>
                    <a:pt x="700165" y="1853234"/>
                  </a:cubicBezTo>
                  <a:cubicBezTo>
                    <a:pt x="715662" y="1852581"/>
                    <a:pt x="732860" y="1852515"/>
                    <a:pt x="737438" y="1843036"/>
                  </a:cubicBezTo>
                  <a:cubicBezTo>
                    <a:pt x="741950" y="1833622"/>
                    <a:pt x="745285" y="1812439"/>
                    <a:pt x="745219" y="1792434"/>
                  </a:cubicBezTo>
                  <a:cubicBezTo>
                    <a:pt x="745154" y="1772429"/>
                    <a:pt x="741623" y="1753600"/>
                    <a:pt x="732468" y="1748959"/>
                  </a:cubicBezTo>
                  <a:cubicBezTo>
                    <a:pt x="723248" y="1744317"/>
                    <a:pt x="717494" y="1732549"/>
                    <a:pt x="716317" y="1721958"/>
                  </a:cubicBezTo>
                  <a:cubicBezTo>
                    <a:pt x="715139" y="1711367"/>
                    <a:pt x="718540" y="1701953"/>
                    <a:pt x="727695" y="1701888"/>
                  </a:cubicBezTo>
                  <a:cubicBezTo>
                    <a:pt x="736849" y="1701822"/>
                    <a:pt x="747181" y="1698292"/>
                    <a:pt x="754570" y="1689989"/>
                  </a:cubicBezTo>
                  <a:cubicBezTo>
                    <a:pt x="762025" y="1681752"/>
                    <a:pt x="766537" y="1668742"/>
                    <a:pt x="764182" y="1649979"/>
                  </a:cubicBezTo>
                  <a:cubicBezTo>
                    <a:pt x="761829" y="1631150"/>
                    <a:pt x="746854" y="1622978"/>
                    <a:pt x="731880" y="1614806"/>
                  </a:cubicBezTo>
                  <a:cubicBezTo>
                    <a:pt x="716905" y="1606634"/>
                    <a:pt x="701930" y="1598462"/>
                    <a:pt x="699576" y="1579634"/>
                  </a:cubicBezTo>
                  <a:cubicBezTo>
                    <a:pt x="697157" y="1560805"/>
                    <a:pt x="704023" y="1549037"/>
                    <a:pt x="708535" y="1536093"/>
                  </a:cubicBezTo>
                  <a:cubicBezTo>
                    <a:pt x="713047" y="1523148"/>
                    <a:pt x="715336" y="1509027"/>
                    <a:pt x="703696" y="1485557"/>
                  </a:cubicBezTo>
                  <a:cubicBezTo>
                    <a:pt x="692122" y="1462086"/>
                    <a:pt x="694345" y="1443258"/>
                    <a:pt x="698269" y="1427372"/>
                  </a:cubicBezTo>
                  <a:cubicBezTo>
                    <a:pt x="702192" y="1411485"/>
                    <a:pt x="707881" y="1398475"/>
                    <a:pt x="703238" y="1386773"/>
                  </a:cubicBezTo>
                  <a:cubicBezTo>
                    <a:pt x="698595" y="1375005"/>
                    <a:pt x="693952" y="1362126"/>
                    <a:pt x="693887" y="1346239"/>
                  </a:cubicBezTo>
                  <a:cubicBezTo>
                    <a:pt x="693822" y="1330353"/>
                    <a:pt x="698334" y="1311524"/>
                    <a:pt x="712001" y="1287923"/>
                  </a:cubicBezTo>
                  <a:cubicBezTo>
                    <a:pt x="725667" y="1264322"/>
                    <a:pt x="745088" y="1246605"/>
                    <a:pt x="763398" y="1235361"/>
                  </a:cubicBezTo>
                  <a:cubicBezTo>
                    <a:pt x="781708" y="1224116"/>
                    <a:pt x="798906" y="1219344"/>
                    <a:pt x="808126" y="1221632"/>
                  </a:cubicBezTo>
                  <a:cubicBezTo>
                    <a:pt x="817346" y="1223920"/>
                    <a:pt x="829966" y="1229804"/>
                    <a:pt x="841998" y="1231503"/>
                  </a:cubicBezTo>
                  <a:cubicBezTo>
                    <a:pt x="854030" y="1233203"/>
                    <a:pt x="865539" y="1230784"/>
                    <a:pt x="872340" y="1216663"/>
                  </a:cubicBezTo>
                  <a:cubicBezTo>
                    <a:pt x="879140" y="1202476"/>
                    <a:pt x="882541" y="1189532"/>
                    <a:pt x="882475" y="1179529"/>
                  </a:cubicBezTo>
                  <a:cubicBezTo>
                    <a:pt x="882410" y="1169526"/>
                    <a:pt x="878944" y="1162466"/>
                    <a:pt x="872078" y="1160178"/>
                  </a:cubicBezTo>
                  <a:cubicBezTo>
                    <a:pt x="865146" y="1157824"/>
                    <a:pt x="852526" y="1154359"/>
                    <a:pt x="845072" y="1146776"/>
                  </a:cubicBezTo>
                  <a:cubicBezTo>
                    <a:pt x="837552" y="1139192"/>
                    <a:pt x="835198" y="1127424"/>
                    <a:pt x="848930" y="1108530"/>
                  </a:cubicBezTo>
                  <a:cubicBezTo>
                    <a:pt x="862596" y="1089636"/>
                    <a:pt x="877440" y="1068389"/>
                    <a:pt x="889407" y="1046619"/>
                  </a:cubicBezTo>
                  <a:cubicBezTo>
                    <a:pt x="901373" y="1024783"/>
                    <a:pt x="910463" y="1002424"/>
                    <a:pt x="912620" y="981242"/>
                  </a:cubicBezTo>
                  <a:cubicBezTo>
                    <a:pt x="914844" y="960060"/>
                    <a:pt x="912490" y="941232"/>
                    <a:pt x="911247" y="925933"/>
                  </a:cubicBezTo>
                  <a:cubicBezTo>
                    <a:pt x="910005" y="910635"/>
                    <a:pt x="910005" y="898868"/>
                    <a:pt x="916806" y="891807"/>
                  </a:cubicBezTo>
                  <a:cubicBezTo>
                    <a:pt x="923672" y="884681"/>
                    <a:pt x="935115" y="884615"/>
                    <a:pt x="948324" y="883962"/>
                  </a:cubicBezTo>
                  <a:cubicBezTo>
                    <a:pt x="961533" y="883308"/>
                    <a:pt x="976442" y="882066"/>
                    <a:pt x="990175" y="872586"/>
                  </a:cubicBezTo>
                  <a:cubicBezTo>
                    <a:pt x="1003907" y="863107"/>
                    <a:pt x="1005018" y="852581"/>
                    <a:pt x="1004364" y="842578"/>
                  </a:cubicBezTo>
                  <a:cubicBezTo>
                    <a:pt x="1003776" y="832576"/>
                    <a:pt x="1001422" y="823162"/>
                    <a:pt x="1008288" y="816101"/>
                  </a:cubicBezTo>
                  <a:cubicBezTo>
                    <a:pt x="1015154" y="809040"/>
                    <a:pt x="1023132" y="793677"/>
                    <a:pt x="1031632" y="778379"/>
                  </a:cubicBezTo>
                  <a:cubicBezTo>
                    <a:pt x="1040199" y="763080"/>
                    <a:pt x="1049288" y="747717"/>
                    <a:pt x="1058443" y="740656"/>
                  </a:cubicBezTo>
                  <a:cubicBezTo>
                    <a:pt x="1067598" y="733530"/>
                    <a:pt x="1076752" y="725293"/>
                    <a:pt x="1081853" y="716467"/>
                  </a:cubicBezTo>
                  <a:cubicBezTo>
                    <a:pt x="1086953" y="707641"/>
                    <a:pt x="1088065" y="698227"/>
                    <a:pt x="1081134" y="688813"/>
                  </a:cubicBezTo>
                  <a:cubicBezTo>
                    <a:pt x="1074202" y="679464"/>
                    <a:pt x="1081068" y="669984"/>
                    <a:pt x="1089634" y="658805"/>
                  </a:cubicBezTo>
                  <a:cubicBezTo>
                    <a:pt x="1098201" y="647625"/>
                    <a:pt x="1108467" y="634616"/>
                    <a:pt x="1108402" y="618141"/>
                  </a:cubicBezTo>
                  <a:cubicBezTo>
                    <a:pt x="1108336" y="601666"/>
                    <a:pt x="1119714" y="587544"/>
                    <a:pt x="1134623" y="577476"/>
                  </a:cubicBezTo>
                  <a:cubicBezTo>
                    <a:pt x="1149467" y="567408"/>
                    <a:pt x="1167842" y="561459"/>
                    <a:pt x="1181574" y="561394"/>
                  </a:cubicBezTo>
                  <a:cubicBezTo>
                    <a:pt x="1195372" y="561328"/>
                    <a:pt x="1213682" y="561263"/>
                    <a:pt x="1228590" y="557667"/>
                  </a:cubicBezTo>
                  <a:cubicBezTo>
                    <a:pt x="1243500" y="554072"/>
                    <a:pt x="1254943" y="546946"/>
                    <a:pt x="1254878" y="532824"/>
                  </a:cubicBezTo>
                  <a:cubicBezTo>
                    <a:pt x="1254812" y="518703"/>
                    <a:pt x="1250104" y="496409"/>
                    <a:pt x="1250627" y="479935"/>
                  </a:cubicBezTo>
                  <a:cubicBezTo>
                    <a:pt x="1251150" y="463460"/>
                    <a:pt x="1256839" y="452869"/>
                    <a:pt x="1277503" y="462152"/>
                  </a:cubicBezTo>
                  <a:cubicBezTo>
                    <a:pt x="1298232" y="471501"/>
                    <a:pt x="1316607" y="470194"/>
                    <a:pt x="1333216" y="469540"/>
                  </a:cubicBezTo>
                  <a:cubicBezTo>
                    <a:pt x="1349826" y="468886"/>
                    <a:pt x="1364800" y="468821"/>
                    <a:pt x="1378598" y="480523"/>
                  </a:cubicBezTo>
                  <a:cubicBezTo>
                    <a:pt x="1392395" y="492225"/>
                    <a:pt x="1408482" y="496867"/>
                    <a:pt x="1421102" y="493860"/>
                  </a:cubicBezTo>
                  <a:cubicBezTo>
                    <a:pt x="1433722" y="490853"/>
                    <a:pt x="1442877" y="480261"/>
                    <a:pt x="1442812" y="461433"/>
                  </a:cubicBezTo>
                  <a:cubicBezTo>
                    <a:pt x="1442746" y="442605"/>
                    <a:pt x="1446081" y="417892"/>
                    <a:pt x="1454582" y="400829"/>
                  </a:cubicBezTo>
                  <a:cubicBezTo>
                    <a:pt x="1463083" y="383766"/>
                    <a:pt x="1476815" y="374286"/>
                    <a:pt x="1497544" y="385923"/>
                  </a:cubicBezTo>
                  <a:cubicBezTo>
                    <a:pt x="1499179" y="386838"/>
                    <a:pt x="1500748" y="387819"/>
                    <a:pt x="1502318" y="388800"/>
                  </a:cubicBezTo>
                  <a:cubicBezTo>
                    <a:pt x="1503822" y="389780"/>
                    <a:pt x="1505391" y="390826"/>
                    <a:pt x="1506895" y="391807"/>
                  </a:cubicBezTo>
                  <a:cubicBezTo>
                    <a:pt x="1513631" y="376051"/>
                    <a:pt x="1523570" y="363107"/>
                    <a:pt x="1534817" y="354542"/>
                  </a:cubicBezTo>
                  <a:cubicBezTo>
                    <a:pt x="1546064" y="345978"/>
                    <a:pt x="1558685" y="341729"/>
                    <a:pt x="1570848" y="343232"/>
                  </a:cubicBezTo>
                  <a:cubicBezTo>
                    <a:pt x="1589223" y="345520"/>
                    <a:pt x="1604197" y="363041"/>
                    <a:pt x="1620349" y="381216"/>
                  </a:cubicBezTo>
                  <a:cubicBezTo>
                    <a:pt x="1636500" y="399391"/>
                    <a:pt x="1653829" y="418154"/>
                    <a:pt x="1676782" y="422730"/>
                  </a:cubicBezTo>
                  <a:cubicBezTo>
                    <a:pt x="1699734" y="427307"/>
                    <a:pt x="1722751" y="434302"/>
                    <a:pt x="1741649" y="437178"/>
                  </a:cubicBezTo>
                  <a:cubicBezTo>
                    <a:pt x="1760613" y="440055"/>
                    <a:pt x="1775522" y="438813"/>
                    <a:pt x="1782388" y="427045"/>
                  </a:cubicBezTo>
                  <a:cubicBezTo>
                    <a:pt x="1789189" y="415277"/>
                    <a:pt x="1800697" y="418742"/>
                    <a:pt x="1813907" y="423972"/>
                  </a:cubicBezTo>
                  <a:cubicBezTo>
                    <a:pt x="1827116" y="429202"/>
                    <a:pt x="1842090" y="436198"/>
                    <a:pt x="1855822" y="431425"/>
                  </a:cubicBezTo>
                  <a:cubicBezTo>
                    <a:pt x="1869554" y="426653"/>
                    <a:pt x="1876486" y="439597"/>
                    <a:pt x="1883417" y="448946"/>
                  </a:cubicBezTo>
                  <a:cubicBezTo>
                    <a:pt x="1890349" y="458295"/>
                    <a:pt x="1897280" y="464179"/>
                    <a:pt x="1910947" y="445285"/>
                  </a:cubicBezTo>
                  <a:cubicBezTo>
                    <a:pt x="1924614" y="426391"/>
                    <a:pt x="1923437" y="411093"/>
                    <a:pt x="1924548" y="401090"/>
                  </a:cubicBezTo>
                  <a:cubicBezTo>
                    <a:pt x="1925660" y="391088"/>
                    <a:pt x="1929060" y="386381"/>
                    <a:pt x="1952013" y="388604"/>
                  </a:cubicBezTo>
                  <a:cubicBezTo>
                    <a:pt x="1974965" y="390826"/>
                    <a:pt x="1979542" y="377882"/>
                    <a:pt x="1978300" y="360230"/>
                  </a:cubicBezTo>
                  <a:cubicBezTo>
                    <a:pt x="1977058" y="342578"/>
                    <a:pt x="1970126" y="320285"/>
                    <a:pt x="1970061" y="303810"/>
                  </a:cubicBezTo>
                  <a:cubicBezTo>
                    <a:pt x="1969995" y="287335"/>
                    <a:pt x="1984839" y="277856"/>
                    <a:pt x="1999748" y="268965"/>
                  </a:cubicBezTo>
                  <a:cubicBezTo>
                    <a:pt x="2014592" y="260073"/>
                    <a:pt x="2029501" y="251770"/>
                    <a:pt x="2029436" y="237649"/>
                  </a:cubicBezTo>
                  <a:cubicBezTo>
                    <a:pt x="2029370" y="223528"/>
                    <a:pt x="2050034" y="222286"/>
                    <a:pt x="2072398" y="222155"/>
                  </a:cubicBezTo>
                  <a:cubicBezTo>
                    <a:pt x="2094762" y="222024"/>
                    <a:pt x="2118891" y="223135"/>
                    <a:pt x="2125757" y="213721"/>
                  </a:cubicBezTo>
                  <a:cubicBezTo>
                    <a:pt x="2132623" y="204307"/>
                    <a:pt x="2147467" y="196004"/>
                    <a:pt x="2162965" y="194174"/>
                  </a:cubicBezTo>
                  <a:cubicBezTo>
                    <a:pt x="2178462" y="192343"/>
                    <a:pt x="2194549" y="196985"/>
                    <a:pt x="2203769" y="213394"/>
                  </a:cubicBezTo>
                  <a:cubicBezTo>
                    <a:pt x="2212989" y="229804"/>
                    <a:pt x="2237183" y="240330"/>
                    <a:pt x="2259612" y="250201"/>
                  </a:cubicBezTo>
                  <a:cubicBezTo>
                    <a:pt x="2282042" y="260073"/>
                    <a:pt x="2302705" y="269422"/>
                    <a:pt x="2305059" y="283543"/>
                  </a:cubicBezTo>
                  <a:cubicBezTo>
                    <a:pt x="2306171" y="290408"/>
                    <a:pt x="2306302" y="299234"/>
                    <a:pt x="2306106" y="308779"/>
                  </a:cubicBezTo>
                  <a:cubicBezTo>
                    <a:pt x="2305909" y="318324"/>
                    <a:pt x="2305386" y="328719"/>
                    <a:pt x="2305386" y="338787"/>
                  </a:cubicBezTo>
                  <a:cubicBezTo>
                    <a:pt x="2311664" y="332314"/>
                    <a:pt x="2318857" y="326627"/>
                    <a:pt x="2326442" y="322573"/>
                  </a:cubicBezTo>
                  <a:cubicBezTo>
                    <a:pt x="2334028" y="318520"/>
                    <a:pt x="2341940" y="316101"/>
                    <a:pt x="2349657" y="316036"/>
                  </a:cubicBezTo>
                  <a:cubicBezTo>
                    <a:pt x="2363977" y="315970"/>
                    <a:pt x="2377512" y="304922"/>
                    <a:pt x="2390656" y="294592"/>
                  </a:cubicBezTo>
                  <a:cubicBezTo>
                    <a:pt x="2403800" y="284263"/>
                    <a:pt x="2416617" y="274718"/>
                    <a:pt x="2429499" y="277594"/>
                  </a:cubicBezTo>
                  <a:cubicBezTo>
                    <a:pt x="2440223" y="279948"/>
                    <a:pt x="2450816" y="280209"/>
                    <a:pt x="2459579" y="275241"/>
                  </a:cubicBezTo>
                  <a:cubicBezTo>
                    <a:pt x="2468341" y="270272"/>
                    <a:pt x="2475273" y="260204"/>
                    <a:pt x="2478477" y="241833"/>
                  </a:cubicBezTo>
                  <a:cubicBezTo>
                    <a:pt x="2466902" y="234511"/>
                    <a:pt x="2450228" y="230458"/>
                    <a:pt x="2435711" y="230654"/>
                  </a:cubicBezTo>
                  <a:cubicBezTo>
                    <a:pt x="2421194" y="230850"/>
                    <a:pt x="2408770" y="235361"/>
                    <a:pt x="2406219" y="245364"/>
                  </a:cubicBezTo>
                </a:path>
              </a:pathLst>
            </a:custGeom>
            <a:solidFill>
              <a:srgbClr val="F16870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 33">
              <a:extLst>
                <a:ext uri="{FF2B5EF4-FFF2-40B4-BE49-F238E27FC236}">
                  <a16:creationId xmlns:a16="http://schemas.microsoft.com/office/drawing/2014/main" id="{78ED9A2E-0100-8542-879E-2C8CEB5B2B9F}"/>
                </a:ext>
              </a:extLst>
            </p:cNvPr>
            <p:cNvSpPr/>
            <p:nvPr/>
          </p:nvSpPr>
          <p:spPr>
            <a:xfrm>
              <a:off x="5988802" y="961880"/>
              <a:ext cx="2478324" cy="2131276"/>
            </a:xfrm>
            <a:custGeom>
              <a:avLst/>
              <a:gdLst>
                <a:gd name="connsiteX0" fmla="*/ 2406219 w 2478323"/>
                <a:gd name="connsiteY0" fmla="*/ 245364 h 2131275"/>
                <a:gd name="connsiteX1" fmla="*/ 2406219 w 2478323"/>
                <a:gd name="connsiteY1" fmla="*/ 245364 h 2131275"/>
                <a:gd name="connsiteX2" fmla="*/ 2382156 w 2478323"/>
                <a:gd name="connsiteY2" fmla="*/ 259746 h 2131275"/>
                <a:gd name="connsiteX3" fmla="*/ 2363323 w 2478323"/>
                <a:gd name="connsiteY3" fmla="*/ 241179 h 2131275"/>
                <a:gd name="connsiteX4" fmla="*/ 2333373 w 2478323"/>
                <a:gd name="connsiteY4" fmla="*/ 212021 h 2131275"/>
                <a:gd name="connsiteX5" fmla="*/ 2300220 w 2478323"/>
                <a:gd name="connsiteY5" fmla="*/ 191624 h 2131275"/>
                <a:gd name="connsiteX6" fmla="*/ 2314868 w 2478323"/>
                <a:gd name="connsiteY6" fmla="*/ 184956 h 2131275"/>
                <a:gd name="connsiteX7" fmla="*/ 2348872 w 2478323"/>
                <a:gd name="connsiteY7" fmla="*/ 195808 h 2131275"/>
                <a:gd name="connsiteX8" fmla="*/ 2379997 w 2478323"/>
                <a:gd name="connsiteY8" fmla="*/ 199731 h 2131275"/>
                <a:gd name="connsiteX9" fmla="*/ 2413086 w 2478323"/>
                <a:gd name="connsiteY9" fmla="*/ 175084 h 2131275"/>
                <a:gd name="connsiteX10" fmla="*/ 2453955 w 2478323"/>
                <a:gd name="connsiteY10" fmla="*/ 160636 h 2131275"/>
                <a:gd name="connsiteX11" fmla="*/ 2478739 w 2478323"/>
                <a:gd name="connsiteY11" fmla="*/ 148475 h 2131275"/>
                <a:gd name="connsiteX12" fmla="*/ 2458402 w 2478323"/>
                <a:gd name="connsiteY12" fmla="*/ 120364 h 2131275"/>
                <a:gd name="connsiteX13" fmla="*/ 2428452 w 2478323"/>
                <a:gd name="connsiteY13" fmla="*/ 98855 h 2131275"/>
                <a:gd name="connsiteX14" fmla="*/ 2400530 w 2478323"/>
                <a:gd name="connsiteY14" fmla="*/ 79438 h 2131275"/>
                <a:gd name="connsiteX15" fmla="*/ 2355476 w 2478323"/>
                <a:gd name="connsiteY15" fmla="*/ 74338 h 2131275"/>
                <a:gd name="connsiteX16" fmla="*/ 2324938 w 2478323"/>
                <a:gd name="connsiteY16" fmla="*/ 70808 h 2131275"/>
                <a:gd name="connsiteX17" fmla="*/ 2303948 w 2478323"/>
                <a:gd name="connsiteY17" fmla="*/ 49691 h 2131275"/>
                <a:gd name="connsiteX18" fmla="*/ 2259155 w 2478323"/>
                <a:gd name="connsiteY18" fmla="*/ 54268 h 2131275"/>
                <a:gd name="connsiteX19" fmla="*/ 2228487 w 2478323"/>
                <a:gd name="connsiteY19" fmla="*/ 102712 h 2131275"/>
                <a:gd name="connsiteX20" fmla="*/ 2212335 w 2478323"/>
                <a:gd name="connsiteY20" fmla="*/ 130758 h 2131275"/>
                <a:gd name="connsiteX21" fmla="*/ 2205665 w 2478323"/>
                <a:gd name="connsiteY21" fmla="*/ 111538 h 2131275"/>
                <a:gd name="connsiteX22" fmla="*/ 2205338 w 2478323"/>
                <a:gd name="connsiteY22" fmla="*/ 78196 h 2131275"/>
                <a:gd name="connsiteX23" fmla="*/ 2216912 w 2478323"/>
                <a:gd name="connsiteY23" fmla="*/ 55772 h 2131275"/>
                <a:gd name="connsiteX24" fmla="*/ 2227309 w 2478323"/>
                <a:gd name="connsiteY24" fmla="*/ 26810 h 2131275"/>
                <a:gd name="connsiteX25" fmla="*/ 2176631 w 2478323"/>
                <a:gd name="connsiteY25" fmla="*/ 332 h 2131275"/>
                <a:gd name="connsiteX26" fmla="*/ 2122030 w 2478323"/>
                <a:gd name="connsiteY26" fmla="*/ 21253 h 2131275"/>
                <a:gd name="connsiteX27" fmla="*/ 2116798 w 2478323"/>
                <a:gd name="connsiteY27" fmla="*/ 56229 h 2131275"/>
                <a:gd name="connsiteX28" fmla="*/ 2101301 w 2478323"/>
                <a:gd name="connsiteY28" fmla="*/ 100620 h 2131275"/>
                <a:gd name="connsiteX29" fmla="*/ 2059973 w 2478323"/>
                <a:gd name="connsiteY29" fmla="*/ 134093 h 2131275"/>
                <a:gd name="connsiteX30" fmla="*/ 2053107 w 2478323"/>
                <a:gd name="connsiteY30" fmla="*/ 103366 h 2131275"/>
                <a:gd name="connsiteX31" fmla="*/ 2061085 w 2478323"/>
                <a:gd name="connsiteY31" fmla="*/ 50607 h 2131275"/>
                <a:gd name="connsiteX32" fmla="*/ 2044803 w 2478323"/>
                <a:gd name="connsiteY32" fmla="*/ 38970 h 2131275"/>
                <a:gd name="connsiteX33" fmla="*/ 1999814 w 2478323"/>
                <a:gd name="connsiteY33" fmla="*/ 84537 h 2131275"/>
                <a:gd name="connsiteX34" fmla="*/ 1947239 w 2478323"/>
                <a:gd name="connsiteY34" fmla="*/ 147560 h 2131275"/>
                <a:gd name="connsiteX35" fmla="*/ 1907350 w 2478323"/>
                <a:gd name="connsiteY35" fmla="*/ 178679 h 2131275"/>
                <a:gd name="connsiteX36" fmla="*/ 1893291 w 2478323"/>
                <a:gd name="connsiteY36" fmla="*/ 156582 h 2131275"/>
                <a:gd name="connsiteX37" fmla="*/ 1924221 w 2478323"/>
                <a:gd name="connsiteY37" fmla="*/ 115657 h 2131275"/>
                <a:gd name="connsiteX38" fmla="*/ 1960252 w 2478323"/>
                <a:gd name="connsiteY38" fmla="*/ 69697 h 2131275"/>
                <a:gd name="connsiteX39" fmla="*/ 1986735 w 2478323"/>
                <a:gd name="connsiteY39" fmla="*/ 39231 h 2131275"/>
                <a:gd name="connsiteX40" fmla="*/ 2003475 w 2478323"/>
                <a:gd name="connsiteY40" fmla="*/ 23410 h 2131275"/>
                <a:gd name="connsiteX41" fmla="*/ 1975226 w 2478323"/>
                <a:gd name="connsiteY41" fmla="*/ 1182 h 2131275"/>
                <a:gd name="connsiteX42" fmla="*/ 1939719 w 2478323"/>
                <a:gd name="connsiteY42" fmla="*/ 15630 h 2131275"/>
                <a:gd name="connsiteX43" fmla="*/ 1922521 w 2478323"/>
                <a:gd name="connsiteY43" fmla="*/ 45377 h 2131275"/>
                <a:gd name="connsiteX44" fmla="*/ 1883417 w 2478323"/>
                <a:gd name="connsiteY44" fmla="*/ 41127 h 2131275"/>
                <a:gd name="connsiteX45" fmla="*/ 1853926 w 2478323"/>
                <a:gd name="connsiteY45" fmla="*/ 36878 h 2131275"/>
                <a:gd name="connsiteX46" fmla="*/ 1840586 w 2478323"/>
                <a:gd name="connsiteY46" fmla="*/ 52110 h 2131275"/>
                <a:gd name="connsiteX47" fmla="*/ 1836924 w 2478323"/>
                <a:gd name="connsiteY47" fmla="*/ 74992 h 2131275"/>
                <a:gd name="connsiteX48" fmla="*/ 1837055 w 2478323"/>
                <a:gd name="connsiteY48" fmla="*/ 100424 h 2131275"/>
                <a:gd name="connsiteX49" fmla="*/ 1815607 w 2478323"/>
                <a:gd name="connsiteY49" fmla="*/ 89702 h 2131275"/>
                <a:gd name="connsiteX50" fmla="*/ 1783042 w 2478323"/>
                <a:gd name="connsiteY50" fmla="*/ 80680 h 2131275"/>
                <a:gd name="connsiteX51" fmla="*/ 1748515 w 2478323"/>
                <a:gd name="connsiteY51" fmla="*/ 113434 h 2131275"/>
                <a:gd name="connsiteX52" fmla="*/ 1724321 w 2478323"/>
                <a:gd name="connsiteY52" fmla="*/ 139715 h 2131275"/>
                <a:gd name="connsiteX53" fmla="*/ 1725825 w 2478323"/>
                <a:gd name="connsiteY53" fmla="*/ 151614 h 2131275"/>
                <a:gd name="connsiteX54" fmla="*/ 1737007 w 2478323"/>
                <a:gd name="connsiteY54" fmla="*/ 181229 h 2131275"/>
                <a:gd name="connsiteX55" fmla="*/ 1716081 w 2478323"/>
                <a:gd name="connsiteY55" fmla="*/ 208753 h 2131275"/>
                <a:gd name="connsiteX56" fmla="*/ 1695941 w 2478323"/>
                <a:gd name="connsiteY56" fmla="*/ 176653 h 2131275"/>
                <a:gd name="connsiteX57" fmla="*/ 1680116 w 2478323"/>
                <a:gd name="connsiteY57" fmla="*/ 144487 h 2131275"/>
                <a:gd name="connsiteX58" fmla="*/ 1672400 w 2478323"/>
                <a:gd name="connsiteY58" fmla="*/ 128209 h 2131275"/>
                <a:gd name="connsiteX59" fmla="*/ 1699995 w 2478323"/>
                <a:gd name="connsiteY59" fmla="*/ 106308 h 2131275"/>
                <a:gd name="connsiteX60" fmla="*/ 1736876 w 2478323"/>
                <a:gd name="connsiteY60" fmla="*/ 84341 h 2131275"/>
                <a:gd name="connsiteX61" fmla="*/ 1751196 w 2478323"/>
                <a:gd name="connsiteY61" fmla="*/ 54791 h 2131275"/>
                <a:gd name="connsiteX62" fmla="*/ 1732233 w 2478323"/>
                <a:gd name="connsiteY62" fmla="*/ 44592 h 2131275"/>
                <a:gd name="connsiteX63" fmla="*/ 1716997 w 2478323"/>
                <a:gd name="connsiteY63" fmla="*/ 63682 h 2131275"/>
                <a:gd name="connsiteX64" fmla="*/ 1691167 w 2478323"/>
                <a:gd name="connsiteY64" fmla="*/ 80615 h 2131275"/>
                <a:gd name="connsiteX65" fmla="*/ 1638462 w 2478323"/>
                <a:gd name="connsiteY65" fmla="*/ 80092 h 2131275"/>
                <a:gd name="connsiteX66" fmla="*/ 1613025 w 2478323"/>
                <a:gd name="connsiteY66" fmla="*/ 103823 h 2131275"/>
                <a:gd name="connsiteX67" fmla="*/ 1644413 w 2478323"/>
                <a:gd name="connsiteY67" fmla="*/ 145991 h 2131275"/>
                <a:gd name="connsiteX68" fmla="*/ 1653437 w 2478323"/>
                <a:gd name="connsiteY68" fmla="*/ 171619 h 2131275"/>
                <a:gd name="connsiteX69" fmla="*/ 1617341 w 2478323"/>
                <a:gd name="connsiteY69" fmla="*/ 166650 h 2131275"/>
                <a:gd name="connsiteX70" fmla="*/ 1581376 w 2478323"/>
                <a:gd name="connsiteY70" fmla="*/ 157105 h 2131275"/>
                <a:gd name="connsiteX71" fmla="*/ 1544430 w 2478323"/>
                <a:gd name="connsiteY71" fmla="*/ 168415 h 2131275"/>
                <a:gd name="connsiteX72" fmla="*/ 1562608 w 2478323"/>
                <a:gd name="connsiteY72" fmla="*/ 192147 h 2131275"/>
                <a:gd name="connsiteX73" fmla="*/ 1598966 w 2478323"/>
                <a:gd name="connsiteY73" fmla="*/ 217971 h 2131275"/>
                <a:gd name="connsiteX74" fmla="*/ 1580395 w 2478323"/>
                <a:gd name="connsiteY74" fmla="*/ 216206 h 2131275"/>
                <a:gd name="connsiteX75" fmla="*/ 1553258 w 2478323"/>
                <a:gd name="connsiteY75" fmla="*/ 212283 h 2131275"/>
                <a:gd name="connsiteX76" fmla="*/ 1525401 w 2478323"/>
                <a:gd name="connsiteY76" fmla="*/ 209472 h 2131275"/>
                <a:gd name="connsiteX77" fmla="*/ 1501729 w 2478323"/>
                <a:gd name="connsiteY77" fmla="*/ 180314 h 2131275"/>
                <a:gd name="connsiteX78" fmla="*/ 1471519 w 2478323"/>
                <a:gd name="connsiteY78" fmla="*/ 177307 h 2131275"/>
                <a:gd name="connsiteX79" fmla="*/ 1470407 w 2478323"/>
                <a:gd name="connsiteY79" fmla="*/ 199469 h 2131275"/>
                <a:gd name="connsiteX80" fmla="*/ 1495321 w 2478323"/>
                <a:gd name="connsiteY80" fmla="*/ 222809 h 2131275"/>
                <a:gd name="connsiteX81" fmla="*/ 1493555 w 2478323"/>
                <a:gd name="connsiteY81" fmla="*/ 263800 h 2131275"/>
                <a:gd name="connsiteX82" fmla="*/ 1473938 w 2478323"/>
                <a:gd name="connsiteY82" fmla="*/ 276156 h 2131275"/>
                <a:gd name="connsiteX83" fmla="*/ 1460598 w 2478323"/>
                <a:gd name="connsiteY83" fmla="*/ 243468 h 2131275"/>
                <a:gd name="connsiteX84" fmla="*/ 1447324 w 2478323"/>
                <a:gd name="connsiteY84" fmla="*/ 224312 h 2131275"/>
                <a:gd name="connsiteX85" fmla="*/ 1406324 w 2478323"/>
                <a:gd name="connsiteY85" fmla="*/ 239349 h 2131275"/>
                <a:gd name="connsiteX86" fmla="*/ 1396253 w 2478323"/>
                <a:gd name="connsiteY86" fmla="*/ 226797 h 2131275"/>
                <a:gd name="connsiteX87" fmla="*/ 1398934 w 2478323"/>
                <a:gd name="connsiteY87" fmla="*/ 182275 h 2131275"/>
                <a:gd name="connsiteX88" fmla="*/ 1372255 w 2478323"/>
                <a:gd name="connsiteY88" fmla="*/ 173776 h 2131275"/>
                <a:gd name="connsiteX89" fmla="*/ 1331778 w 2478323"/>
                <a:gd name="connsiteY89" fmla="*/ 188421 h 2131275"/>
                <a:gd name="connsiteX90" fmla="*/ 1300063 w 2478323"/>
                <a:gd name="connsiteY90" fmla="*/ 196985 h 2131275"/>
                <a:gd name="connsiteX91" fmla="*/ 1304771 w 2478323"/>
                <a:gd name="connsiteY91" fmla="*/ 216402 h 2131275"/>
                <a:gd name="connsiteX92" fmla="*/ 1316673 w 2478323"/>
                <a:gd name="connsiteY92" fmla="*/ 248371 h 2131275"/>
                <a:gd name="connsiteX93" fmla="*/ 1296401 w 2478323"/>
                <a:gd name="connsiteY93" fmla="*/ 261838 h 2131275"/>
                <a:gd name="connsiteX94" fmla="*/ 1270506 w 2478323"/>
                <a:gd name="connsiteY94" fmla="*/ 263277 h 2131275"/>
                <a:gd name="connsiteX95" fmla="*/ 1265079 w 2478323"/>
                <a:gd name="connsiteY95" fmla="*/ 285439 h 2131275"/>
                <a:gd name="connsiteX96" fmla="*/ 1250169 w 2478323"/>
                <a:gd name="connsiteY96" fmla="*/ 304202 h 2131275"/>
                <a:gd name="connsiteX97" fmla="*/ 1230814 w 2478323"/>
                <a:gd name="connsiteY97" fmla="*/ 290016 h 2131275"/>
                <a:gd name="connsiteX98" fmla="*/ 1202173 w 2478323"/>
                <a:gd name="connsiteY98" fmla="*/ 278052 h 2131275"/>
                <a:gd name="connsiteX99" fmla="*/ 1165096 w 2478323"/>
                <a:gd name="connsiteY99" fmla="*/ 299103 h 2131275"/>
                <a:gd name="connsiteX100" fmla="*/ 1133250 w 2478323"/>
                <a:gd name="connsiteY100" fmla="*/ 331857 h 2131275"/>
                <a:gd name="connsiteX101" fmla="*/ 1115398 w 2478323"/>
                <a:gd name="connsiteY101" fmla="*/ 366702 h 2131275"/>
                <a:gd name="connsiteX102" fmla="*/ 1138089 w 2478323"/>
                <a:gd name="connsiteY102" fmla="*/ 371017 h 2131275"/>
                <a:gd name="connsiteX103" fmla="*/ 1176866 w 2478323"/>
                <a:gd name="connsiteY103" fmla="*/ 362061 h 2131275"/>
                <a:gd name="connsiteX104" fmla="*/ 1187590 w 2478323"/>
                <a:gd name="connsiteY104" fmla="*/ 377947 h 2131275"/>
                <a:gd name="connsiteX105" fmla="*/ 1189814 w 2478323"/>
                <a:gd name="connsiteY105" fmla="*/ 397168 h 2131275"/>
                <a:gd name="connsiteX106" fmla="*/ 1198511 w 2478323"/>
                <a:gd name="connsiteY106" fmla="*/ 422403 h 2131275"/>
                <a:gd name="connsiteX107" fmla="*/ 1181378 w 2478323"/>
                <a:gd name="connsiteY107" fmla="*/ 423580 h 2131275"/>
                <a:gd name="connsiteX108" fmla="*/ 1150383 w 2478323"/>
                <a:gd name="connsiteY108" fmla="*/ 407955 h 2131275"/>
                <a:gd name="connsiteX109" fmla="*/ 1131354 w 2478323"/>
                <a:gd name="connsiteY109" fmla="*/ 429660 h 2131275"/>
                <a:gd name="connsiteX110" fmla="*/ 1114810 w 2478323"/>
                <a:gd name="connsiteY110" fmla="*/ 436328 h 2131275"/>
                <a:gd name="connsiteX111" fmla="*/ 1088392 w 2478323"/>
                <a:gd name="connsiteY111" fmla="*/ 403509 h 2131275"/>
                <a:gd name="connsiteX112" fmla="*/ 1062497 w 2478323"/>
                <a:gd name="connsiteY112" fmla="*/ 414035 h 2131275"/>
                <a:gd name="connsiteX113" fmla="*/ 1035621 w 2478323"/>
                <a:gd name="connsiteY113" fmla="*/ 430052 h 2131275"/>
                <a:gd name="connsiteX114" fmla="*/ 1045234 w 2478323"/>
                <a:gd name="connsiteY114" fmla="*/ 391742 h 2131275"/>
                <a:gd name="connsiteX115" fmla="*/ 1058116 w 2478323"/>
                <a:gd name="connsiteY115" fmla="*/ 347939 h 2131275"/>
                <a:gd name="connsiteX116" fmla="*/ 1036537 w 2478323"/>
                <a:gd name="connsiteY116" fmla="*/ 350554 h 2131275"/>
                <a:gd name="connsiteX117" fmla="*/ 1001225 w 2478323"/>
                <a:gd name="connsiteY117" fmla="*/ 395010 h 2131275"/>
                <a:gd name="connsiteX118" fmla="*/ 952378 w 2478323"/>
                <a:gd name="connsiteY118" fmla="*/ 425999 h 2131275"/>
                <a:gd name="connsiteX119" fmla="*/ 939954 w 2478323"/>
                <a:gd name="connsiteY119" fmla="*/ 443651 h 2131275"/>
                <a:gd name="connsiteX120" fmla="*/ 928445 w 2478323"/>
                <a:gd name="connsiteY120" fmla="*/ 465683 h 2131275"/>
                <a:gd name="connsiteX121" fmla="*/ 898758 w 2478323"/>
                <a:gd name="connsiteY121" fmla="*/ 496540 h 2131275"/>
                <a:gd name="connsiteX122" fmla="*/ 852461 w 2478323"/>
                <a:gd name="connsiteY122" fmla="*/ 529882 h 2131275"/>
                <a:gd name="connsiteX123" fmla="*/ 780465 w 2478323"/>
                <a:gd name="connsiteY123" fmla="*/ 564467 h 2131275"/>
                <a:gd name="connsiteX124" fmla="*/ 771834 w 2478323"/>
                <a:gd name="connsiteY124" fmla="*/ 587348 h 2131275"/>
                <a:gd name="connsiteX125" fmla="*/ 813357 w 2478323"/>
                <a:gd name="connsiteY125" fmla="*/ 567212 h 2131275"/>
                <a:gd name="connsiteX126" fmla="*/ 843633 w 2478323"/>
                <a:gd name="connsiteY126" fmla="*/ 547730 h 2131275"/>
                <a:gd name="connsiteX127" fmla="*/ 884633 w 2478323"/>
                <a:gd name="connsiteY127" fmla="*/ 530340 h 2131275"/>
                <a:gd name="connsiteX128" fmla="*/ 940739 w 2478323"/>
                <a:gd name="connsiteY128" fmla="*/ 499351 h 2131275"/>
                <a:gd name="connsiteX129" fmla="*/ 978796 w 2478323"/>
                <a:gd name="connsiteY129" fmla="*/ 494775 h 2131275"/>
                <a:gd name="connsiteX130" fmla="*/ 1005803 w 2478323"/>
                <a:gd name="connsiteY130" fmla="*/ 503993 h 2131275"/>
                <a:gd name="connsiteX131" fmla="*/ 1035883 w 2478323"/>
                <a:gd name="connsiteY131" fmla="*/ 485753 h 2131275"/>
                <a:gd name="connsiteX132" fmla="*/ 1065832 w 2478323"/>
                <a:gd name="connsiteY132" fmla="*/ 467513 h 2131275"/>
                <a:gd name="connsiteX133" fmla="*/ 1095912 w 2478323"/>
                <a:gd name="connsiteY133" fmla="*/ 481111 h 2131275"/>
                <a:gd name="connsiteX134" fmla="*/ 1090158 w 2478323"/>
                <a:gd name="connsiteY134" fmla="*/ 504778 h 2131275"/>
                <a:gd name="connsiteX135" fmla="*/ 1087607 w 2478323"/>
                <a:gd name="connsiteY135" fmla="*/ 533870 h 2131275"/>
                <a:gd name="connsiteX136" fmla="*/ 1082703 w 2478323"/>
                <a:gd name="connsiteY136" fmla="*/ 558386 h 2131275"/>
                <a:gd name="connsiteX137" fmla="*/ 1060535 w 2478323"/>
                <a:gd name="connsiteY137" fmla="*/ 550084 h 2131275"/>
                <a:gd name="connsiteX138" fmla="*/ 1044907 w 2478323"/>
                <a:gd name="connsiteY138" fmla="*/ 525764 h 2131275"/>
                <a:gd name="connsiteX139" fmla="*/ 1021889 w 2478323"/>
                <a:gd name="connsiteY139" fmla="*/ 531190 h 2131275"/>
                <a:gd name="connsiteX140" fmla="*/ 1002337 w 2478323"/>
                <a:gd name="connsiteY140" fmla="*/ 558386 h 2131275"/>
                <a:gd name="connsiteX141" fmla="*/ 976311 w 2478323"/>
                <a:gd name="connsiteY141" fmla="*/ 572442 h 2131275"/>
                <a:gd name="connsiteX142" fmla="*/ 950155 w 2478323"/>
                <a:gd name="connsiteY142" fmla="*/ 595782 h 2131275"/>
                <a:gd name="connsiteX143" fmla="*/ 938058 w 2478323"/>
                <a:gd name="connsiteY143" fmla="*/ 644357 h 2131275"/>
                <a:gd name="connsiteX144" fmla="*/ 921318 w 2478323"/>
                <a:gd name="connsiteY144" fmla="*/ 661485 h 2131275"/>
                <a:gd name="connsiteX145" fmla="*/ 902419 w 2478323"/>
                <a:gd name="connsiteY145" fmla="*/ 675280 h 2131275"/>
                <a:gd name="connsiteX146" fmla="*/ 872340 w 2478323"/>
                <a:gd name="connsiteY146" fmla="*/ 734380 h 2131275"/>
                <a:gd name="connsiteX147" fmla="*/ 814403 w 2478323"/>
                <a:gd name="connsiteY147" fmla="*/ 800149 h 2131275"/>
                <a:gd name="connsiteX148" fmla="*/ 796551 w 2478323"/>
                <a:gd name="connsiteY148" fmla="*/ 842317 h 2131275"/>
                <a:gd name="connsiteX149" fmla="*/ 798971 w 2478323"/>
                <a:gd name="connsiteY149" fmla="*/ 873436 h 2131275"/>
                <a:gd name="connsiteX150" fmla="*/ 762221 w 2478323"/>
                <a:gd name="connsiteY150" fmla="*/ 885662 h 2131275"/>
                <a:gd name="connsiteX151" fmla="*/ 723313 w 2478323"/>
                <a:gd name="connsiteY151" fmla="*/ 886904 h 2131275"/>
                <a:gd name="connsiteX152" fmla="*/ 719259 w 2478323"/>
                <a:gd name="connsiteY152" fmla="*/ 929006 h 2131275"/>
                <a:gd name="connsiteX153" fmla="*/ 710889 w 2478323"/>
                <a:gd name="connsiteY153" fmla="*/ 977777 h 2131275"/>
                <a:gd name="connsiteX154" fmla="*/ 702976 w 2478323"/>
                <a:gd name="connsiteY154" fmla="*/ 1010400 h 2131275"/>
                <a:gd name="connsiteX155" fmla="*/ 711150 w 2478323"/>
                <a:gd name="connsiteY155" fmla="*/ 1045115 h 2131275"/>
                <a:gd name="connsiteX156" fmla="*/ 682771 w 2478323"/>
                <a:gd name="connsiteY156" fmla="*/ 1049626 h 2131275"/>
                <a:gd name="connsiteX157" fmla="*/ 651187 w 2478323"/>
                <a:gd name="connsiteY157" fmla="*/ 1054137 h 2131275"/>
                <a:gd name="connsiteX158" fmla="*/ 621434 w 2478323"/>
                <a:gd name="connsiteY158" fmla="*/ 1071265 h 2131275"/>
                <a:gd name="connsiteX159" fmla="*/ 584161 w 2478323"/>
                <a:gd name="connsiteY159" fmla="*/ 1076365 h 2131275"/>
                <a:gd name="connsiteX160" fmla="*/ 596454 w 2478323"/>
                <a:gd name="connsiteY160" fmla="*/ 1101535 h 2131275"/>
                <a:gd name="connsiteX161" fmla="*/ 638762 w 2478323"/>
                <a:gd name="connsiteY161" fmla="*/ 1137623 h 2131275"/>
                <a:gd name="connsiteX162" fmla="*/ 635689 w 2478323"/>
                <a:gd name="connsiteY162" fmla="*/ 1160701 h 2131275"/>
                <a:gd name="connsiteX163" fmla="*/ 608879 w 2478323"/>
                <a:gd name="connsiteY163" fmla="*/ 1150960 h 2131275"/>
                <a:gd name="connsiteX164" fmla="*/ 580499 w 2478323"/>
                <a:gd name="connsiteY164" fmla="*/ 1152202 h 2131275"/>
                <a:gd name="connsiteX165" fmla="*/ 523347 w 2478323"/>
                <a:gd name="connsiteY165" fmla="*/ 1186524 h 2131275"/>
                <a:gd name="connsiteX166" fmla="*/ 489736 w 2478323"/>
                <a:gd name="connsiteY166" fmla="*/ 1225293 h 2131275"/>
                <a:gd name="connsiteX167" fmla="*/ 463580 w 2478323"/>
                <a:gd name="connsiteY167" fmla="*/ 1249744 h 2131275"/>
                <a:gd name="connsiteX168" fmla="*/ 435854 w 2478323"/>
                <a:gd name="connsiteY168" fmla="*/ 1281190 h 2131275"/>
                <a:gd name="connsiteX169" fmla="*/ 416760 w 2478323"/>
                <a:gd name="connsiteY169" fmla="*/ 1324665 h 2131275"/>
                <a:gd name="connsiteX170" fmla="*/ 395115 w 2478323"/>
                <a:gd name="connsiteY170" fmla="*/ 1310674 h 2131275"/>
                <a:gd name="connsiteX171" fmla="*/ 363727 w 2478323"/>
                <a:gd name="connsiteY171" fmla="*/ 1282432 h 2131275"/>
                <a:gd name="connsiteX172" fmla="*/ 336590 w 2478323"/>
                <a:gd name="connsiteY172" fmla="*/ 1298318 h 2131275"/>
                <a:gd name="connsiteX173" fmla="*/ 352480 w 2478323"/>
                <a:gd name="connsiteY173" fmla="*/ 1338133 h 2131275"/>
                <a:gd name="connsiteX174" fmla="*/ 341690 w 2478323"/>
                <a:gd name="connsiteY174" fmla="*/ 1356634 h 2131275"/>
                <a:gd name="connsiteX175" fmla="*/ 299775 w 2478323"/>
                <a:gd name="connsiteY175" fmla="*/ 1371998 h 2131275"/>
                <a:gd name="connsiteX176" fmla="*/ 251843 w 2478323"/>
                <a:gd name="connsiteY176" fmla="*/ 1391414 h 2131275"/>
                <a:gd name="connsiteX177" fmla="*/ 207050 w 2478323"/>
                <a:gd name="connsiteY177" fmla="*/ 1407562 h 2131275"/>
                <a:gd name="connsiteX178" fmla="*/ 223725 w 2478323"/>
                <a:gd name="connsiteY178" fmla="*/ 1428875 h 2131275"/>
                <a:gd name="connsiteX179" fmla="*/ 258644 w 2478323"/>
                <a:gd name="connsiteY179" fmla="*/ 1446854 h 2131275"/>
                <a:gd name="connsiteX180" fmla="*/ 232226 w 2478323"/>
                <a:gd name="connsiteY180" fmla="*/ 1457053 h 2131275"/>
                <a:gd name="connsiteX181" fmla="*/ 175793 w 2478323"/>
                <a:gd name="connsiteY181" fmla="*/ 1448684 h 2131275"/>
                <a:gd name="connsiteX182" fmla="*/ 149114 w 2478323"/>
                <a:gd name="connsiteY182" fmla="*/ 1465813 h 2131275"/>
                <a:gd name="connsiteX183" fmla="*/ 124527 w 2478323"/>
                <a:gd name="connsiteY183" fmla="*/ 1484053 h 2131275"/>
                <a:gd name="connsiteX184" fmla="*/ 84246 w 2478323"/>
                <a:gd name="connsiteY184" fmla="*/ 1497063 h 2131275"/>
                <a:gd name="connsiteX185" fmla="*/ 80518 w 2478323"/>
                <a:gd name="connsiteY185" fmla="*/ 1529686 h 2131275"/>
                <a:gd name="connsiteX186" fmla="*/ 77706 w 2478323"/>
                <a:gd name="connsiteY186" fmla="*/ 1547468 h 2131275"/>
                <a:gd name="connsiteX187" fmla="*/ 44750 w 2478323"/>
                <a:gd name="connsiteY187" fmla="*/ 1540081 h 2131275"/>
                <a:gd name="connsiteX188" fmla="*/ 17874 w 2478323"/>
                <a:gd name="connsiteY188" fmla="*/ 1547861 h 2131275"/>
                <a:gd name="connsiteX189" fmla="*/ 741 w 2478323"/>
                <a:gd name="connsiteY189" fmla="*/ 1584210 h 2131275"/>
                <a:gd name="connsiteX190" fmla="*/ 17285 w 2478323"/>
                <a:gd name="connsiteY190" fmla="*/ 1613956 h 2131275"/>
                <a:gd name="connsiteX191" fmla="*/ 38145 w 2478323"/>
                <a:gd name="connsiteY191" fmla="*/ 1633831 h 2131275"/>
                <a:gd name="connsiteX192" fmla="*/ 22320 w 2478323"/>
                <a:gd name="connsiteY192" fmla="*/ 1654424 h 2131275"/>
                <a:gd name="connsiteX193" fmla="*/ 26832 w 2478323"/>
                <a:gd name="connsiteY193" fmla="*/ 1670507 h 2131275"/>
                <a:gd name="connsiteX194" fmla="*/ 37949 w 2478323"/>
                <a:gd name="connsiteY194" fmla="*/ 1688224 h 2131275"/>
                <a:gd name="connsiteX195" fmla="*/ 16958 w 2478323"/>
                <a:gd name="connsiteY195" fmla="*/ 1707183 h 2131275"/>
                <a:gd name="connsiteX196" fmla="*/ 4207 w 2478323"/>
                <a:gd name="connsiteY196" fmla="*/ 1725162 h 2131275"/>
                <a:gd name="connsiteX197" fmla="*/ 17154 w 2478323"/>
                <a:gd name="connsiteY197" fmla="*/ 1754058 h 2131275"/>
                <a:gd name="connsiteX198" fmla="*/ 11531 w 2478323"/>
                <a:gd name="connsiteY198" fmla="*/ 1779686 h 2131275"/>
                <a:gd name="connsiteX199" fmla="*/ 10223 w 2478323"/>
                <a:gd name="connsiteY199" fmla="*/ 1814074 h 2131275"/>
                <a:gd name="connsiteX200" fmla="*/ 40107 w 2478323"/>
                <a:gd name="connsiteY200" fmla="*/ 1825253 h 2131275"/>
                <a:gd name="connsiteX201" fmla="*/ 60313 w 2478323"/>
                <a:gd name="connsiteY201" fmla="*/ 1829960 h 2131275"/>
                <a:gd name="connsiteX202" fmla="*/ 86600 w 2478323"/>
                <a:gd name="connsiteY202" fmla="*/ 1836956 h 2131275"/>
                <a:gd name="connsiteX203" fmla="*/ 128777 w 2478323"/>
                <a:gd name="connsiteY203" fmla="*/ 1803287 h 2131275"/>
                <a:gd name="connsiteX204" fmla="*/ 158792 w 2478323"/>
                <a:gd name="connsiteY204" fmla="*/ 1808125 h 2131275"/>
                <a:gd name="connsiteX205" fmla="*/ 146040 w 2478323"/>
                <a:gd name="connsiteY205" fmla="*/ 1834014 h 2131275"/>
                <a:gd name="connsiteX206" fmla="*/ 109291 w 2478323"/>
                <a:gd name="connsiteY206" fmla="*/ 1844212 h 2131275"/>
                <a:gd name="connsiteX207" fmla="*/ 96147 w 2478323"/>
                <a:gd name="connsiteY207" fmla="*/ 1875201 h 2131275"/>
                <a:gd name="connsiteX208" fmla="*/ 78557 w 2478323"/>
                <a:gd name="connsiteY208" fmla="*/ 1892133 h 2131275"/>
                <a:gd name="connsiteX209" fmla="*/ 57566 w 2478323"/>
                <a:gd name="connsiteY209" fmla="*/ 1865133 h 2131275"/>
                <a:gd name="connsiteX210" fmla="*/ 34156 w 2478323"/>
                <a:gd name="connsiteY210" fmla="*/ 1858988 h 2131275"/>
                <a:gd name="connsiteX211" fmla="*/ 24805 w 2478323"/>
                <a:gd name="connsiteY211" fmla="*/ 1894553 h 2131275"/>
                <a:gd name="connsiteX212" fmla="*/ 28860 w 2478323"/>
                <a:gd name="connsiteY212" fmla="*/ 1924364 h 2131275"/>
                <a:gd name="connsiteX213" fmla="*/ 17939 w 2478323"/>
                <a:gd name="connsiteY213" fmla="*/ 1953130 h 2131275"/>
                <a:gd name="connsiteX214" fmla="*/ 39256 w 2478323"/>
                <a:gd name="connsiteY214" fmla="*/ 1966924 h 2131275"/>
                <a:gd name="connsiteX215" fmla="*/ 72148 w 2478323"/>
                <a:gd name="connsiteY215" fmla="*/ 1945546 h 2131275"/>
                <a:gd name="connsiteX216" fmla="*/ 100005 w 2478323"/>
                <a:gd name="connsiteY216" fmla="*/ 1929660 h 2131275"/>
                <a:gd name="connsiteX217" fmla="*/ 123677 w 2478323"/>
                <a:gd name="connsiteY217" fmla="*/ 1951168 h 2131275"/>
                <a:gd name="connsiteX218" fmla="*/ 115372 w 2478323"/>
                <a:gd name="connsiteY218" fmla="*/ 1967709 h 2131275"/>
                <a:gd name="connsiteX219" fmla="*/ 99613 w 2478323"/>
                <a:gd name="connsiteY219" fmla="*/ 1990852 h 2131275"/>
                <a:gd name="connsiteX220" fmla="*/ 86665 w 2478323"/>
                <a:gd name="connsiteY220" fmla="*/ 2009027 h 2131275"/>
                <a:gd name="connsiteX221" fmla="*/ 59724 w 2478323"/>
                <a:gd name="connsiteY221" fmla="*/ 2021775 h 2131275"/>
                <a:gd name="connsiteX222" fmla="*/ 93008 w 2478323"/>
                <a:gd name="connsiteY222" fmla="*/ 2069762 h 2131275"/>
                <a:gd name="connsiteX223" fmla="*/ 161603 w 2478323"/>
                <a:gd name="connsiteY223" fmla="*/ 2103300 h 2131275"/>
                <a:gd name="connsiteX224" fmla="*/ 207443 w 2478323"/>
                <a:gd name="connsiteY224" fmla="*/ 2124482 h 2131275"/>
                <a:gd name="connsiteX225" fmla="*/ 274599 w 2478323"/>
                <a:gd name="connsiteY225" fmla="*/ 2133504 h 2131275"/>
                <a:gd name="connsiteX226" fmla="*/ 380402 w 2478323"/>
                <a:gd name="connsiteY226" fmla="*/ 2068781 h 2131275"/>
                <a:gd name="connsiteX227" fmla="*/ 454032 w 2478323"/>
                <a:gd name="connsiteY227" fmla="*/ 1996540 h 2131275"/>
                <a:gd name="connsiteX228" fmla="*/ 484897 w 2478323"/>
                <a:gd name="connsiteY228" fmla="*/ 1988564 h 2131275"/>
                <a:gd name="connsiteX229" fmla="*/ 521124 w 2478323"/>
                <a:gd name="connsiteY229" fmla="*/ 1981634 h 2131275"/>
                <a:gd name="connsiteX230" fmla="*/ 535248 w 2478323"/>
                <a:gd name="connsiteY230" fmla="*/ 1942408 h 2131275"/>
                <a:gd name="connsiteX231" fmla="*/ 545122 w 2478323"/>
                <a:gd name="connsiteY231" fmla="*/ 1909785 h 2131275"/>
                <a:gd name="connsiteX232" fmla="*/ 565067 w 2478323"/>
                <a:gd name="connsiteY232" fmla="*/ 1931294 h 2131275"/>
                <a:gd name="connsiteX233" fmla="*/ 583965 w 2478323"/>
                <a:gd name="connsiteY233" fmla="*/ 1963786 h 2131275"/>
                <a:gd name="connsiteX234" fmla="*/ 600051 w 2478323"/>
                <a:gd name="connsiteY234" fmla="*/ 1977188 h 2131275"/>
                <a:gd name="connsiteX235" fmla="*/ 606982 w 2478323"/>
                <a:gd name="connsiteY235" fmla="*/ 2008569 h 2131275"/>
                <a:gd name="connsiteX236" fmla="*/ 623592 w 2478323"/>
                <a:gd name="connsiteY236" fmla="*/ 2008046 h 2131275"/>
                <a:gd name="connsiteX237" fmla="*/ 637128 w 2478323"/>
                <a:gd name="connsiteY237" fmla="*/ 2012884 h 2131275"/>
                <a:gd name="connsiteX238" fmla="*/ 655437 w 2478323"/>
                <a:gd name="connsiteY238" fmla="*/ 1992225 h 2131275"/>
                <a:gd name="connsiteX239" fmla="*/ 659884 w 2478323"/>
                <a:gd name="connsiteY239" fmla="*/ 1946919 h 2131275"/>
                <a:gd name="connsiteX240" fmla="*/ 668319 w 2478323"/>
                <a:gd name="connsiteY240" fmla="*/ 1908674 h 2131275"/>
                <a:gd name="connsiteX241" fmla="*/ 673289 w 2478323"/>
                <a:gd name="connsiteY241" fmla="*/ 1866898 h 2131275"/>
                <a:gd name="connsiteX242" fmla="*/ 700165 w 2478323"/>
                <a:gd name="connsiteY242" fmla="*/ 1853234 h 2131275"/>
                <a:gd name="connsiteX243" fmla="*/ 737438 w 2478323"/>
                <a:gd name="connsiteY243" fmla="*/ 1843036 h 2131275"/>
                <a:gd name="connsiteX244" fmla="*/ 745219 w 2478323"/>
                <a:gd name="connsiteY244" fmla="*/ 1792434 h 2131275"/>
                <a:gd name="connsiteX245" fmla="*/ 732468 w 2478323"/>
                <a:gd name="connsiteY245" fmla="*/ 1748959 h 2131275"/>
                <a:gd name="connsiteX246" fmla="*/ 716317 w 2478323"/>
                <a:gd name="connsiteY246" fmla="*/ 1721958 h 2131275"/>
                <a:gd name="connsiteX247" fmla="*/ 727695 w 2478323"/>
                <a:gd name="connsiteY247" fmla="*/ 1701888 h 2131275"/>
                <a:gd name="connsiteX248" fmla="*/ 754570 w 2478323"/>
                <a:gd name="connsiteY248" fmla="*/ 1689989 h 2131275"/>
                <a:gd name="connsiteX249" fmla="*/ 764182 w 2478323"/>
                <a:gd name="connsiteY249" fmla="*/ 1649979 h 2131275"/>
                <a:gd name="connsiteX250" fmla="*/ 731880 w 2478323"/>
                <a:gd name="connsiteY250" fmla="*/ 1614806 h 2131275"/>
                <a:gd name="connsiteX251" fmla="*/ 699576 w 2478323"/>
                <a:gd name="connsiteY251" fmla="*/ 1579634 h 2131275"/>
                <a:gd name="connsiteX252" fmla="*/ 708535 w 2478323"/>
                <a:gd name="connsiteY252" fmla="*/ 1536093 h 2131275"/>
                <a:gd name="connsiteX253" fmla="*/ 703696 w 2478323"/>
                <a:gd name="connsiteY253" fmla="*/ 1485557 h 2131275"/>
                <a:gd name="connsiteX254" fmla="*/ 698269 w 2478323"/>
                <a:gd name="connsiteY254" fmla="*/ 1427372 h 2131275"/>
                <a:gd name="connsiteX255" fmla="*/ 703238 w 2478323"/>
                <a:gd name="connsiteY255" fmla="*/ 1386773 h 2131275"/>
                <a:gd name="connsiteX256" fmla="*/ 693887 w 2478323"/>
                <a:gd name="connsiteY256" fmla="*/ 1346239 h 2131275"/>
                <a:gd name="connsiteX257" fmla="*/ 712001 w 2478323"/>
                <a:gd name="connsiteY257" fmla="*/ 1287923 h 2131275"/>
                <a:gd name="connsiteX258" fmla="*/ 763398 w 2478323"/>
                <a:gd name="connsiteY258" fmla="*/ 1235361 h 2131275"/>
                <a:gd name="connsiteX259" fmla="*/ 808126 w 2478323"/>
                <a:gd name="connsiteY259" fmla="*/ 1221632 h 2131275"/>
                <a:gd name="connsiteX260" fmla="*/ 841998 w 2478323"/>
                <a:gd name="connsiteY260" fmla="*/ 1231503 h 2131275"/>
                <a:gd name="connsiteX261" fmla="*/ 872340 w 2478323"/>
                <a:gd name="connsiteY261" fmla="*/ 1216663 h 2131275"/>
                <a:gd name="connsiteX262" fmla="*/ 882475 w 2478323"/>
                <a:gd name="connsiteY262" fmla="*/ 1179529 h 2131275"/>
                <a:gd name="connsiteX263" fmla="*/ 872078 w 2478323"/>
                <a:gd name="connsiteY263" fmla="*/ 1160178 h 2131275"/>
                <a:gd name="connsiteX264" fmla="*/ 845072 w 2478323"/>
                <a:gd name="connsiteY264" fmla="*/ 1146776 h 2131275"/>
                <a:gd name="connsiteX265" fmla="*/ 848930 w 2478323"/>
                <a:gd name="connsiteY265" fmla="*/ 1108530 h 2131275"/>
                <a:gd name="connsiteX266" fmla="*/ 889407 w 2478323"/>
                <a:gd name="connsiteY266" fmla="*/ 1046619 h 2131275"/>
                <a:gd name="connsiteX267" fmla="*/ 912620 w 2478323"/>
                <a:gd name="connsiteY267" fmla="*/ 981242 h 2131275"/>
                <a:gd name="connsiteX268" fmla="*/ 911247 w 2478323"/>
                <a:gd name="connsiteY268" fmla="*/ 925933 h 2131275"/>
                <a:gd name="connsiteX269" fmla="*/ 916806 w 2478323"/>
                <a:gd name="connsiteY269" fmla="*/ 891807 h 2131275"/>
                <a:gd name="connsiteX270" fmla="*/ 948324 w 2478323"/>
                <a:gd name="connsiteY270" fmla="*/ 883962 h 2131275"/>
                <a:gd name="connsiteX271" fmla="*/ 990175 w 2478323"/>
                <a:gd name="connsiteY271" fmla="*/ 872586 h 2131275"/>
                <a:gd name="connsiteX272" fmla="*/ 1004364 w 2478323"/>
                <a:gd name="connsiteY272" fmla="*/ 842578 h 2131275"/>
                <a:gd name="connsiteX273" fmla="*/ 1008288 w 2478323"/>
                <a:gd name="connsiteY273" fmla="*/ 816101 h 2131275"/>
                <a:gd name="connsiteX274" fmla="*/ 1031632 w 2478323"/>
                <a:gd name="connsiteY274" fmla="*/ 778379 h 2131275"/>
                <a:gd name="connsiteX275" fmla="*/ 1058443 w 2478323"/>
                <a:gd name="connsiteY275" fmla="*/ 740656 h 2131275"/>
                <a:gd name="connsiteX276" fmla="*/ 1081853 w 2478323"/>
                <a:gd name="connsiteY276" fmla="*/ 716467 h 2131275"/>
                <a:gd name="connsiteX277" fmla="*/ 1081134 w 2478323"/>
                <a:gd name="connsiteY277" fmla="*/ 688813 h 2131275"/>
                <a:gd name="connsiteX278" fmla="*/ 1089634 w 2478323"/>
                <a:gd name="connsiteY278" fmla="*/ 658805 h 2131275"/>
                <a:gd name="connsiteX279" fmla="*/ 1108402 w 2478323"/>
                <a:gd name="connsiteY279" fmla="*/ 618141 h 2131275"/>
                <a:gd name="connsiteX280" fmla="*/ 1134623 w 2478323"/>
                <a:gd name="connsiteY280" fmla="*/ 577476 h 2131275"/>
                <a:gd name="connsiteX281" fmla="*/ 1181574 w 2478323"/>
                <a:gd name="connsiteY281" fmla="*/ 561394 h 2131275"/>
                <a:gd name="connsiteX282" fmla="*/ 1228590 w 2478323"/>
                <a:gd name="connsiteY282" fmla="*/ 557667 h 2131275"/>
                <a:gd name="connsiteX283" fmla="*/ 1254878 w 2478323"/>
                <a:gd name="connsiteY283" fmla="*/ 532824 h 2131275"/>
                <a:gd name="connsiteX284" fmla="*/ 1250627 w 2478323"/>
                <a:gd name="connsiteY284" fmla="*/ 479935 h 2131275"/>
                <a:gd name="connsiteX285" fmla="*/ 1277503 w 2478323"/>
                <a:gd name="connsiteY285" fmla="*/ 462152 h 2131275"/>
                <a:gd name="connsiteX286" fmla="*/ 1333216 w 2478323"/>
                <a:gd name="connsiteY286" fmla="*/ 469540 h 2131275"/>
                <a:gd name="connsiteX287" fmla="*/ 1378598 w 2478323"/>
                <a:gd name="connsiteY287" fmla="*/ 480523 h 2131275"/>
                <a:gd name="connsiteX288" fmla="*/ 1421102 w 2478323"/>
                <a:gd name="connsiteY288" fmla="*/ 493860 h 2131275"/>
                <a:gd name="connsiteX289" fmla="*/ 1442812 w 2478323"/>
                <a:gd name="connsiteY289" fmla="*/ 461433 h 2131275"/>
                <a:gd name="connsiteX290" fmla="*/ 1454582 w 2478323"/>
                <a:gd name="connsiteY290" fmla="*/ 400829 h 2131275"/>
                <a:gd name="connsiteX291" fmla="*/ 1497544 w 2478323"/>
                <a:gd name="connsiteY291" fmla="*/ 385923 h 2131275"/>
                <a:gd name="connsiteX292" fmla="*/ 1502318 w 2478323"/>
                <a:gd name="connsiteY292" fmla="*/ 388800 h 2131275"/>
                <a:gd name="connsiteX293" fmla="*/ 1506895 w 2478323"/>
                <a:gd name="connsiteY293" fmla="*/ 391807 h 2131275"/>
                <a:gd name="connsiteX294" fmla="*/ 1534817 w 2478323"/>
                <a:gd name="connsiteY294" fmla="*/ 354542 h 2131275"/>
                <a:gd name="connsiteX295" fmla="*/ 1570848 w 2478323"/>
                <a:gd name="connsiteY295" fmla="*/ 343232 h 2131275"/>
                <a:gd name="connsiteX296" fmla="*/ 1620349 w 2478323"/>
                <a:gd name="connsiteY296" fmla="*/ 381216 h 2131275"/>
                <a:gd name="connsiteX297" fmla="*/ 1676782 w 2478323"/>
                <a:gd name="connsiteY297" fmla="*/ 422730 h 2131275"/>
                <a:gd name="connsiteX298" fmla="*/ 1741649 w 2478323"/>
                <a:gd name="connsiteY298" fmla="*/ 437178 h 2131275"/>
                <a:gd name="connsiteX299" fmla="*/ 1782388 w 2478323"/>
                <a:gd name="connsiteY299" fmla="*/ 427045 h 2131275"/>
                <a:gd name="connsiteX300" fmla="*/ 1813907 w 2478323"/>
                <a:gd name="connsiteY300" fmla="*/ 423972 h 2131275"/>
                <a:gd name="connsiteX301" fmla="*/ 1855822 w 2478323"/>
                <a:gd name="connsiteY301" fmla="*/ 431425 h 2131275"/>
                <a:gd name="connsiteX302" fmla="*/ 1883417 w 2478323"/>
                <a:gd name="connsiteY302" fmla="*/ 448946 h 2131275"/>
                <a:gd name="connsiteX303" fmla="*/ 1910947 w 2478323"/>
                <a:gd name="connsiteY303" fmla="*/ 445285 h 2131275"/>
                <a:gd name="connsiteX304" fmla="*/ 1924548 w 2478323"/>
                <a:gd name="connsiteY304" fmla="*/ 401090 h 2131275"/>
                <a:gd name="connsiteX305" fmla="*/ 1952013 w 2478323"/>
                <a:gd name="connsiteY305" fmla="*/ 388604 h 2131275"/>
                <a:gd name="connsiteX306" fmla="*/ 1978300 w 2478323"/>
                <a:gd name="connsiteY306" fmla="*/ 360230 h 2131275"/>
                <a:gd name="connsiteX307" fmla="*/ 1970061 w 2478323"/>
                <a:gd name="connsiteY307" fmla="*/ 303810 h 2131275"/>
                <a:gd name="connsiteX308" fmla="*/ 1999748 w 2478323"/>
                <a:gd name="connsiteY308" fmla="*/ 268965 h 2131275"/>
                <a:gd name="connsiteX309" fmla="*/ 2029436 w 2478323"/>
                <a:gd name="connsiteY309" fmla="*/ 237649 h 2131275"/>
                <a:gd name="connsiteX310" fmla="*/ 2072398 w 2478323"/>
                <a:gd name="connsiteY310" fmla="*/ 222155 h 2131275"/>
                <a:gd name="connsiteX311" fmla="*/ 2125757 w 2478323"/>
                <a:gd name="connsiteY311" fmla="*/ 213721 h 2131275"/>
                <a:gd name="connsiteX312" fmla="*/ 2162965 w 2478323"/>
                <a:gd name="connsiteY312" fmla="*/ 194174 h 2131275"/>
                <a:gd name="connsiteX313" fmla="*/ 2203769 w 2478323"/>
                <a:gd name="connsiteY313" fmla="*/ 213394 h 2131275"/>
                <a:gd name="connsiteX314" fmla="*/ 2259612 w 2478323"/>
                <a:gd name="connsiteY314" fmla="*/ 250201 h 2131275"/>
                <a:gd name="connsiteX315" fmla="*/ 2305059 w 2478323"/>
                <a:gd name="connsiteY315" fmla="*/ 283543 h 2131275"/>
                <a:gd name="connsiteX316" fmla="*/ 2306106 w 2478323"/>
                <a:gd name="connsiteY316" fmla="*/ 308779 h 2131275"/>
                <a:gd name="connsiteX317" fmla="*/ 2305386 w 2478323"/>
                <a:gd name="connsiteY317" fmla="*/ 338787 h 2131275"/>
                <a:gd name="connsiteX318" fmla="*/ 2326442 w 2478323"/>
                <a:gd name="connsiteY318" fmla="*/ 322573 h 2131275"/>
                <a:gd name="connsiteX319" fmla="*/ 2349657 w 2478323"/>
                <a:gd name="connsiteY319" fmla="*/ 316036 h 2131275"/>
                <a:gd name="connsiteX320" fmla="*/ 2390656 w 2478323"/>
                <a:gd name="connsiteY320" fmla="*/ 294592 h 2131275"/>
                <a:gd name="connsiteX321" fmla="*/ 2429499 w 2478323"/>
                <a:gd name="connsiteY321" fmla="*/ 277594 h 2131275"/>
                <a:gd name="connsiteX322" fmla="*/ 2459579 w 2478323"/>
                <a:gd name="connsiteY322" fmla="*/ 275241 h 2131275"/>
                <a:gd name="connsiteX323" fmla="*/ 2478477 w 2478323"/>
                <a:gd name="connsiteY323" fmla="*/ 241833 h 2131275"/>
                <a:gd name="connsiteX324" fmla="*/ 2435711 w 2478323"/>
                <a:gd name="connsiteY324" fmla="*/ 230654 h 2131275"/>
                <a:gd name="connsiteX325" fmla="*/ 2406219 w 2478323"/>
                <a:gd name="connsiteY325" fmla="*/ 245364 h 213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2478323" h="2131275">
                  <a:moveTo>
                    <a:pt x="2406219" y="245364"/>
                  </a:moveTo>
                  <a:lnTo>
                    <a:pt x="2406219" y="245364"/>
                  </a:lnTo>
                  <a:cubicBezTo>
                    <a:pt x="2403408" y="256347"/>
                    <a:pt x="2392356" y="260792"/>
                    <a:pt x="2382156" y="259746"/>
                  </a:cubicBezTo>
                  <a:cubicBezTo>
                    <a:pt x="2371954" y="258700"/>
                    <a:pt x="2362669" y="252163"/>
                    <a:pt x="2363323" y="241179"/>
                  </a:cubicBezTo>
                  <a:cubicBezTo>
                    <a:pt x="2363977" y="230196"/>
                    <a:pt x="2348937" y="220390"/>
                    <a:pt x="2333373" y="212021"/>
                  </a:cubicBezTo>
                  <a:cubicBezTo>
                    <a:pt x="2317811" y="203653"/>
                    <a:pt x="2301659" y="196789"/>
                    <a:pt x="2300220" y="191624"/>
                  </a:cubicBezTo>
                  <a:cubicBezTo>
                    <a:pt x="2298782" y="186525"/>
                    <a:pt x="2305190" y="184302"/>
                    <a:pt x="2314868" y="184956"/>
                  </a:cubicBezTo>
                  <a:cubicBezTo>
                    <a:pt x="2324546" y="185675"/>
                    <a:pt x="2337428" y="189270"/>
                    <a:pt x="2348872" y="195808"/>
                  </a:cubicBezTo>
                  <a:cubicBezTo>
                    <a:pt x="2360380" y="202346"/>
                    <a:pt x="2369993" y="203392"/>
                    <a:pt x="2379997" y="199731"/>
                  </a:cubicBezTo>
                  <a:cubicBezTo>
                    <a:pt x="2390002" y="196004"/>
                    <a:pt x="2400269" y="187571"/>
                    <a:pt x="2413086" y="175084"/>
                  </a:cubicBezTo>
                  <a:cubicBezTo>
                    <a:pt x="2425902" y="162597"/>
                    <a:pt x="2441269" y="161420"/>
                    <a:pt x="2453955" y="160636"/>
                  </a:cubicBezTo>
                  <a:cubicBezTo>
                    <a:pt x="2466641" y="159851"/>
                    <a:pt x="2476646" y="159459"/>
                    <a:pt x="2478739" y="148475"/>
                  </a:cubicBezTo>
                  <a:cubicBezTo>
                    <a:pt x="2480831" y="137492"/>
                    <a:pt x="2470434" y="128339"/>
                    <a:pt x="2458402" y="120364"/>
                  </a:cubicBezTo>
                  <a:cubicBezTo>
                    <a:pt x="2446369" y="112388"/>
                    <a:pt x="2432768" y="105458"/>
                    <a:pt x="2428452" y="98855"/>
                  </a:cubicBezTo>
                  <a:cubicBezTo>
                    <a:pt x="2424136" y="92317"/>
                    <a:pt x="2413739" y="84668"/>
                    <a:pt x="2400530" y="79438"/>
                  </a:cubicBezTo>
                  <a:cubicBezTo>
                    <a:pt x="2387256" y="74208"/>
                    <a:pt x="2371170" y="71331"/>
                    <a:pt x="2355476" y="74338"/>
                  </a:cubicBezTo>
                  <a:cubicBezTo>
                    <a:pt x="2339782" y="77346"/>
                    <a:pt x="2331543" y="75515"/>
                    <a:pt x="2324938" y="70808"/>
                  </a:cubicBezTo>
                  <a:cubicBezTo>
                    <a:pt x="2318334" y="66101"/>
                    <a:pt x="2313299" y="58387"/>
                    <a:pt x="2303948" y="49691"/>
                  </a:cubicBezTo>
                  <a:cubicBezTo>
                    <a:pt x="2294597" y="40931"/>
                    <a:pt x="2275699" y="43938"/>
                    <a:pt x="2259155" y="54268"/>
                  </a:cubicBezTo>
                  <a:cubicBezTo>
                    <a:pt x="2242611" y="64597"/>
                    <a:pt x="2228421" y="82249"/>
                    <a:pt x="2228487" y="102712"/>
                  </a:cubicBezTo>
                  <a:cubicBezTo>
                    <a:pt x="2228552" y="123240"/>
                    <a:pt x="2219659" y="130955"/>
                    <a:pt x="2212335" y="130758"/>
                  </a:cubicBezTo>
                  <a:cubicBezTo>
                    <a:pt x="2205011" y="130628"/>
                    <a:pt x="2199257" y="122586"/>
                    <a:pt x="2205665" y="111538"/>
                  </a:cubicBezTo>
                  <a:cubicBezTo>
                    <a:pt x="2212008" y="100554"/>
                    <a:pt x="2207692" y="88460"/>
                    <a:pt x="2205338" y="78196"/>
                  </a:cubicBezTo>
                  <a:cubicBezTo>
                    <a:pt x="2202984" y="67932"/>
                    <a:pt x="2202592" y="59563"/>
                    <a:pt x="2216912" y="55772"/>
                  </a:cubicBezTo>
                  <a:cubicBezTo>
                    <a:pt x="2231167" y="52045"/>
                    <a:pt x="2234306" y="39231"/>
                    <a:pt x="2227309" y="26810"/>
                  </a:cubicBezTo>
                  <a:cubicBezTo>
                    <a:pt x="2220313" y="14388"/>
                    <a:pt x="2203115" y="2424"/>
                    <a:pt x="2176631" y="332"/>
                  </a:cubicBezTo>
                  <a:cubicBezTo>
                    <a:pt x="2150148" y="-1760"/>
                    <a:pt x="2131969" y="8570"/>
                    <a:pt x="2122030" y="21253"/>
                  </a:cubicBezTo>
                  <a:cubicBezTo>
                    <a:pt x="2112090" y="33936"/>
                    <a:pt x="2110325" y="48907"/>
                    <a:pt x="2116798" y="56229"/>
                  </a:cubicBezTo>
                  <a:cubicBezTo>
                    <a:pt x="2123272" y="63551"/>
                    <a:pt x="2114444" y="82968"/>
                    <a:pt x="2101301" y="100620"/>
                  </a:cubicBezTo>
                  <a:cubicBezTo>
                    <a:pt x="2088157" y="118272"/>
                    <a:pt x="2070698" y="134093"/>
                    <a:pt x="2059973" y="134093"/>
                  </a:cubicBezTo>
                  <a:cubicBezTo>
                    <a:pt x="2049249" y="134158"/>
                    <a:pt x="2049968" y="120560"/>
                    <a:pt x="2053107" y="103366"/>
                  </a:cubicBezTo>
                  <a:cubicBezTo>
                    <a:pt x="2056246" y="86172"/>
                    <a:pt x="2061870" y="65251"/>
                    <a:pt x="2061085" y="50607"/>
                  </a:cubicBezTo>
                  <a:cubicBezTo>
                    <a:pt x="2060300" y="35962"/>
                    <a:pt x="2054938" y="32694"/>
                    <a:pt x="2044803" y="38970"/>
                  </a:cubicBezTo>
                  <a:cubicBezTo>
                    <a:pt x="2034667" y="45246"/>
                    <a:pt x="2019692" y="61067"/>
                    <a:pt x="1999814" y="84537"/>
                  </a:cubicBezTo>
                  <a:cubicBezTo>
                    <a:pt x="1979935" y="108073"/>
                    <a:pt x="1962540" y="130497"/>
                    <a:pt x="1947239" y="147560"/>
                  </a:cubicBezTo>
                  <a:cubicBezTo>
                    <a:pt x="1931937" y="164623"/>
                    <a:pt x="1918794" y="176391"/>
                    <a:pt x="1907350" y="178679"/>
                  </a:cubicBezTo>
                  <a:cubicBezTo>
                    <a:pt x="1895907" y="180902"/>
                    <a:pt x="1890872" y="170311"/>
                    <a:pt x="1893291" y="156582"/>
                  </a:cubicBezTo>
                  <a:cubicBezTo>
                    <a:pt x="1895711" y="142853"/>
                    <a:pt x="1905651" y="125986"/>
                    <a:pt x="1924221" y="115657"/>
                  </a:cubicBezTo>
                  <a:cubicBezTo>
                    <a:pt x="1942727" y="105327"/>
                    <a:pt x="1952274" y="86237"/>
                    <a:pt x="1960252" y="69697"/>
                  </a:cubicBezTo>
                  <a:cubicBezTo>
                    <a:pt x="1968229" y="53156"/>
                    <a:pt x="1974573" y="39231"/>
                    <a:pt x="1986735" y="39231"/>
                  </a:cubicBezTo>
                  <a:cubicBezTo>
                    <a:pt x="1998833" y="39166"/>
                    <a:pt x="2004914" y="31844"/>
                    <a:pt x="2003475" y="23410"/>
                  </a:cubicBezTo>
                  <a:cubicBezTo>
                    <a:pt x="2002037" y="14977"/>
                    <a:pt x="1993078" y="5497"/>
                    <a:pt x="1975226" y="1182"/>
                  </a:cubicBezTo>
                  <a:cubicBezTo>
                    <a:pt x="1957309" y="-3133"/>
                    <a:pt x="1946977" y="4974"/>
                    <a:pt x="1939719" y="15630"/>
                  </a:cubicBezTo>
                  <a:cubicBezTo>
                    <a:pt x="1932461" y="26287"/>
                    <a:pt x="1928210" y="39493"/>
                    <a:pt x="1922521" y="45377"/>
                  </a:cubicBezTo>
                  <a:cubicBezTo>
                    <a:pt x="1916832" y="51261"/>
                    <a:pt x="1899307" y="46161"/>
                    <a:pt x="1883417" y="41127"/>
                  </a:cubicBezTo>
                  <a:cubicBezTo>
                    <a:pt x="1867527" y="36093"/>
                    <a:pt x="1853207" y="30994"/>
                    <a:pt x="1853926" y="36878"/>
                  </a:cubicBezTo>
                  <a:cubicBezTo>
                    <a:pt x="1854645" y="42762"/>
                    <a:pt x="1846798" y="46815"/>
                    <a:pt x="1840586" y="52110"/>
                  </a:cubicBezTo>
                  <a:cubicBezTo>
                    <a:pt x="1834374" y="57471"/>
                    <a:pt x="1829731" y="64074"/>
                    <a:pt x="1836924" y="74992"/>
                  </a:cubicBezTo>
                  <a:cubicBezTo>
                    <a:pt x="1844117" y="85910"/>
                    <a:pt x="1842352" y="96174"/>
                    <a:pt x="1837055" y="100424"/>
                  </a:cubicBezTo>
                  <a:cubicBezTo>
                    <a:pt x="1831693" y="104673"/>
                    <a:pt x="1822800" y="102908"/>
                    <a:pt x="1815607" y="89702"/>
                  </a:cubicBezTo>
                  <a:cubicBezTo>
                    <a:pt x="1808414" y="76561"/>
                    <a:pt x="1795924" y="75123"/>
                    <a:pt x="1783042" y="80680"/>
                  </a:cubicBezTo>
                  <a:cubicBezTo>
                    <a:pt x="1770225" y="86237"/>
                    <a:pt x="1757082" y="98724"/>
                    <a:pt x="1748515" y="113434"/>
                  </a:cubicBezTo>
                  <a:cubicBezTo>
                    <a:pt x="1740015" y="128078"/>
                    <a:pt x="1730010" y="135073"/>
                    <a:pt x="1724321" y="139715"/>
                  </a:cubicBezTo>
                  <a:cubicBezTo>
                    <a:pt x="1718632" y="144291"/>
                    <a:pt x="1717193" y="146514"/>
                    <a:pt x="1725825" y="151614"/>
                  </a:cubicBezTo>
                  <a:cubicBezTo>
                    <a:pt x="1734391" y="156713"/>
                    <a:pt x="1738380" y="169134"/>
                    <a:pt x="1737007" y="181229"/>
                  </a:cubicBezTo>
                  <a:cubicBezTo>
                    <a:pt x="1735634" y="193324"/>
                    <a:pt x="1728898" y="205092"/>
                    <a:pt x="1716081" y="208753"/>
                  </a:cubicBezTo>
                  <a:cubicBezTo>
                    <a:pt x="1703265" y="212479"/>
                    <a:pt x="1699211" y="194566"/>
                    <a:pt x="1695941" y="176653"/>
                  </a:cubicBezTo>
                  <a:cubicBezTo>
                    <a:pt x="1692672" y="158740"/>
                    <a:pt x="1690056" y="140761"/>
                    <a:pt x="1680116" y="144487"/>
                  </a:cubicBezTo>
                  <a:cubicBezTo>
                    <a:pt x="1670112" y="148214"/>
                    <a:pt x="1668280" y="138669"/>
                    <a:pt x="1672400" y="128209"/>
                  </a:cubicBezTo>
                  <a:cubicBezTo>
                    <a:pt x="1676520" y="117749"/>
                    <a:pt x="1686394" y="106373"/>
                    <a:pt x="1699995" y="106308"/>
                  </a:cubicBezTo>
                  <a:cubicBezTo>
                    <a:pt x="1713531" y="106242"/>
                    <a:pt x="1727067" y="95913"/>
                    <a:pt x="1736876" y="84341"/>
                  </a:cubicBezTo>
                  <a:cubicBezTo>
                    <a:pt x="1746619" y="72769"/>
                    <a:pt x="1752635" y="59956"/>
                    <a:pt x="1751196" y="54791"/>
                  </a:cubicBezTo>
                  <a:cubicBezTo>
                    <a:pt x="1748777" y="46227"/>
                    <a:pt x="1740211" y="42958"/>
                    <a:pt x="1732233" y="44592"/>
                  </a:cubicBezTo>
                  <a:cubicBezTo>
                    <a:pt x="1724255" y="46227"/>
                    <a:pt x="1716931" y="52699"/>
                    <a:pt x="1716997" y="63682"/>
                  </a:cubicBezTo>
                  <a:cubicBezTo>
                    <a:pt x="1717062" y="74665"/>
                    <a:pt x="1706338" y="79111"/>
                    <a:pt x="1691167" y="80615"/>
                  </a:cubicBezTo>
                  <a:cubicBezTo>
                    <a:pt x="1675996" y="82118"/>
                    <a:pt x="1656314" y="80745"/>
                    <a:pt x="1638462" y="80092"/>
                  </a:cubicBezTo>
                  <a:cubicBezTo>
                    <a:pt x="1620610" y="79438"/>
                    <a:pt x="1612110" y="90094"/>
                    <a:pt x="1613025" y="103823"/>
                  </a:cubicBezTo>
                  <a:cubicBezTo>
                    <a:pt x="1613940" y="117552"/>
                    <a:pt x="1624403" y="134354"/>
                    <a:pt x="1644413" y="145991"/>
                  </a:cubicBezTo>
                  <a:cubicBezTo>
                    <a:pt x="1664423" y="157628"/>
                    <a:pt x="1662722" y="167173"/>
                    <a:pt x="1653437" y="171619"/>
                  </a:cubicBezTo>
                  <a:cubicBezTo>
                    <a:pt x="1644151" y="176064"/>
                    <a:pt x="1627411" y="175411"/>
                    <a:pt x="1617341" y="166650"/>
                  </a:cubicBezTo>
                  <a:cubicBezTo>
                    <a:pt x="1607271" y="157890"/>
                    <a:pt x="1594388" y="155798"/>
                    <a:pt x="1581376" y="157105"/>
                  </a:cubicBezTo>
                  <a:cubicBezTo>
                    <a:pt x="1568363" y="158478"/>
                    <a:pt x="1555154" y="163251"/>
                    <a:pt x="1544430" y="168415"/>
                  </a:cubicBezTo>
                  <a:cubicBezTo>
                    <a:pt x="1533706" y="173580"/>
                    <a:pt x="1546653" y="182667"/>
                    <a:pt x="1562608" y="192147"/>
                  </a:cubicBezTo>
                  <a:cubicBezTo>
                    <a:pt x="1578564" y="201627"/>
                    <a:pt x="1597527" y="211433"/>
                    <a:pt x="1598966" y="217971"/>
                  </a:cubicBezTo>
                  <a:cubicBezTo>
                    <a:pt x="1600404" y="224574"/>
                    <a:pt x="1591119" y="220586"/>
                    <a:pt x="1580395" y="216206"/>
                  </a:cubicBezTo>
                  <a:cubicBezTo>
                    <a:pt x="1569671" y="211891"/>
                    <a:pt x="1557508" y="207184"/>
                    <a:pt x="1553258" y="212283"/>
                  </a:cubicBezTo>
                  <a:cubicBezTo>
                    <a:pt x="1549007" y="217382"/>
                    <a:pt x="1536844" y="215683"/>
                    <a:pt x="1525401" y="209472"/>
                  </a:cubicBezTo>
                  <a:cubicBezTo>
                    <a:pt x="1513957" y="203261"/>
                    <a:pt x="1503168" y="192735"/>
                    <a:pt x="1501729" y="180314"/>
                  </a:cubicBezTo>
                  <a:cubicBezTo>
                    <a:pt x="1500225" y="167827"/>
                    <a:pt x="1483420" y="170507"/>
                    <a:pt x="1471519" y="177307"/>
                  </a:cubicBezTo>
                  <a:cubicBezTo>
                    <a:pt x="1459617" y="184106"/>
                    <a:pt x="1452490" y="195154"/>
                    <a:pt x="1470407" y="199469"/>
                  </a:cubicBezTo>
                  <a:cubicBezTo>
                    <a:pt x="1488259" y="203784"/>
                    <a:pt x="1494013" y="211825"/>
                    <a:pt x="1495321" y="222809"/>
                  </a:cubicBezTo>
                  <a:cubicBezTo>
                    <a:pt x="1496629" y="233792"/>
                    <a:pt x="1493490" y="247717"/>
                    <a:pt x="1493555" y="263800"/>
                  </a:cubicBezTo>
                  <a:cubicBezTo>
                    <a:pt x="1493621" y="279948"/>
                    <a:pt x="1483289" y="281778"/>
                    <a:pt x="1473938" y="276156"/>
                  </a:cubicBezTo>
                  <a:cubicBezTo>
                    <a:pt x="1464653" y="270533"/>
                    <a:pt x="1456348" y="257393"/>
                    <a:pt x="1460598" y="243468"/>
                  </a:cubicBezTo>
                  <a:cubicBezTo>
                    <a:pt x="1464849" y="229542"/>
                    <a:pt x="1458375" y="224051"/>
                    <a:pt x="1447324" y="224312"/>
                  </a:cubicBezTo>
                  <a:cubicBezTo>
                    <a:pt x="1436273" y="224508"/>
                    <a:pt x="1420579" y="230458"/>
                    <a:pt x="1406324" y="239349"/>
                  </a:cubicBezTo>
                  <a:cubicBezTo>
                    <a:pt x="1392068" y="248175"/>
                    <a:pt x="1393115" y="240133"/>
                    <a:pt x="1396253" y="226797"/>
                  </a:cubicBezTo>
                  <a:cubicBezTo>
                    <a:pt x="1399392" y="213394"/>
                    <a:pt x="1404689" y="194697"/>
                    <a:pt x="1398934" y="182275"/>
                  </a:cubicBezTo>
                  <a:cubicBezTo>
                    <a:pt x="1393115" y="169854"/>
                    <a:pt x="1383829" y="169919"/>
                    <a:pt x="1372255" y="173776"/>
                  </a:cubicBezTo>
                  <a:cubicBezTo>
                    <a:pt x="1360681" y="177699"/>
                    <a:pt x="1346752" y="185413"/>
                    <a:pt x="1331778" y="188421"/>
                  </a:cubicBezTo>
                  <a:cubicBezTo>
                    <a:pt x="1316803" y="191428"/>
                    <a:pt x="1305360" y="193324"/>
                    <a:pt x="1300063" y="196985"/>
                  </a:cubicBezTo>
                  <a:cubicBezTo>
                    <a:pt x="1294701" y="200646"/>
                    <a:pt x="1295485" y="206138"/>
                    <a:pt x="1304771" y="216402"/>
                  </a:cubicBezTo>
                  <a:cubicBezTo>
                    <a:pt x="1314057" y="226600"/>
                    <a:pt x="1318045" y="239022"/>
                    <a:pt x="1316673" y="248371"/>
                  </a:cubicBezTo>
                  <a:cubicBezTo>
                    <a:pt x="1315299" y="257720"/>
                    <a:pt x="1308564" y="263930"/>
                    <a:pt x="1296401" y="261838"/>
                  </a:cubicBezTo>
                  <a:cubicBezTo>
                    <a:pt x="1284238" y="259681"/>
                    <a:pt x="1275672" y="259746"/>
                    <a:pt x="1270506" y="263277"/>
                  </a:cubicBezTo>
                  <a:cubicBezTo>
                    <a:pt x="1265340" y="266742"/>
                    <a:pt x="1263575" y="273737"/>
                    <a:pt x="1265079" y="285439"/>
                  </a:cubicBezTo>
                  <a:cubicBezTo>
                    <a:pt x="1266583" y="297142"/>
                    <a:pt x="1258736" y="303418"/>
                    <a:pt x="1250169" y="304202"/>
                  </a:cubicBezTo>
                  <a:cubicBezTo>
                    <a:pt x="1241603" y="304987"/>
                    <a:pt x="1232252" y="300280"/>
                    <a:pt x="1230814" y="290016"/>
                  </a:cubicBezTo>
                  <a:cubicBezTo>
                    <a:pt x="1229375" y="279752"/>
                    <a:pt x="1216493" y="276156"/>
                    <a:pt x="1202173" y="278052"/>
                  </a:cubicBezTo>
                  <a:cubicBezTo>
                    <a:pt x="1187917" y="279948"/>
                    <a:pt x="1172223" y="287335"/>
                    <a:pt x="1165096" y="299103"/>
                  </a:cubicBezTo>
                  <a:cubicBezTo>
                    <a:pt x="1158034" y="310871"/>
                    <a:pt x="1144498" y="321135"/>
                    <a:pt x="1133250" y="331857"/>
                  </a:cubicBezTo>
                  <a:cubicBezTo>
                    <a:pt x="1122068" y="342513"/>
                    <a:pt x="1113175" y="353562"/>
                    <a:pt x="1115398" y="366702"/>
                  </a:cubicBezTo>
                  <a:cubicBezTo>
                    <a:pt x="1117556" y="379843"/>
                    <a:pt x="1126515" y="376509"/>
                    <a:pt x="1138089" y="371017"/>
                  </a:cubicBezTo>
                  <a:cubicBezTo>
                    <a:pt x="1149663" y="365460"/>
                    <a:pt x="1163984" y="357746"/>
                    <a:pt x="1176866" y="362061"/>
                  </a:cubicBezTo>
                  <a:cubicBezTo>
                    <a:pt x="1189748" y="366376"/>
                    <a:pt x="1189421" y="371867"/>
                    <a:pt x="1187590" y="377947"/>
                  </a:cubicBezTo>
                  <a:cubicBezTo>
                    <a:pt x="1185759" y="384027"/>
                    <a:pt x="1182621" y="390565"/>
                    <a:pt x="1189814" y="397168"/>
                  </a:cubicBezTo>
                  <a:cubicBezTo>
                    <a:pt x="1197006" y="403706"/>
                    <a:pt x="1199884" y="415081"/>
                    <a:pt x="1198511" y="422403"/>
                  </a:cubicBezTo>
                  <a:cubicBezTo>
                    <a:pt x="1197137" y="429725"/>
                    <a:pt x="1191383" y="433060"/>
                    <a:pt x="1181378" y="423580"/>
                  </a:cubicBezTo>
                  <a:cubicBezTo>
                    <a:pt x="1171308" y="414100"/>
                    <a:pt x="1159864" y="407955"/>
                    <a:pt x="1150383" y="407955"/>
                  </a:cubicBezTo>
                  <a:cubicBezTo>
                    <a:pt x="1140901" y="408020"/>
                    <a:pt x="1133446" y="414231"/>
                    <a:pt x="1131354" y="429660"/>
                  </a:cubicBezTo>
                  <a:cubicBezTo>
                    <a:pt x="1129261" y="445024"/>
                    <a:pt x="1122853" y="443977"/>
                    <a:pt x="1114810" y="436328"/>
                  </a:cubicBezTo>
                  <a:cubicBezTo>
                    <a:pt x="1106767" y="428679"/>
                    <a:pt x="1097024" y="414427"/>
                    <a:pt x="1088392" y="403509"/>
                  </a:cubicBezTo>
                  <a:cubicBezTo>
                    <a:pt x="1079760" y="392591"/>
                    <a:pt x="1071259" y="402856"/>
                    <a:pt x="1062497" y="414035"/>
                  </a:cubicBezTo>
                  <a:cubicBezTo>
                    <a:pt x="1053800" y="425214"/>
                    <a:pt x="1044907" y="437374"/>
                    <a:pt x="1035621" y="430052"/>
                  </a:cubicBezTo>
                  <a:cubicBezTo>
                    <a:pt x="1026270" y="422796"/>
                    <a:pt x="1035491" y="407694"/>
                    <a:pt x="1045234" y="391742"/>
                  </a:cubicBezTo>
                  <a:cubicBezTo>
                    <a:pt x="1054977" y="375790"/>
                    <a:pt x="1065244" y="358923"/>
                    <a:pt x="1058116" y="347939"/>
                  </a:cubicBezTo>
                  <a:cubicBezTo>
                    <a:pt x="1050923" y="336956"/>
                    <a:pt x="1044842" y="340290"/>
                    <a:pt x="1036537" y="350554"/>
                  </a:cubicBezTo>
                  <a:cubicBezTo>
                    <a:pt x="1028167" y="360819"/>
                    <a:pt x="1017573" y="378078"/>
                    <a:pt x="1001225" y="395010"/>
                  </a:cubicBezTo>
                  <a:cubicBezTo>
                    <a:pt x="984813" y="411943"/>
                    <a:pt x="965588" y="420050"/>
                    <a:pt x="952378" y="425999"/>
                  </a:cubicBezTo>
                  <a:cubicBezTo>
                    <a:pt x="939169" y="431883"/>
                    <a:pt x="932042" y="435609"/>
                    <a:pt x="939954" y="443651"/>
                  </a:cubicBezTo>
                  <a:cubicBezTo>
                    <a:pt x="947866" y="451692"/>
                    <a:pt x="939692" y="457903"/>
                    <a:pt x="928445" y="465683"/>
                  </a:cubicBezTo>
                  <a:cubicBezTo>
                    <a:pt x="917198" y="473397"/>
                    <a:pt x="903008" y="482615"/>
                    <a:pt x="898758" y="496540"/>
                  </a:cubicBezTo>
                  <a:cubicBezTo>
                    <a:pt x="894507" y="510465"/>
                    <a:pt x="875609" y="520076"/>
                    <a:pt x="852461" y="529882"/>
                  </a:cubicBezTo>
                  <a:cubicBezTo>
                    <a:pt x="829312" y="539689"/>
                    <a:pt x="801848" y="549691"/>
                    <a:pt x="780465" y="564467"/>
                  </a:cubicBezTo>
                  <a:cubicBezTo>
                    <a:pt x="759082" y="579176"/>
                    <a:pt x="761240" y="586891"/>
                    <a:pt x="771834" y="587348"/>
                  </a:cubicBezTo>
                  <a:cubicBezTo>
                    <a:pt x="782361" y="587871"/>
                    <a:pt x="801260" y="581203"/>
                    <a:pt x="813357" y="567212"/>
                  </a:cubicBezTo>
                  <a:cubicBezTo>
                    <a:pt x="825454" y="553287"/>
                    <a:pt x="833628" y="550280"/>
                    <a:pt x="843633" y="547730"/>
                  </a:cubicBezTo>
                  <a:cubicBezTo>
                    <a:pt x="853638" y="545115"/>
                    <a:pt x="865408" y="542892"/>
                    <a:pt x="884633" y="530340"/>
                  </a:cubicBezTo>
                  <a:cubicBezTo>
                    <a:pt x="903858" y="517788"/>
                    <a:pt x="923802" y="506412"/>
                    <a:pt x="940739" y="499351"/>
                  </a:cubicBezTo>
                  <a:cubicBezTo>
                    <a:pt x="957675" y="492291"/>
                    <a:pt x="971603" y="489676"/>
                    <a:pt x="978796" y="494775"/>
                  </a:cubicBezTo>
                  <a:cubicBezTo>
                    <a:pt x="985990" y="499874"/>
                    <a:pt x="995667" y="504255"/>
                    <a:pt x="1005803" y="503993"/>
                  </a:cubicBezTo>
                  <a:cubicBezTo>
                    <a:pt x="1016004" y="503797"/>
                    <a:pt x="1026663" y="498959"/>
                    <a:pt x="1035883" y="485753"/>
                  </a:cubicBezTo>
                  <a:cubicBezTo>
                    <a:pt x="1045103" y="472547"/>
                    <a:pt x="1055435" y="467382"/>
                    <a:pt x="1065832" y="467513"/>
                  </a:cubicBezTo>
                  <a:cubicBezTo>
                    <a:pt x="1076164" y="467644"/>
                    <a:pt x="1086561" y="473135"/>
                    <a:pt x="1095912" y="481111"/>
                  </a:cubicBezTo>
                  <a:cubicBezTo>
                    <a:pt x="1105263" y="489153"/>
                    <a:pt x="1097416" y="496475"/>
                    <a:pt x="1090158" y="504778"/>
                  </a:cubicBezTo>
                  <a:cubicBezTo>
                    <a:pt x="1082899" y="513081"/>
                    <a:pt x="1076164" y="522233"/>
                    <a:pt x="1087607" y="533870"/>
                  </a:cubicBezTo>
                  <a:cubicBezTo>
                    <a:pt x="1099051" y="545507"/>
                    <a:pt x="1092316" y="554725"/>
                    <a:pt x="1082703" y="558386"/>
                  </a:cubicBezTo>
                  <a:cubicBezTo>
                    <a:pt x="1073091" y="562113"/>
                    <a:pt x="1060601" y="560282"/>
                    <a:pt x="1060535" y="550084"/>
                  </a:cubicBezTo>
                  <a:cubicBezTo>
                    <a:pt x="1060470" y="539820"/>
                    <a:pt x="1053342" y="530340"/>
                    <a:pt x="1044907" y="525764"/>
                  </a:cubicBezTo>
                  <a:cubicBezTo>
                    <a:pt x="1036471" y="521253"/>
                    <a:pt x="1026859" y="521645"/>
                    <a:pt x="1021889" y="531190"/>
                  </a:cubicBezTo>
                  <a:cubicBezTo>
                    <a:pt x="1016919" y="540735"/>
                    <a:pt x="1010184" y="550672"/>
                    <a:pt x="1002337" y="558386"/>
                  </a:cubicBezTo>
                  <a:cubicBezTo>
                    <a:pt x="994490" y="566101"/>
                    <a:pt x="985597" y="571658"/>
                    <a:pt x="976311" y="572442"/>
                  </a:cubicBezTo>
                  <a:cubicBezTo>
                    <a:pt x="967026" y="573227"/>
                    <a:pt x="957414" y="582380"/>
                    <a:pt x="950155" y="595782"/>
                  </a:cubicBezTo>
                  <a:cubicBezTo>
                    <a:pt x="942897" y="609184"/>
                    <a:pt x="937992" y="626770"/>
                    <a:pt x="938058" y="644357"/>
                  </a:cubicBezTo>
                  <a:cubicBezTo>
                    <a:pt x="938123" y="661943"/>
                    <a:pt x="929949" y="661943"/>
                    <a:pt x="921318" y="661485"/>
                  </a:cubicBezTo>
                  <a:cubicBezTo>
                    <a:pt x="912751" y="660962"/>
                    <a:pt x="903793" y="659916"/>
                    <a:pt x="902419" y="675280"/>
                  </a:cubicBezTo>
                  <a:cubicBezTo>
                    <a:pt x="901046" y="690643"/>
                    <a:pt x="889014" y="711956"/>
                    <a:pt x="872340" y="734380"/>
                  </a:cubicBezTo>
                  <a:cubicBezTo>
                    <a:pt x="855665" y="756804"/>
                    <a:pt x="834347" y="780275"/>
                    <a:pt x="814403" y="800149"/>
                  </a:cubicBezTo>
                  <a:cubicBezTo>
                    <a:pt x="794459" y="820023"/>
                    <a:pt x="793805" y="832118"/>
                    <a:pt x="796551" y="842317"/>
                  </a:cubicBezTo>
                  <a:cubicBezTo>
                    <a:pt x="799298" y="852581"/>
                    <a:pt x="805379" y="860949"/>
                    <a:pt x="798971" y="873436"/>
                  </a:cubicBezTo>
                  <a:cubicBezTo>
                    <a:pt x="792628" y="885923"/>
                    <a:pt x="777588" y="886708"/>
                    <a:pt x="762221" y="885662"/>
                  </a:cubicBezTo>
                  <a:cubicBezTo>
                    <a:pt x="746854" y="884615"/>
                    <a:pt x="731095" y="881739"/>
                    <a:pt x="723313" y="886904"/>
                  </a:cubicBezTo>
                  <a:cubicBezTo>
                    <a:pt x="715532" y="892068"/>
                    <a:pt x="717755" y="909982"/>
                    <a:pt x="719259" y="929006"/>
                  </a:cubicBezTo>
                  <a:cubicBezTo>
                    <a:pt x="720763" y="948031"/>
                    <a:pt x="721548" y="968167"/>
                    <a:pt x="710889" y="977777"/>
                  </a:cubicBezTo>
                  <a:cubicBezTo>
                    <a:pt x="700230" y="987322"/>
                    <a:pt x="700296" y="998698"/>
                    <a:pt x="702976" y="1010400"/>
                  </a:cubicBezTo>
                  <a:cubicBezTo>
                    <a:pt x="705723" y="1022102"/>
                    <a:pt x="711085" y="1034132"/>
                    <a:pt x="711150" y="1045115"/>
                  </a:cubicBezTo>
                  <a:cubicBezTo>
                    <a:pt x="711216" y="1056098"/>
                    <a:pt x="697287" y="1052895"/>
                    <a:pt x="682771" y="1049626"/>
                  </a:cubicBezTo>
                  <a:cubicBezTo>
                    <a:pt x="668319" y="1046422"/>
                    <a:pt x="653279" y="1043154"/>
                    <a:pt x="651187" y="1054137"/>
                  </a:cubicBezTo>
                  <a:cubicBezTo>
                    <a:pt x="649094" y="1065120"/>
                    <a:pt x="635885" y="1069239"/>
                    <a:pt x="621434" y="1071265"/>
                  </a:cubicBezTo>
                  <a:cubicBezTo>
                    <a:pt x="606982" y="1073358"/>
                    <a:pt x="591289" y="1073423"/>
                    <a:pt x="584161" y="1076365"/>
                  </a:cubicBezTo>
                  <a:cubicBezTo>
                    <a:pt x="577033" y="1079307"/>
                    <a:pt x="584226" y="1089506"/>
                    <a:pt x="596454" y="1101535"/>
                  </a:cubicBezTo>
                  <a:cubicBezTo>
                    <a:pt x="608617" y="1113564"/>
                    <a:pt x="625815" y="1127424"/>
                    <a:pt x="638762" y="1137623"/>
                  </a:cubicBezTo>
                  <a:cubicBezTo>
                    <a:pt x="651645" y="1147822"/>
                    <a:pt x="645629" y="1156974"/>
                    <a:pt x="635689" y="1160701"/>
                  </a:cubicBezTo>
                  <a:cubicBezTo>
                    <a:pt x="625684" y="1164427"/>
                    <a:pt x="611756" y="1162662"/>
                    <a:pt x="608879" y="1150960"/>
                  </a:cubicBezTo>
                  <a:cubicBezTo>
                    <a:pt x="605936" y="1139257"/>
                    <a:pt x="595604" y="1142984"/>
                    <a:pt x="580499" y="1152202"/>
                  </a:cubicBezTo>
                  <a:cubicBezTo>
                    <a:pt x="565328" y="1161420"/>
                    <a:pt x="545449" y="1176130"/>
                    <a:pt x="523347" y="1186524"/>
                  </a:cubicBezTo>
                  <a:cubicBezTo>
                    <a:pt x="501245" y="1196854"/>
                    <a:pt x="494902" y="1212283"/>
                    <a:pt x="489736" y="1225293"/>
                  </a:cubicBezTo>
                  <a:cubicBezTo>
                    <a:pt x="484635" y="1238303"/>
                    <a:pt x="480712" y="1248959"/>
                    <a:pt x="463580" y="1249744"/>
                  </a:cubicBezTo>
                  <a:cubicBezTo>
                    <a:pt x="446447" y="1250528"/>
                    <a:pt x="440431" y="1264846"/>
                    <a:pt x="435854" y="1281190"/>
                  </a:cubicBezTo>
                  <a:cubicBezTo>
                    <a:pt x="431276" y="1297468"/>
                    <a:pt x="428138" y="1315839"/>
                    <a:pt x="416760" y="1324665"/>
                  </a:cubicBezTo>
                  <a:cubicBezTo>
                    <a:pt x="405381" y="1333491"/>
                    <a:pt x="401066" y="1323292"/>
                    <a:pt x="395115" y="1310674"/>
                  </a:cubicBezTo>
                  <a:cubicBezTo>
                    <a:pt x="389164" y="1298057"/>
                    <a:pt x="381579" y="1283086"/>
                    <a:pt x="363727" y="1282432"/>
                  </a:cubicBezTo>
                  <a:cubicBezTo>
                    <a:pt x="345876" y="1281778"/>
                    <a:pt x="337636" y="1288054"/>
                    <a:pt x="336590" y="1298318"/>
                  </a:cubicBezTo>
                  <a:cubicBezTo>
                    <a:pt x="335544" y="1308582"/>
                    <a:pt x="341690" y="1322835"/>
                    <a:pt x="352480" y="1338133"/>
                  </a:cubicBezTo>
                  <a:cubicBezTo>
                    <a:pt x="363269" y="1353431"/>
                    <a:pt x="355096" y="1355327"/>
                    <a:pt x="341690" y="1356634"/>
                  </a:cubicBezTo>
                  <a:cubicBezTo>
                    <a:pt x="328285" y="1358007"/>
                    <a:pt x="309714" y="1358792"/>
                    <a:pt x="299775" y="1371998"/>
                  </a:cubicBezTo>
                  <a:cubicBezTo>
                    <a:pt x="289835" y="1385204"/>
                    <a:pt x="270545" y="1388603"/>
                    <a:pt x="251843" y="1391414"/>
                  </a:cubicBezTo>
                  <a:cubicBezTo>
                    <a:pt x="233076" y="1394226"/>
                    <a:pt x="214897" y="1396514"/>
                    <a:pt x="207050" y="1407562"/>
                  </a:cubicBezTo>
                  <a:cubicBezTo>
                    <a:pt x="199269" y="1418546"/>
                    <a:pt x="209993" y="1424037"/>
                    <a:pt x="223725" y="1428875"/>
                  </a:cubicBezTo>
                  <a:cubicBezTo>
                    <a:pt x="237522" y="1433779"/>
                    <a:pt x="254328" y="1438093"/>
                    <a:pt x="258644" y="1446854"/>
                  </a:cubicBezTo>
                  <a:cubicBezTo>
                    <a:pt x="262960" y="1455614"/>
                    <a:pt x="250143" y="1457902"/>
                    <a:pt x="232226" y="1457053"/>
                  </a:cubicBezTo>
                  <a:cubicBezTo>
                    <a:pt x="214374" y="1456203"/>
                    <a:pt x="191487" y="1452280"/>
                    <a:pt x="175793" y="1448684"/>
                  </a:cubicBezTo>
                  <a:cubicBezTo>
                    <a:pt x="160034" y="1445089"/>
                    <a:pt x="154410" y="1455418"/>
                    <a:pt x="149114" y="1465813"/>
                  </a:cubicBezTo>
                  <a:cubicBezTo>
                    <a:pt x="143817" y="1476273"/>
                    <a:pt x="138847" y="1486930"/>
                    <a:pt x="124527" y="1484053"/>
                  </a:cubicBezTo>
                  <a:cubicBezTo>
                    <a:pt x="110206" y="1481177"/>
                    <a:pt x="94185" y="1487453"/>
                    <a:pt x="84246" y="1497063"/>
                  </a:cubicBezTo>
                  <a:cubicBezTo>
                    <a:pt x="74306" y="1506608"/>
                    <a:pt x="70448" y="1519487"/>
                    <a:pt x="80518" y="1529686"/>
                  </a:cubicBezTo>
                  <a:cubicBezTo>
                    <a:pt x="90523" y="1539885"/>
                    <a:pt x="86665" y="1545769"/>
                    <a:pt x="77706" y="1547468"/>
                  </a:cubicBezTo>
                  <a:cubicBezTo>
                    <a:pt x="68748" y="1549168"/>
                    <a:pt x="54820" y="1546619"/>
                    <a:pt x="44750" y="1540081"/>
                  </a:cubicBezTo>
                  <a:cubicBezTo>
                    <a:pt x="34744" y="1533543"/>
                    <a:pt x="25459" y="1538316"/>
                    <a:pt x="17874" y="1547861"/>
                  </a:cubicBezTo>
                  <a:cubicBezTo>
                    <a:pt x="10223" y="1557406"/>
                    <a:pt x="4272" y="1571723"/>
                    <a:pt x="741" y="1584210"/>
                  </a:cubicBezTo>
                  <a:cubicBezTo>
                    <a:pt x="-2790" y="1596697"/>
                    <a:pt x="6888" y="1606176"/>
                    <a:pt x="17285" y="1613956"/>
                  </a:cubicBezTo>
                  <a:cubicBezTo>
                    <a:pt x="27683" y="1621802"/>
                    <a:pt x="38799" y="1627947"/>
                    <a:pt x="38145" y="1633831"/>
                  </a:cubicBezTo>
                  <a:cubicBezTo>
                    <a:pt x="37426" y="1639715"/>
                    <a:pt x="28205" y="1647429"/>
                    <a:pt x="22320" y="1654424"/>
                  </a:cubicBezTo>
                  <a:cubicBezTo>
                    <a:pt x="16435" y="1661420"/>
                    <a:pt x="13950" y="1667630"/>
                    <a:pt x="26832" y="1670507"/>
                  </a:cubicBezTo>
                  <a:cubicBezTo>
                    <a:pt x="39714" y="1673384"/>
                    <a:pt x="41545" y="1680706"/>
                    <a:pt x="37949" y="1688224"/>
                  </a:cubicBezTo>
                  <a:cubicBezTo>
                    <a:pt x="34418" y="1695742"/>
                    <a:pt x="25524" y="1703457"/>
                    <a:pt x="16958" y="1707183"/>
                  </a:cubicBezTo>
                  <a:cubicBezTo>
                    <a:pt x="8392" y="1710910"/>
                    <a:pt x="4141" y="1717120"/>
                    <a:pt x="4207" y="1725162"/>
                  </a:cubicBezTo>
                  <a:cubicBezTo>
                    <a:pt x="4272" y="1733203"/>
                    <a:pt x="8588" y="1743075"/>
                    <a:pt x="17154" y="1754058"/>
                  </a:cubicBezTo>
                  <a:cubicBezTo>
                    <a:pt x="25786" y="1764976"/>
                    <a:pt x="18331" y="1771644"/>
                    <a:pt x="11531" y="1779686"/>
                  </a:cubicBezTo>
                  <a:cubicBezTo>
                    <a:pt x="4796" y="1787792"/>
                    <a:pt x="-1286" y="1797337"/>
                    <a:pt x="10223" y="1814074"/>
                  </a:cubicBezTo>
                  <a:cubicBezTo>
                    <a:pt x="21732" y="1830876"/>
                    <a:pt x="31671" y="1828587"/>
                    <a:pt x="40107" y="1825253"/>
                  </a:cubicBezTo>
                  <a:cubicBezTo>
                    <a:pt x="48477" y="1821919"/>
                    <a:pt x="55277" y="1817539"/>
                    <a:pt x="60313" y="1829960"/>
                  </a:cubicBezTo>
                  <a:cubicBezTo>
                    <a:pt x="65347" y="1842382"/>
                    <a:pt x="74633" y="1843101"/>
                    <a:pt x="86600" y="1836956"/>
                  </a:cubicBezTo>
                  <a:cubicBezTo>
                    <a:pt x="98566" y="1830876"/>
                    <a:pt x="113148" y="1817996"/>
                    <a:pt x="128777" y="1803287"/>
                  </a:cubicBezTo>
                  <a:cubicBezTo>
                    <a:pt x="144406" y="1788577"/>
                    <a:pt x="155195" y="1796618"/>
                    <a:pt x="158792" y="1808125"/>
                  </a:cubicBezTo>
                  <a:cubicBezTo>
                    <a:pt x="162388" y="1819631"/>
                    <a:pt x="158922" y="1834668"/>
                    <a:pt x="146040" y="1834014"/>
                  </a:cubicBezTo>
                  <a:cubicBezTo>
                    <a:pt x="133158" y="1833360"/>
                    <a:pt x="119230" y="1837021"/>
                    <a:pt x="109291" y="1844212"/>
                  </a:cubicBezTo>
                  <a:cubicBezTo>
                    <a:pt x="99285" y="1851404"/>
                    <a:pt x="93270" y="1862060"/>
                    <a:pt x="96147" y="1875201"/>
                  </a:cubicBezTo>
                  <a:cubicBezTo>
                    <a:pt x="99090" y="1888342"/>
                    <a:pt x="89084" y="1893899"/>
                    <a:pt x="78557" y="1892133"/>
                  </a:cubicBezTo>
                  <a:cubicBezTo>
                    <a:pt x="68029" y="1890368"/>
                    <a:pt x="56912" y="1881216"/>
                    <a:pt x="57566" y="1865133"/>
                  </a:cubicBezTo>
                  <a:cubicBezTo>
                    <a:pt x="58220" y="1848985"/>
                    <a:pt x="45011" y="1850554"/>
                    <a:pt x="34156" y="1858988"/>
                  </a:cubicBezTo>
                  <a:cubicBezTo>
                    <a:pt x="23301" y="1867487"/>
                    <a:pt x="14800" y="1882850"/>
                    <a:pt x="24805" y="1894553"/>
                  </a:cubicBezTo>
                  <a:cubicBezTo>
                    <a:pt x="34875" y="1906190"/>
                    <a:pt x="33110" y="1915342"/>
                    <a:pt x="28860" y="1924364"/>
                  </a:cubicBezTo>
                  <a:cubicBezTo>
                    <a:pt x="24609" y="1933386"/>
                    <a:pt x="17874" y="1942147"/>
                    <a:pt x="17939" y="1953130"/>
                  </a:cubicBezTo>
                  <a:cubicBezTo>
                    <a:pt x="18004" y="1964113"/>
                    <a:pt x="27683" y="1968428"/>
                    <a:pt x="39256" y="1966924"/>
                  </a:cubicBezTo>
                  <a:cubicBezTo>
                    <a:pt x="50831" y="1965421"/>
                    <a:pt x="64367" y="1958033"/>
                    <a:pt x="72148" y="1945546"/>
                  </a:cubicBezTo>
                  <a:cubicBezTo>
                    <a:pt x="79995" y="1933059"/>
                    <a:pt x="90327" y="1928287"/>
                    <a:pt x="100005" y="1929660"/>
                  </a:cubicBezTo>
                  <a:cubicBezTo>
                    <a:pt x="109683" y="1931098"/>
                    <a:pt x="118641" y="1938747"/>
                    <a:pt x="123677" y="1951168"/>
                  </a:cubicBezTo>
                  <a:cubicBezTo>
                    <a:pt x="128711" y="1963590"/>
                    <a:pt x="122696" y="1965094"/>
                    <a:pt x="115372" y="1967709"/>
                  </a:cubicBezTo>
                  <a:cubicBezTo>
                    <a:pt x="108048" y="1970324"/>
                    <a:pt x="99547" y="1973985"/>
                    <a:pt x="99613" y="1990852"/>
                  </a:cubicBezTo>
                  <a:cubicBezTo>
                    <a:pt x="99678" y="2007654"/>
                    <a:pt x="94316" y="2008831"/>
                    <a:pt x="86665" y="2009027"/>
                  </a:cubicBezTo>
                  <a:cubicBezTo>
                    <a:pt x="79014" y="2009223"/>
                    <a:pt x="68944" y="2008569"/>
                    <a:pt x="59724" y="2021775"/>
                  </a:cubicBezTo>
                  <a:cubicBezTo>
                    <a:pt x="50504" y="2034981"/>
                    <a:pt x="68813" y="2053548"/>
                    <a:pt x="93008" y="2069762"/>
                  </a:cubicBezTo>
                  <a:cubicBezTo>
                    <a:pt x="117203" y="2085975"/>
                    <a:pt x="147283" y="2099704"/>
                    <a:pt x="161603" y="2103300"/>
                  </a:cubicBezTo>
                  <a:cubicBezTo>
                    <a:pt x="175924" y="2106895"/>
                    <a:pt x="189918" y="2116702"/>
                    <a:pt x="207443" y="2124482"/>
                  </a:cubicBezTo>
                  <a:cubicBezTo>
                    <a:pt x="224967" y="2132262"/>
                    <a:pt x="246089" y="2138015"/>
                    <a:pt x="274599" y="2133504"/>
                  </a:cubicBezTo>
                  <a:cubicBezTo>
                    <a:pt x="303175" y="2128993"/>
                    <a:pt x="344437" y="2099508"/>
                    <a:pt x="380402" y="2068781"/>
                  </a:cubicBezTo>
                  <a:cubicBezTo>
                    <a:pt x="416367" y="2038054"/>
                    <a:pt x="446905" y="2006085"/>
                    <a:pt x="454032" y="1996540"/>
                  </a:cubicBezTo>
                  <a:cubicBezTo>
                    <a:pt x="461160" y="1986995"/>
                    <a:pt x="472604" y="1987649"/>
                    <a:pt x="484897" y="1988564"/>
                  </a:cubicBezTo>
                  <a:cubicBezTo>
                    <a:pt x="497256" y="1989414"/>
                    <a:pt x="510465" y="1990460"/>
                    <a:pt x="521124" y="1981634"/>
                  </a:cubicBezTo>
                  <a:cubicBezTo>
                    <a:pt x="531783" y="1972808"/>
                    <a:pt x="533875" y="1957052"/>
                    <a:pt x="535248" y="1942408"/>
                  </a:cubicBezTo>
                  <a:cubicBezTo>
                    <a:pt x="536621" y="1927764"/>
                    <a:pt x="537276" y="1914231"/>
                    <a:pt x="545122" y="1909785"/>
                  </a:cubicBezTo>
                  <a:cubicBezTo>
                    <a:pt x="552969" y="1905405"/>
                    <a:pt x="559051" y="1917434"/>
                    <a:pt x="565067" y="1931294"/>
                  </a:cubicBezTo>
                  <a:cubicBezTo>
                    <a:pt x="571017" y="1945154"/>
                    <a:pt x="576772" y="1960910"/>
                    <a:pt x="583965" y="1963786"/>
                  </a:cubicBezTo>
                  <a:cubicBezTo>
                    <a:pt x="590439" y="1966401"/>
                    <a:pt x="595997" y="1970324"/>
                    <a:pt x="600051" y="1977188"/>
                  </a:cubicBezTo>
                  <a:cubicBezTo>
                    <a:pt x="604105" y="1984053"/>
                    <a:pt x="606655" y="1993925"/>
                    <a:pt x="606982" y="2008569"/>
                  </a:cubicBezTo>
                  <a:cubicBezTo>
                    <a:pt x="612671" y="2007785"/>
                    <a:pt x="618360" y="2007458"/>
                    <a:pt x="623592" y="2008046"/>
                  </a:cubicBezTo>
                  <a:cubicBezTo>
                    <a:pt x="628823" y="2008634"/>
                    <a:pt x="633531" y="2010073"/>
                    <a:pt x="637128" y="2012884"/>
                  </a:cubicBezTo>
                  <a:cubicBezTo>
                    <a:pt x="646348" y="2019879"/>
                    <a:pt x="652037" y="2008112"/>
                    <a:pt x="655437" y="1992225"/>
                  </a:cubicBezTo>
                  <a:cubicBezTo>
                    <a:pt x="658837" y="1976338"/>
                    <a:pt x="659884" y="1956333"/>
                    <a:pt x="659884" y="1946919"/>
                  </a:cubicBezTo>
                  <a:cubicBezTo>
                    <a:pt x="659819" y="1937505"/>
                    <a:pt x="664396" y="1923383"/>
                    <a:pt x="668319" y="1908674"/>
                  </a:cubicBezTo>
                  <a:cubicBezTo>
                    <a:pt x="672243" y="1893964"/>
                    <a:pt x="675643" y="1878666"/>
                    <a:pt x="673289" y="1866898"/>
                  </a:cubicBezTo>
                  <a:cubicBezTo>
                    <a:pt x="670935" y="1855130"/>
                    <a:pt x="684733" y="1853888"/>
                    <a:pt x="700165" y="1853234"/>
                  </a:cubicBezTo>
                  <a:cubicBezTo>
                    <a:pt x="715662" y="1852581"/>
                    <a:pt x="732860" y="1852515"/>
                    <a:pt x="737438" y="1843036"/>
                  </a:cubicBezTo>
                  <a:cubicBezTo>
                    <a:pt x="741950" y="1833622"/>
                    <a:pt x="745285" y="1812439"/>
                    <a:pt x="745219" y="1792434"/>
                  </a:cubicBezTo>
                  <a:cubicBezTo>
                    <a:pt x="745154" y="1772429"/>
                    <a:pt x="741623" y="1753600"/>
                    <a:pt x="732468" y="1748959"/>
                  </a:cubicBezTo>
                  <a:cubicBezTo>
                    <a:pt x="723248" y="1744317"/>
                    <a:pt x="717494" y="1732549"/>
                    <a:pt x="716317" y="1721958"/>
                  </a:cubicBezTo>
                  <a:cubicBezTo>
                    <a:pt x="715139" y="1711367"/>
                    <a:pt x="718540" y="1701953"/>
                    <a:pt x="727695" y="1701888"/>
                  </a:cubicBezTo>
                  <a:cubicBezTo>
                    <a:pt x="736849" y="1701822"/>
                    <a:pt x="747181" y="1698292"/>
                    <a:pt x="754570" y="1689989"/>
                  </a:cubicBezTo>
                  <a:cubicBezTo>
                    <a:pt x="762025" y="1681752"/>
                    <a:pt x="766537" y="1668742"/>
                    <a:pt x="764182" y="1649979"/>
                  </a:cubicBezTo>
                  <a:cubicBezTo>
                    <a:pt x="761829" y="1631150"/>
                    <a:pt x="746854" y="1622978"/>
                    <a:pt x="731880" y="1614806"/>
                  </a:cubicBezTo>
                  <a:cubicBezTo>
                    <a:pt x="716905" y="1606634"/>
                    <a:pt x="701930" y="1598462"/>
                    <a:pt x="699576" y="1579634"/>
                  </a:cubicBezTo>
                  <a:cubicBezTo>
                    <a:pt x="697157" y="1560805"/>
                    <a:pt x="704023" y="1549037"/>
                    <a:pt x="708535" y="1536093"/>
                  </a:cubicBezTo>
                  <a:cubicBezTo>
                    <a:pt x="713047" y="1523148"/>
                    <a:pt x="715336" y="1509027"/>
                    <a:pt x="703696" y="1485557"/>
                  </a:cubicBezTo>
                  <a:cubicBezTo>
                    <a:pt x="692122" y="1462086"/>
                    <a:pt x="694345" y="1443258"/>
                    <a:pt x="698269" y="1427372"/>
                  </a:cubicBezTo>
                  <a:cubicBezTo>
                    <a:pt x="702192" y="1411485"/>
                    <a:pt x="707881" y="1398475"/>
                    <a:pt x="703238" y="1386773"/>
                  </a:cubicBezTo>
                  <a:cubicBezTo>
                    <a:pt x="698595" y="1375005"/>
                    <a:pt x="693952" y="1362126"/>
                    <a:pt x="693887" y="1346239"/>
                  </a:cubicBezTo>
                  <a:cubicBezTo>
                    <a:pt x="693822" y="1330353"/>
                    <a:pt x="698334" y="1311524"/>
                    <a:pt x="712001" y="1287923"/>
                  </a:cubicBezTo>
                  <a:cubicBezTo>
                    <a:pt x="725667" y="1264322"/>
                    <a:pt x="745088" y="1246605"/>
                    <a:pt x="763398" y="1235361"/>
                  </a:cubicBezTo>
                  <a:cubicBezTo>
                    <a:pt x="781708" y="1224116"/>
                    <a:pt x="798906" y="1219344"/>
                    <a:pt x="808126" y="1221632"/>
                  </a:cubicBezTo>
                  <a:cubicBezTo>
                    <a:pt x="817346" y="1223920"/>
                    <a:pt x="829966" y="1229804"/>
                    <a:pt x="841998" y="1231503"/>
                  </a:cubicBezTo>
                  <a:cubicBezTo>
                    <a:pt x="854030" y="1233203"/>
                    <a:pt x="865539" y="1230784"/>
                    <a:pt x="872340" y="1216663"/>
                  </a:cubicBezTo>
                  <a:cubicBezTo>
                    <a:pt x="879140" y="1202476"/>
                    <a:pt x="882541" y="1189532"/>
                    <a:pt x="882475" y="1179529"/>
                  </a:cubicBezTo>
                  <a:cubicBezTo>
                    <a:pt x="882410" y="1169526"/>
                    <a:pt x="878944" y="1162466"/>
                    <a:pt x="872078" y="1160178"/>
                  </a:cubicBezTo>
                  <a:cubicBezTo>
                    <a:pt x="865146" y="1157824"/>
                    <a:pt x="852526" y="1154359"/>
                    <a:pt x="845072" y="1146776"/>
                  </a:cubicBezTo>
                  <a:cubicBezTo>
                    <a:pt x="837552" y="1139192"/>
                    <a:pt x="835198" y="1127424"/>
                    <a:pt x="848930" y="1108530"/>
                  </a:cubicBezTo>
                  <a:cubicBezTo>
                    <a:pt x="862596" y="1089636"/>
                    <a:pt x="877440" y="1068389"/>
                    <a:pt x="889407" y="1046619"/>
                  </a:cubicBezTo>
                  <a:cubicBezTo>
                    <a:pt x="901373" y="1024783"/>
                    <a:pt x="910463" y="1002424"/>
                    <a:pt x="912620" y="981242"/>
                  </a:cubicBezTo>
                  <a:cubicBezTo>
                    <a:pt x="914844" y="960060"/>
                    <a:pt x="912490" y="941232"/>
                    <a:pt x="911247" y="925933"/>
                  </a:cubicBezTo>
                  <a:cubicBezTo>
                    <a:pt x="910005" y="910635"/>
                    <a:pt x="910005" y="898868"/>
                    <a:pt x="916806" y="891807"/>
                  </a:cubicBezTo>
                  <a:cubicBezTo>
                    <a:pt x="923672" y="884681"/>
                    <a:pt x="935115" y="884615"/>
                    <a:pt x="948324" y="883962"/>
                  </a:cubicBezTo>
                  <a:cubicBezTo>
                    <a:pt x="961533" y="883308"/>
                    <a:pt x="976442" y="882066"/>
                    <a:pt x="990175" y="872586"/>
                  </a:cubicBezTo>
                  <a:cubicBezTo>
                    <a:pt x="1003907" y="863107"/>
                    <a:pt x="1005018" y="852581"/>
                    <a:pt x="1004364" y="842578"/>
                  </a:cubicBezTo>
                  <a:cubicBezTo>
                    <a:pt x="1003776" y="832576"/>
                    <a:pt x="1001422" y="823162"/>
                    <a:pt x="1008288" y="816101"/>
                  </a:cubicBezTo>
                  <a:cubicBezTo>
                    <a:pt x="1015154" y="809040"/>
                    <a:pt x="1023132" y="793677"/>
                    <a:pt x="1031632" y="778379"/>
                  </a:cubicBezTo>
                  <a:cubicBezTo>
                    <a:pt x="1040199" y="763080"/>
                    <a:pt x="1049288" y="747717"/>
                    <a:pt x="1058443" y="740656"/>
                  </a:cubicBezTo>
                  <a:cubicBezTo>
                    <a:pt x="1067598" y="733530"/>
                    <a:pt x="1076752" y="725293"/>
                    <a:pt x="1081853" y="716467"/>
                  </a:cubicBezTo>
                  <a:cubicBezTo>
                    <a:pt x="1086953" y="707641"/>
                    <a:pt x="1088065" y="698227"/>
                    <a:pt x="1081134" y="688813"/>
                  </a:cubicBezTo>
                  <a:cubicBezTo>
                    <a:pt x="1074202" y="679464"/>
                    <a:pt x="1081068" y="669984"/>
                    <a:pt x="1089634" y="658805"/>
                  </a:cubicBezTo>
                  <a:cubicBezTo>
                    <a:pt x="1098201" y="647625"/>
                    <a:pt x="1108467" y="634616"/>
                    <a:pt x="1108402" y="618141"/>
                  </a:cubicBezTo>
                  <a:cubicBezTo>
                    <a:pt x="1108336" y="601666"/>
                    <a:pt x="1119714" y="587544"/>
                    <a:pt x="1134623" y="577476"/>
                  </a:cubicBezTo>
                  <a:cubicBezTo>
                    <a:pt x="1149467" y="567408"/>
                    <a:pt x="1167842" y="561459"/>
                    <a:pt x="1181574" y="561394"/>
                  </a:cubicBezTo>
                  <a:cubicBezTo>
                    <a:pt x="1195372" y="561328"/>
                    <a:pt x="1213682" y="561263"/>
                    <a:pt x="1228590" y="557667"/>
                  </a:cubicBezTo>
                  <a:cubicBezTo>
                    <a:pt x="1243500" y="554072"/>
                    <a:pt x="1254943" y="546946"/>
                    <a:pt x="1254878" y="532824"/>
                  </a:cubicBezTo>
                  <a:cubicBezTo>
                    <a:pt x="1254812" y="518703"/>
                    <a:pt x="1250104" y="496409"/>
                    <a:pt x="1250627" y="479935"/>
                  </a:cubicBezTo>
                  <a:cubicBezTo>
                    <a:pt x="1251150" y="463460"/>
                    <a:pt x="1256839" y="452869"/>
                    <a:pt x="1277503" y="462152"/>
                  </a:cubicBezTo>
                  <a:cubicBezTo>
                    <a:pt x="1298232" y="471501"/>
                    <a:pt x="1316607" y="470194"/>
                    <a:pt x="1333216" y="469540"/>
                  </a:cubicBezTo>
                  <a:cubicBezTo>
                    <a:pt x="1349826" y="468886"/>
                    <a:pt x="1364800" y="468821"/>
                    <a:pt x="1378598" y="480523"/>
                  </a:cubicBezTo>
                  <a:cubicBezTo>
                    <a:pt x="1392395" y="492225"/>
                    <a:pt x="1408482" y="496867"/>
                    <a:pt x="1421102" y="493860"/>
                  </a:cubicBezTo>
                  <a:cubicBezTo>
                    <a:pt x="1433722" y="490853"/>
                    <a:pt x="1442877" y="480261"/>
                    <a:pt x="1442812" y="461433"/>
                  </a:cubicBezTo>
                  <a:cubicBezTo>
                    <a:pt x="1442746" y="442605"/>
                    <a:pt x="1446081" y="417892"/>
                    <a:pt x="1454582" y="400829"/>
                  </a:cubicBezTo>
                  <a:cubicBezTo>
                    <a:pt x="1463083" y="383766"/>
                    <a:pt x="1476815" y="374286"/>
                    <a:pt x="1497544" y="385923"/>
                  </a:cubicBezTo>
                  <a:cubicBezTo>
                    <a:pt x="1499179" y="386838"/>
                    <a:pt x="1500748" y="387819"/>
                    <a:pt x="1502318" y="388800"/>
                  </a:cubicBezTo>
                  <a:cubicBezTo>
                    <a:pt x="1503822" y="389780"/>
                    <a:pt x="1505391" y="390826"/>
                    <a:pt x="1506895" y="391807"/>
                  </a:cubicBezTo>
                  <a:cubicBezTo>
                    <a:pt x="1513631" y="376051"/>
                    <a:pt x="1523570" y="363107"/>
                    <a:pt x="1534817" y="354542"/>
                  </a:cubicBezTo>
                  <a:cubicBezTo>
                    <a:pt x="1546064" y="345978"/>
                    <a:pt x="1558685" y="341729"/>
                    <a:pt x="1570848" y="343232"/>
                  </a:cubicBezTo>
                  <a:cubicBezTo>
                    <a:pt x="1589223" y="345520"/>
                    <a:pt x="1604197" y="363041"/>
                    <a:pt x="1620349" y="381216"/>
                  </a:cubicBezTo>
                  <a:cubicBezTo>
                    <a:pt x="1636500" y="399391"/>
                    <a:pt x="1653829" y="418154"/>
                    <a:pt x="1676782" y="422730"/>
                  </a:cubicBezTo>
                  <a:cubicBezTo>
                    <a:pt x="1699734" y="427307"/>
                    <a:pt x="1722751" y="434302"/>
                    <a:pt x="1741649" y="437178"/>
                  </a:cubicBezTo>
                  <a:cubicBezTo>
                    <a:pt x="1760613" y="440055"/>
                    <a:pt x="1775522" y="438813"/>
                    <a:pt x="1782388" y="427045"/>
                  </a:cubicBezTo>
                  <a:cubicBezTo>
                    <a:pt x="1789189" y="415277"/>
                    <a:pt x="1800697" y="418742"/>
                    <a:pt x="1813907" y="423972"/>
                  </a:cubicBezTo>
                  <a:cubicBezTo>
                    <a:pt x="1827116" y="429202"/>
                    <a:pt x="1842090" y="436198"/>
                    <a:pt x="1855822" y="431425"/>
                  </a:cubicBezTo>
                  <a:cubicBezTo>
                    <a:pt x="1869554" y="426653"/>
                    <a:pt x="1876486" y="439597"/>
                    <a:pt x="1883417" y="448946"/>
                  </a:cubicBezTo>
                  <a:cubicBezTo>
                    <a:pt x="1890349" y="458295"/>
                    <a:pt x="1897280" y="464179"/>
                    <a:pt x="1910947" y="445285"/>
                  </a:cubicBezTo>
                  <a:cubicBezTo>
                    <a:pt x="1924614" y="426391"/>
                    <a:pt x="1923437" y="411093"/>
                    <a:pt x="1924548" y="401090"/>
                  </a:cubicBezTo>
                  <a:cubicBezTo>
                    <a:pt x="1925660" y="391088"/>
                    <a:pt x="1929060" y="386381"/>
                    <a:pt x="1952013" y="388604"/>
                  </a:cubicBezTo>
                  <a:cubicBezTo>
                    <a:pt x="1974965" y="390826"/>
                    <a:pt x="1979542" y="377882"/>
                    <a:pt x="1978300" y="360230"/>
                  </a:cubicBezTo>
                  <a:cubicBezTo>
                    <a:pt x="1977058" y="342578"/>
                    <a:pt x="1970126" y="320285"/>
                    <a:pt x="1970061" y="303810"/>
                  </a:cubicBezTo>
                  <a:cubicBezTo>
                    <a:pt x="1969995" y="287335"/>
                    <a:pt x="1984839" y="277856"/>
                    <a:pt x="1999748" y="268965"/>
                  </a:cubicBezTo>
                  <a:cubicBezTo>
                    <a:pt x="2014592" y="260073"/>
                    <a:pt x="2029501" y="251770"/>
                    <a:pt x="2029436" y="237649"/>
                  </a:cubicBezTo>
                  <a:cubicBezTo>
                    <a:pt x="2029370" y="223528"/>
                    <a:pt x="2050034" y="222286"/>
                    <a:pt x="2072398" y="222155"/>
                  </a:cubicBezTo>
                  <a:cubicBezTo>
                    <a:pt x="2094762" y="222024"/>
                    <a:pt x="2118891" y="223135"/>
                    <a:pt x="2125757" y="213721"/>
                  </a:cubicBezTo>
                  <a:cubicBezTo>
                    <a:pt x="2132623" y="204307"/>
                    <a:pt x="2147467" y="196004"/>
                    <a:pt x="2162965" y="194174"/>
                  </a:cubicBezTo>
                  <a:cubicBezTo>
                    <a:pt x="2178462" y="192343"/>
                    <a:pt x="2194549" y="196985"/>
                    <a:pt x="2203769" y="213394"/>
                  </a:cubicBezTo>
                  <a:cubicBezTo>
                    <a:pt x="2212989" y="229804"/>
                    <a:pt x="2237183" y="240330"/>
                    <a:pt x="2259612" y="250201"/>
                  </a:cubicBezTo>
                  <a:cubicBezTo>
                    <a:pt x="2282042" y="260073"/>
                    <a:pt x="2302705" y="269422"/>
                    <a:pt x="2305059" y="283543"/>
                  </a:cubicBezTo>
                  <a:cubicBezTo>
                    <a:pt x="2306171" y="290408"/>
                    <a:pt x="2306302" y="299234"/>
                    <a:pt x="2306106" y="308779"/>
                  </a:cubicBezTo>
                  <a:cubicBezTo>
                    <a:pt x="2305909" y="318324"/>
                    <a:pt x="2305386" y="328719"/>
                    <a:pt x="2305386" y="338787"/>
                  </a:cubicBezTo>
                  <a:cubicBezTo>
                    <a:pt x="2311664" y="332314"/>
                    <a:pt x="2318857" y="326627"/>
                    <a:pt x="2326442" y="322573"/>
                  </a:cubicBezTo>
                  <a:cubicBezTo>
                    <a:pt x="2334028" y="318520"/>
                    <a:pt x="2341940" y="316101"/>
                    <a:pt x="2349657" y="316036"/>
                  </a:cubicBezTo>
                  <a:cubicBezTo>
                    <a:pt x="2363977" y="315970"/>
                    <a:pt x="2377512" y="304922"/>
                    <a:pt x="2390656" y="294592"/>
                  </a:cubicBezTo>
                  <a:cubicBezTo>
                    <a:pt x="2403800" y="284263"/>
                    <a:pt x="2416617" y="274718"/>
                    <a:pt x="2429499" y="277594"/>
                  </a:cubicBezTo>
                  <a:cubicBezTo>
                    <a:pt x="2440223" y="279948"/>
                    <a:pt x="2450816" y="280209"/>
                    <a:pt x="2459579" y="275241"/>
                  </a:cubicBezTo>
                  <a:cubicBezTo>
                    <a:pt x="2468341" y="270272"/>
                    <a:pt x="2475273" y="260204"/>
                    <a:pt x="2478477" y="241833"/>
                  </a:cubicBezTo>
                  <a:cubicBezTo>
                    <a:pt x="2466902" y="234511"/>
                    <a:pt x="2450228" y="230458"/>
                    <a:pt x="2435711" y="230654"/>
                  </a:cubicBezTo>
                  <a:cubicBezTo>
                    <a:pt x="2421194" y="230850"/>
                    <a:pt x="2408770" y="235361"/>
                    <a:pt x="2406219" y="245364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5" name="Volný tvar 34">
              <a:extLst>
                <a:ext uri="{FF2B5EF4-FFF2-40B4-BE49-F238E27FC236}">
                  <a16:creationId xmlns:a16="http://schemas.microsoft.com/office/drawing/2014/main" id="{DA36F21F-19FA-284C-A3D4-AE55B84A18B0}"/>
                </a:ext>
              </a:extLst>
            </p:cNvPr>
            <p:cNvSpPr/>
            <p:nvPr/>
          </p:nvSpPr>
          <p:spPr>
            <a:xfrm>
              <a:off x="7255841" y="4202468"/>
              <a:ext cx="340034" cy="339958"/>
            </a:xfrm>
            <a:custGeom>
              <a:avLst/>
              <a:gdLst>
                <a:gd name="connsiteX0" fmla="*/ 172046 w 340033"/>
                <a:gd name="connsiteY0" fmla="*/ 342509 h 339958"/>
                <a:gd name="connsiteX1" fmla="*/ 172046 w 340033"/>
                <a:gd name="connsiteY1" fmla="*/ 342509 h 339958"/>
                <a:gd name="connsiteX2" fmla="*/ 292954 w 340033"/>
                <a:gd name="connsiteY2" fmla="*/ 291843 h 339958"/>
                <a:gd name="connsiteX3" fmla="*/ 342586 w 340033"/>
                <a:gd name="connsiteY3" fmla="*/ 170504 h 339958"/>
                <a:gd name="connsiteX4" fmla="*/ 291908 w 340033"/>
                <a:gd name="connsiteY4" fmla="*/ 49622 h 339958"/>
                <a:gd name="connsiteX5" fmla="*/ 170542 w 340033"/>
                <a:gd name="connsiteY5" fmla="*/ 2 h 339958"/>
                <a:gd name="connsiteX6" fmla="*/ 49634 w 340033"/>
                <a:gd name="connsiteY6" fmla="*/ 50668 h 339958"/>
                <a:gd name="connsiteX7" fmla="*/ 2 w 340033"/>
                <a:gd name="connsiteY7" fmla="*/ 172007 h 339958"/>
                <a:gd name="connsiteX8" fmla="*/ 50680 w 340033"/>
                <a:gd name="connsiteY8" fmla="*/ 292888 h 339958"/>
                <a:gd name="connsiteX9" fmla="*/ 172046 w 340033"/>
                <a:gd name="connsiteY9" fmla="*/ 342509 h 33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033" h="339958">
                  <a:moveTo>
                    <a:pt x="172046" y="342509"/>
                  </a:moveTo>
                  <a:lnTo>
                    <a:pt x="172046" y="342509"/>
                  </a:lnTo>
                  <a:cubicBezTo>
                    <a:pt x="219323" y="342313"/>
                    <a:pt x="262089" y="322962"/>
                    <a:pt x="292954" y="291843"/>
                  </a:cubicBezTo>
                  <a:cubicBezTo>
                    <a:pt x="323819" y="260723"/>
                    <a:pt x="342782" y="217836"/>
                    <a:pt x="342586" y="170504"/>
                  </a:cubicBezTo>
                  <a:cubicBezTo>
                    <a:pt x="342389" y="123236"/>
                    <a:pt x="323034" y="80480"/>
                    <a:pt x="291908" y="49622"/>
                  </a:cubicBezTo>
                  <a:cubicBezTo>
                    <a:pt x="260781" y="18765"/>
                    <a:pt x="217885" y="-194"/>
                    <a:pt x="170542" y="2"/>
                  </a:cubicBezTo>
                  <a:cubicBezTo>
                    <a:pt x="123264" y="198"/>
                    <a:pt x="80498" y="19549"/>
                    <a:pt x="49634" y="50668"/>
                  </a:cubicBezTo>
                  <a:cubicBezTo>
                    <a:pt x="18769" y="81788"/>
                    <a:pt x="-194" y="124675"/>
                    <a:pt x="2" y="172007"/>
                  </a:cubicBezTo>
                  <a:cubicBezTo>
                    <a:pt x="198" y="219274"/>
                    <a:pt x="19553" y="262031"/>
                    <a:pt x="50680" y="292888"/>
                  </a:cubicBezTo>
                  <a:cubicBezTo>
                    <a:pt x="81806" y="323746"/>
                    <a:pt x="124702" y="342705"/>
                    <a:pt x="172046" y="342509"/>
                  </a:cubicBez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6" name="Volný tvar 35">
              <a:extLst>
                <a:ext uri="{FF2B5EF4-FFF2-40B4-BE49-F238E27FC236}">
                  <a16:creationId xmlns:a16="http://schemas.microsoft.com/office/drawing/2014/main" id="{C9A0D30D-5186-4946-AE20-87F7E8B40426}"/>
                </a:ext>
              </a:extLst>
            </p:cNvPr>
            <p:cNvSpPr/>
            <p:nvPr/>
          </p:nvSpPr>
          <p:spPr>
            <a:xfrm>
              <a:off x="7255841" y="4202468"/>
              <a:ext cx="340034" cy="339958"/>
            </a:xfrm>
            <a:custGeom>
              <a:avLst/>
              <a:gdLst>
                <a:gd name="connsiteX0" fmla="*/ 172046 w 340033"/>
                <a:gd name="connsiteY0" fmla="*/ 342509 h 339958"/>
                <a:gd name="connsiteX1" fmla="*/ 172046 w 340033"/>
                <a:gd name="connsiteY1" fmla="*/ 342509 h 339958"/>
                <a:gd name="connsiteX2" fmla="*/ 292954 w 340033"/>
                <a:gd name="connsiteY2" fmla="*/ 291843 h 339958"/>
                <a:gd name="connsiteX3" fmla="*/ 342586 w 340033"/>
                <a:gd name="connsiteY3" fmla="*/ 170504 h 339958"/>
                <a:gd name="connsiteX4" fmla="*/ 291908 w 340033"/>
                <a:gd name="connsiteY4" fmla="*/ 49622 h 339958"/>
                <a:gd name="connsiteX5" fmla="*/ 170542 w 340033"/>
                <a:gd name="connsiteY5" fmla="*/ 2 h 339958"/>
                <a:gd name="connsiteX6" fmla="*/ 49634 w 340033"/>
                <a:gd name="connsiteY6" fmla="*/ 50668 h 339958"/>
                <a:gd name="connsiteX7" fmla="*/ 2 w 340033"/>
                <a:gd name="connsiteY7" fmla="*/ 172007 h 339958"/>
                <a:gd name="connsiteX8" fmla="*/ 50680 w 340033"/>
                <a:gd name="connsiteY8" fmla="*/ 292888 h 339958"/>
                <a:gd name="connsiteX9" fmla="*/ 172046 w 340033"/>
                <a:gd name="connsiteY9" fmla="*/ 342509 h 33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033" h="339958">
                  <a:moveTo>
                    <a:pt x="172046" y="342509"/>
                  </a:moveTo>
                  <a:lnTo>
                    <a:pt x="172046" y="342509"/>
                  </a:lnTo>
                  <a:cubicBezTo>
                    <a:pt x="219323" y="342313"/>
                    <a:pt x="262089" y="322962"/>
                    <a:pt x="292954" y="291843"/>
                  </a:cubicBezTo>
                  <a:cubicBezTo>
                    <a:pt x="323819" y="260723"/>
                    <a:pt x="342782" y="217836"/>
                    <a:pt x="342586" y="170504"/>
                  </a:cubicBezTo>
                  <a:cubicBezTo>
                    <a:pt x="342389" y="123236"/>
                    <a:pt x="323034" y="80480"/>
                    <a:pt x="291908" y="49622"/>
                  </a:cubicBezTo>
                  <a:cubicBezTo>
                    <a:pt x="260781" y="18765"/>
                    <a:pt x="217885" y="-194"/>
                    <a:pt x="170542" y="2"/>
                  </a:cubicBezTo>
                  <a:cubicBezTo>
                    <a:pt x="123264" y="198"/>
                    <a:pt x="80498" y="19549"/>
                    <a:pt x="49634" y="50668"/>
                  </a:cubicBezTo>
                  <a:cubicBezTo>
                    <a:pt x="18769" y="81788"/>
                    <a:pt x="-194" y="124675"/>
                    <a:pt x="2" y="172007"/>
                  </a:cubicBezTo>
                  <a:cubicBezTo>
                    <a:pt x="198" y="219274"/>
                    <a:pt x="19553" y="262031"/>
                    <a:pt x="50680" y="292888"/>
                  </a:cubicBezTo>
                  <a:cubicBezTo>
                    <a:pt x="81806" y="323746"/>
                    <a:pt x="124702" y="342705"/>
                    <a:pt x="172046" y="342509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7" name="Volný tvar 36">
              <a:extLst>
                <a:ext uri="{FF2B5EF4-FFF2-40B4-BE49-F238E27FC236}">
                  <a16:creationId xmlns:a16="http://schemas.microsoft.com/office/drawing/2014/main" id="{ABB38A85-895B-C440-B3B7-698DCDBC7E9C}"/>
                </a:ext>
              </a:extLst>
            </p:cNvPr>
            <p:cNvSpPr/>
            <p:nvPr/>
          </p:nvSpPr>
          <p:spPr>
            <a:xfrm>
              <a:off x="7675719" y="4318382"/>
              <a:ext cx="52313" cy="26151"/>
            </a:xfrm>
            <a:custGeom>
              <a:avLst/>
              <a:gdLst>
                <a:gd name="connsiteX0" fmla="*/ 0 w 52312"/>
                <a:gd name="connsiteY0" fmla="*/ 131 h 26150"/>
                <a:gd name="connsiteX1" fmla="*/ 29361 w 52312"/>
                <a:gd name="connsiteY1" fmla="*/ 30531 h 26150"/>
                <a:gd name="connsiteX2" fmla="*/ 58394 w 52312"/>
                <a:gd name="connsiteY2" fmla="*/ 0 h 2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12" h="26150">
                  <a:moveTo>
                    <a:pt x="0" y="131"/>
                  </a:moveTo>
                  <a:lnTo>
                    <a:pt x="29361" y="30531"/>
                  </a:lnTo>
                  <a:lnTo>
                    <a:pt x="58394" y="0"/>
                  </a:ln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8" name="Volný tvar 37">
              <a:extLst>
                <a:ext uri="{FF2B5EF4-FFF2-40B4-BE49-F238E27FC236}">
                  <a16:creationId xmlns:a16="http://schemas.microsoft.com/office/drawing/2014/main" id="{50AFAB7C-6F55-2A4C-B318-B8E1982C47EE}"/>
                </a:ext>
              </a:extLst>
            </p:cNvPr>
            <p:cNvSpPr/>
            <p:nvPr/>
          </p:nvSpPr>
          <p:spPr>
            <a:xfrm>
              <a:off x="7675719" y="4318382"/>
              <a:ext cx="52313" cy="26151"/>
            </a:xfrm>
            <a:custGeom>
              <a:avLst/>
              <a:gdLst>
                <a:gd name="connsiteX0" fmla="*/ 0 w 52312"/>
                <a:gd name="connsiteY0" fmla="*/ 131 h 26150"/>
                <a:gd name="connsiteX1" fmla="*/ 29361 w 52312"/>
                <a:gd name="connsiteY1" fmla="*/ 30531 h 26150"/>
                <a:gd name="connsiteX2" fmla="*/ 58394 w 52312"/>
                <a:gd name="connsiteY2" fmla="*/ 0 h 2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312" h="26150">
                  <a:moveTo>
                    <a:pt x="0" y="131"/>
                  </a:moveTo>
                  <a:lnTo>
                    <a:pt x="29361" y="30531"/>
                  </a:lnTo>
                  <a:lnTo>
                    <a:pt x="58394" y="0"/>
                  </a:lnTo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9" name="Volný tvar 38">
              <a:extLst>
                <a:ext uri="{FF2B5EF4-FFF2-40B4-BE49-F238E27FC236}">
                  <a16:creationId xmlns:a16="http://schemas.microsoft.com/office/drawing/2014/main" id="{F03C7E1A-0C6D-E54D-AD3F-D52D36398B93}"/>
                </a:ext>
              </a:extLst>
            </p:cNvPr>
            <p:cNvSpPr/>
            <p:nvPr/>
          </p:nvSpPr>
          <p:spPr>
            <a:xfrm>
              <a:off x="7703445" y="4298639"/>
              <a:ext cx="6539" cy="45764"/>
            </a:xfrm>
            <a:custGeom>
              <a:avLst/>
              <a:gdLst>
                <a:gd name="connsiteX0" fmla="*/ 3204 w 0"/>
                <a:gd name="connsiteY0" fmla="*/ 0 h 45763"/>
                <a:gd name="connsiteX1" fmla="*/ 0 w 0"/>
                <a:gd name="connsiteY1" fmla="*/ 48771 h 4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5763">
                  <a:moveTo>
                    <a:pt x="3204" y="0"/>
                  </a:moveTo>
                  <a:lnTo>
                    <a:pt x="0" y="48771"/>
                  </a:lnTo>
                </a:path>
              </a:pathLst>
            </a:custGeom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0" name="Volný tvar 39">
              <a:extLst>
                <a:ext uri="{FF2B5EF4-FFF2-40B4-BE49-F238E27FC236}">
                  <a16:creationId xmlns:a16="http://schemas.microsoft.com/office/drawing/2014/main" id="{1C25F658-73F4-8943-BAA7-76EC76DA1B6A}"/>
                </a:ext>
              </a:extLst>
            </p:cNvPr>
            <p:cNvSpPr/>
            <p:nvPr/>
          </p:nvSpPr>
          <p:spPr>
            <a:xfrm>
              <a:off x="7640015" y="4366957"/>
              <a:ext cx="124243" cy="71914"/>
            </a:xfrm>
            <a:custGeom>
              <a:avLst/>
              <a:gdLst>
                <a:gd name="connsiteX0" fmla="*/ 56106 w 124243"/>
                <a:gd name="connsiteY0" fmla="*/ 0 h 71914"/>
                <a:gd name="connsiteX1" fmla="*/ 89586 w 124243"/>
                <a:gd name="connsiteY1" fmla="*/ 24124 h 71914"/>
                <a:gd name="connsiteX2" fmla="*/ 106261 w 124243"/>
                <a:gd name="connsiteY2" fmla="*/ 21247 h 71914"/>
                <a:gd name="connsiteX3" fmla="*/ 130390 w 124243"/>
                <a:gd name="connsiteY3" fmla="*/ 38834 h 71914"/>
                <a:gd name="connsiteX4" fmla="*/ 107438 w 124243"/>
                <a:gd name="connsiteY4" fmla="*/ 66423 h 71914"/>
                <a:gd name="connsiteX5" fmla="*/ 61533 w 124243"/>
                <a:gd name="connsiteY5" fmla="*/ 59427 h 71914"/>
                <a:gd name="connsiteX6" fmla="*/ 50482 w 124243"/>
                <a:gd name="connsiteY6" fmla="*/ 73745 h 71914"/>
                <a:gd name="connsiteX7" fmla="*/ 27268 w 124243"/>
                <a:gd name="connsiteY7" fmla="*/ 66161 h 71914"/>
                <a:gd name="connsiteX8" fmla="*/ 0 w 124243"/>
                <a:gd name="connsiteY8" fmla="*/ 23470 h 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43" h="71914">
                  <a:moveTo>
                    <a:pt x="56106" y="0"/>
                  </a:moveTo>
                  <a:lnTo>
                    <a:pt x="89586" y="24124"/>
                  </a:lnTo>
                  <a:lnTo>
                    <a:pt x="106261" y="21247"/>
                  </a:lnTo>
                  <a:lnTo>
                    <a:pt x="130390" y="38834"/>
                  </a:lnTo>
                  <a:lnTo>
                    <a:pt x="107438" y="66423"/>
                  </a:lnTo>
                  <a:lnTo>
                    <a:pt x="61533" y="59427"/>
                  </a:lnTo>
                  <a:lnTo>
                    <a:pt x="50482" y="73745"/>
                  </a:lnTo>
                  <a:lnTo>
                    <a:pt x="27268" y="66161"/>
                  </a:lnTo>
                  <a:lnTo>
                    <a:pt x="0" y="23470"/>
                  </a:lnTo>
                  <a:close/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1" name="Volný tvar 40">
              <a:extLst>
                <a:ext uri="{FF2B5EF4-FFF2-40B4-BE49-F238E27FC236}">
                  <a16:creationId xmlns:a16="http://schemas.microsoft.com/office/drawing/2014/main" id="{8C574D2C-87D1-BD41-B233-05E47AC9CE96}"/>
                </a:ext>
              </a:extLst>
            </p:cNvPr>
            <p:cNvSpPr/>
            <p:nvPr/>
          </p:nvSpPr>
          <p:spPr>
            <a:xfrm>
              <a:off x="7640015" y="4366957"/>
              <a:ext cx="124243" cy="71914"/>
            </a:xfrm>
            <a:custGeom>
              <a:avLst/>
              <a:gdLst>
                <a:gd name="connsiteX0" fmla="*/ 56106 w 124243"/>
                <a:gd name="connsiteY0" fmla="*/ 0 h 71914"/>
                <a:gd name="connsiteX1" fmla="*/ 89586 w 124243"/>
                <a:gd name="connsiteY1" fmla="*/ 24124 h 71914"/>
                <a:gd name="connsiteX2" fmla="*/ 106261 w 124243"/>
                <a:gd name="connsiteY2" fmla="*/ 21247 h 71914"/>
                <a:gd name="connsiteX3" fmla="*/ 130390 w 124243"/>
                <a:gd name="connsiteY3" fmla="*/ 38834 h 71914"/>
                <a:gd name="connsiteX4" fmla="*/ 107438 w 124243"/>
                <a:gd name="connsiteY4" fmla="*/ 66423 h 71914"/>
                <a:gd name="connsiteX5" fmla="*/ 61533 w 124243"/>
                <a:gd name="connsiteY5" fmla="*/ 59427 h 71914"/>
                <a:gd name="connsiteX6" fmla="*/ 50482 w 124243"/>
                <a:gd name="connsiteY6" fmla="*/ 73745 h 71914"/>
                <a:gd name="connsiteX7" fmla="*/ 27268 w 124243"/>
                <a:gd name="connsiteY7" fmla="*/ 66161 h 71914"/>
                <a:gd name="connsiteX8" fmla="*/ 0 w 124243"/>
                <a:gd name="connsiteY8" fmla="*/ 23470 h 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43" h="71914">
                  <a:moveTo>
                    <a:pt x="56106" y="0"/>
                  </a:moveTo>
                  <a:lnTo>
                    <a:pt x="89586" y="24124"/>
                  </a:lnTo>
                  <a:lnTo>
                    <a:pt x="106261" y="21247"/>
                  </a:lnTo>
                  <a:lnTo>
                    <a:pt x="130390" y="38834"/>
                  </a:lnTo>
                  <a:lnTo>
                    <a:pt x="107438" y="66423"/>
                  </a:lnTo>
                  <a:lnTo>
                    <a:pt x="61533" y="59427"/>
                  </a:lnTo>
                  <a:lnTo>
                    <a:pt x="50482" y="73745"/>
                  </a:lnTo>
                  <a:lnTo>
                    <a:pt x="27268" y="66161"/>
                  </a:lnTo>
                  <a:lnTo>
                    <a:pt x="0" y="23470"/>
                  </a:ln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2" name="Volný tvar 41">
              <a:extLst>
                <a:ext uri="{FF2B5EF4-FFF2-40B4-BE49-F238E27FC236}">
                  <a16:creationId xmlns:a16="http://schemas.microsoft.com/office/drawing/2014/main" id="{AA7DF216-2CA8-E842-B5C4-17146007F0A3}"/>
                </a:ext>
              </a:extLst>
            </p:cNvPr>
            <p:cNvSpPr/>
            <p:nvPr/>
          </p:nvSpPr>
          <p:spPr>
            <a:xfrm>
              <a:off x="7317637" y="4318906"/>
              <a:ext cx="261565" cy="91527"/>
            </a:xfrm>
            <a:custGeom>
              <a:avLst/>
              <a:gdLst>
                <a:gd name="connsiteX0" fmla="*/ 0 w 261564"/>
                <a:gd name="connsiteY0" fmla="*/ 850 h 91527"/>
                <a:gd name="connsiteX1" fmla="*/ 523 w 261564"/>
                <a:gd name="connsiteY1" fmla="*/ 91789 h 91527"/>
                <a:gd name="connsiteX2" fmla="*/ 261826 w 261564"/>
                <a:gd name="connsiteY2" fmla="*/ 90939 h 91527"/>
                <a:gd name="connsiteX3" fmla="*/ 261368 w 261564"/>
                <a:gd name="connsiteY3" fmla="*/ 0 h 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64" h="91527">
                  <a:moveTo>
                    <a:pt x="0" y="850"/>
                  </a:moveTo>
                  <a:lnTo>
                    <a:pt x="523" y="91789"/>
                  </a:lnTo>
                  <a:lnTo>
                    <a:pt x="261826" y="90939"/>
                  </a:lnTo>
                  <a:lnTo>
                    <a:pt x="261368" y="0"/>
                  </a:lnTo>
                  <a:close/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3" name="Volný tvar 42">
              <a:extLst>
                <a:ext uri="{FF2B5EF4-FFF2-40B4-BE49-F238E27FC236}">
                  <a16:creationId xmlns:a16="http://schemas.microsoft.com/office/drawing/2014/main" id="{EA042DD4-CE69-CD40-83FB-C8E3ED6CFC85}"/>
                </a:ext>
              </a:extLst>
            </p:cNvPr>
            <p:cNvSpPr/>
            <p:nvPr/>
          </p:nvSpPr>
          <p:spPr>
            <a:xfrm>
              <a:off x="7317637" y="4318906"/>
              <a:ext cx="261565" cy="91527"/>
            </a:xfrm>
            <a:custGeom>
              <a:avLst/>
              <a:gdLst>
                <a:gd name="connsiteX0" fmla="*/ 0 w 261564"/>
                <a:gd name="connsiteY0" fmla="*/ 850 h 91527"/>
                <a:gd name="connsiteX1" fmla="*/ 523 w 261564"/>
                <a:gd name="connsiteY1" fmla="*/ 91789 h 91527"/>
                <a:gd name="connsiteX2" fmla="*/ 261826 w 261564"/>
                <a:gd name="connsiteY2" fmla="*/ 90939 h 91527"/>
                <a:gd name="connsiteX3" fmla="*/ 261368 w 261564"/>
                <a:gd name="connsiteY3" fmla="*/ 0 h 9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64" h="91527">
                  <a:moveTo>
                    <a:pt x="0" y="850"/>
                  </a:moveTo>
                  <a:lnTo>
                    <a:pt x="523" y="91789"/>
                  </a:lnTo>
                  <a:lnTo>
                    <a:pt x="261826" y="90939"/>
                  </a:lnTo>
                  <a:lnTo>
                    <a:pt x="261368" y="0"/>
                  </a:ln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4" name="Volný tvar 43">
              <a:extLst>
                <a:ext uri="{FF2B5EF4-FFF2-40B4-BE49-F238E27FC236}">
                  <a16:creationId xmlns:a16="http://schemas.microsoft.com/office/drawing/2014/main" id="{630EEE09-36C2-B349-906F-A3C0A1549CB4}"/>
                </a:ext>
              </a:extLst>
            </p:cNvPr>
            <p:cNvSpPr/>
            <p:nvPr/>
          </p:nvSpPr>
          <p:spPr>
            <a:xfrm>
              <a:off x="7493605" y="1155156"/>
              <a:ext cx="1013563" cy="1640951"/>
            </a:xfrm>
            <a:custGeom>
              <a:avLst/>
              <a:gdLst>
                <a:gd name="connsiteX0" fmla="*/ 869833 w 1013562"/>
                <a:gd name="connsiteY0" fmla="*/ 1379297 h 1640951"/>
                <a:gd name="connsiteX1" fmla="*/ 869833 w 1013562"/>
                <a:gd name="connsiteY1" fmla="*/ 1379297 h 1640951"/>
                <a:gd name="connsiteX2" fmla="*/ 943202 w 1013562"/>
                <a:gd name="connsiteY2" fmla="*/ 1306598 h 1640951"/>
                <a:gd name="connsiteX3" fmla="*/ 1012386 w 1013562"/>
                <a:gd name="connsiteY3" fmla="*/ 1238018 h 1640951"/>
                <a:gd name="connsiteX4" fmla="*/ 1016570 w 1013562"/>
                <a:gd name="connsiteY4" fmla="*/ 1206114 h 1640951"/>
                <a:gd name="connsiteX5" fmla="*/ 986295 w 1013562"/>
                <a:gd name="connsiteY5" fmla="*/ 1158978 h 1640951"/>
                <a:gd name="connsiteX6" fmla="*/ 911618 w 1013562"/>
                <a:gd name="connsiteY6" fmla="*/ 1103277 h 1640951"/>
                <a:gd name="connsiteX7" fmla="*/ 862771 w 1013562"/>
                <a:gd name="connsiteY7" fmla="*/ 1062874 h 1640951"/>
                <a:gd name="connsiteX8" fmla="*/ 892720 w 1013562"/>
                <a:gd name="connsiteY8" fmla="*/ 1037116 h 1640951"/>
                <a:gd name="connsiteX9" fmla="*/ 922669 w 1013562"/>
                <a:gd name="connsiteY9" fmla="*/ 1006977 h 1640951"/>
                <a:gd name="connsiteX10" fmla="*/ 901090 w 1013562"/>
                <a:gd name="connsiteY10" fmla="*/ 978473 h 1640951"/>
                <a:gd name="connsiteX11" fmla="*/ 870945 w 1013562"/>
                <a:gd name="connsiteY11" fmla="*/ 954414 h 1640951"/>
                <a:gd name="connsiteX12" fmla="*/ 873691 w 1013562"/>
                <a:gd name="connsiteY12" fmla="*/ 925060 h 1640951"/>
                <a:gd name="connsiteX13" fmla="*/ 885003 w 1013562"/>
                <a:gd name="connsiteY13" fmla="*/ 904532 h 1640951"/>
                <a:gd name="connsiteX14" fmla="*/ 860613 w 1013562"/>
                <a:gd name="connsiteY14" fmla="*/ 889626 h 1640951"/>
                <a:gd name="connsiteX15" fmla="*/ 836222 w 1013562"/>
                <a:gd name="connsiteY15" fmla="*/ 872498 h 1640951"/>
                <a:gd name="connsiteX16" fmla="*/ 848712 w 1013562"/>
                <a:gd name="connsiteY16" fmla="*/ 858899 h 1640951"/>
                <a:gd name="connsiteX17" fmla="*/ 859043 w 1013562"/>
                <a:gd name="connsiteY17" fmla="*/ 843078 h 1640951"/>
                <a:gd name="connsiteX18" fmla="*/ 842042 w 1013562"/>
                <a:gd name="connsiteY18" fmla="*/ 808363 h 1640951"/>
                <a:gd name="connsiteX19" fmla="*/ 844396 w 1013562"/>
                <a:gd name="connsiteY19" fmla="*/ 766980 h 1640951"/>
                <a:gd name="connsiteX20" fmla="*/ 879380 w 1013562"/>
                <a:gd name="connsiteY20" fmla="*/ 749590 h 1640951"/>
                <a:gd name="connsiteX21" fmla="*/ 875653 w 1013562"/>
                <a:gd name="connsiteY21" fmla="*/ 708206 h 1640951"/>
                <a:gd name="connsiteX22" fmla="*/ 821901 w 1013562"/>
                <a:gd name="connsiteY22" fmla="*/ 618314 h 1640951"/>
                <a:gd name="connsiteX23" fmla="*/ 783386 w 1013562"/>
                <a:gd name="connsiteY23" fmla="*/ 559148 h 1640951"/>
                <a:gd name="connsiteX24" fmla="*/ 786786 w 1013562"/>
                <a:gd name="connsiteY24" fmla="*/ 527636 h 1640951"/>
                <a:gd name="connsiteX25" fmla="*/ 811700 w 1013562"/>
                <a:gd name="connsiteY25" fmla="*/ 500374 h 1640951"/>
                <a:gd name="connsiteX26" fmla="*/ 848058 w 1013562"/>
                <a:gd name="connsiteY26" fmla="*/ 465790 h 1640951"/>
                <a:gd name="connsiteX27" fmla="*/ 871533 w 1013562"/>
                <a:gd name="connsiteY27" fmla="*/ 426891 h 1640951"/>
                <a:gd name="connsiteX28" fmla="*/ 842369 w 1013562"/>
                <a:gd name="connsiteY28" fmla="*/ 387077 h 1640951"/>
                <a:gd name="connsiteX29" fmla="*/ 802480 w 1013562"/>
                <a:gd name="connsiteY29" fmla="*/ 353931 h 1640951"/>
                <a:gd name="connsiteX30" fmla="*/ 772400 w 1013562"/>
                <a:gd name="connsiteY30" fmla="*/ 344190 h 1640951"/>
                <a:gd name="connsiteX31" fmla="*/ 742255 w 1013562"/>
                <a:gd name="connsiteY31" fmla="*/ 319020 h 1640951"/>
                <a:gd name="connsiteX32" fmla="*/ 724207 w 1013562"/>
                <a:gd name="connsiteY32" fmla="*/ 286855 h 1640951"/>
                <a:gd name="connsiteX33" fmla="*/ 727673 w 1013562"/>
                <a:gd name="connsiteY33" fmla="*/ 263384 h 1640951"/>
                <a:gd name="connsiteX34" fmla="*/ 740097 w 1013562"/>
                <a:gd name="connsiteY34" fmla="*/ 236972 h 1640951"/>
                <a:gd name="connsiteX35" fmla="*/ 741797 w 1013562"/>
                <a:gd name="connsiteY35" fmla="*/ 210626 h 1640951"/>
                <a:gd name="connsiteX36" fmla="*/ 758210 w 1013562"/>
                <a:gd name="connsiteY36" fmla="*/ 199185 h 1640951"/>
                <a:gd name="connsiteX37" fmla="*/ 778939 w 1013562"/>
                <a:gd name="connsiteY37" fmla="*/ 181141 h 1640951"/>
                <a:gd name="connsiteX38" fmla="*/ 786525 w 1013562"/>
                <a:gd name="connsiteY38" fmla="*/ 162639 h 1640951"/>
                <a:gd name="connsiteX39" fmla="*/ 800191 w 1013562"/>
                <a:gd name="connsiteY39" fmla="*/ 144987 h 1640951"/>
                <a:gd name="connsiteX40" fmla="*/ 800911 w 1013562"/>
                <a:gd name="connsiteY40" fmla="*/ 114980 h 1640951"/>
                <a:gd name="connsiteX41" fmla="*/ 799864 w 1013562"/>
                <a:gd name="connsiteY41" fmla="*/ 89744 h 1640951"/>
                <a:gd name="connsiteX42" fmla="*/ 754287 w 1013562"/>
                <a:gd name="connsiteY42" fmla="*/ 56402 h 1640951"/>
                <a:gd name="connsiteX43" fmla="*/ 698378 w 1013562"/>
                <a:gd name="connsiteY43" fmla="*/ 19595 h 1640951"/>
                <a:gd name="connsiteX44" fmla="*/ 657443 w 1013562"/>
                <a:gd name="connsiteY44" fmla="*/ 374 h 1640951"/>
                <a:gd name="connsiteX45" fmla="*/ 620170 w 1013562"/>
                <a:gd name="connsiteY45" fmla="*/ 19922 h 1640951"/>
                <a:gd name="connsiteX46" fmla="*/ 566745 w 1013562"/>
                <a:gd name="connsiteY46" fmla="*/ 28356 h 1640951"/>
                <a:gd name="connsiteX47" fmla="*/ 523652 w 1013562"/>
                <a:gd name="connsiteY47" fmla="*/ 43850 h 1640951"/>
                <a:gd name="connsiteX48" fmla="*/ 493899 w 1013562"/>
                <a:gd name="connsiteY48" fmla="*/ 75165 h 1640951"/>
                <a:gd name="connsiteX49" fmla="*/ 464147 w 1013562"/>
                <a:gd name="connsiteY49" fmla="*/ 110011 h 1640951"/>
                <a:gd name="connsiteX50" fmla="*/ 472451 w 1013562"/>
                <a:gd name="connsiteY50" fmla="*/ 166496 h 1640951"/>
                <a:gd name="connsiteX51" fmla="*/ 446099 w 1013562"/>
                <a:gd name="connsiteY51" fmla="*/ 194870 h 1640951"/>
                <a:gd name="connsiteX52" fmla="*/ 418569 w 1013562"/>
                <a:gd name="connsiteY52" fmla="*/ 207357 h 1640951"/>
                <a:gd name="connsiteX53" fmla="*/ 404967 w 1013562"/>
                <a:gd name="connsiteY53" fmla="*/ 251551 h 1640951"/>
                <a:gd name="connsiteX54" fmla="*/ 377372 w 1013562"/>
                <a:gd name="connsiteY54" fmla="*/ 255212 h 1640951"/>
                <a:gd name="connsiteX55" fmla="*/ 349712 w 1013562"/>
                <a:gd name="connsiteY55" fmla="*/ 237691 h 1640951"/>
                <a:gd name="connsiteX56" fmla="*/ 307731 w 1013562"/>
                <a:gd name="connsiteY56" fmla="*/ 230238 h 1640951"/>
                <a:gd name="connsiteX57" fmla="*/ 276082 w 1013562"/>
                <a:gd name="connsiteY57" fmla="*/ 233311 h 1640951"/>
                <a:gd name="connsiteX58" fmla="*/ 235278 w 1013562"/>
                <a:gd name="connsiteY58" fmla="*/ 243510 h 1640951"/>
                <a:gd name="connsiteX59" fmla="*/ 170279 w 1013562"/>
                <a:gd name="connsiteY59" fmla="*/ 229062 h 1640951"/>
                <a:gd name="connsiteX60" fmla="*/ 113715 w 1013562"/>
                <a:gd name="connsiteY60" fmla="*/ 187548 h 1640951"/>
                <a:gd name="connsiteX61" fmla="*/ 64084 w 1013562"/>
                <a:gd name="connsiteY61" fmla="*/ 149498 h 1640951"/>
                <a:gd name="connsiteX62" fmla="*/ 27988 w 1013562"/>
                <a:gd name="connsiteY62" fmla="*/ 160874 h 1640951"/>
                <a:gd name="connsiteX63" fmla="*/ 0 w 1013562"/>
                <a:gd name="connsiteY63" fmla="*/ 198139 h 1640951"/>
                <a:gd name="connsiteX64" fmla="*/ 48978 w 1013562"/>
                <a:gd name="connsiteY64" fmla="*/ 238018 h 1640951"/>
                <a:gd name="connsiteX65" fmla="*/ 106065 w 1013562"/>
                <a:gd name="connsiteY65" fmla="*/ 276460 h 1640951"/>
                <a:gd name="connsiteX66" fmla="*/ 195912 w 1013562"/>
                <a:gd name="connsiteY66" fmla="*/ 314901 h 1640951"/>
                <a:gd name="connsiteX67" fmla="*/ 244367 w 1013562"/>
                <a:gd name="connsiteY67" fmla="*/ 360599 h 1640951"/>
                <a:gd name="connsiteX68" fmla="*/ 236585 w 1013562"/>
                <a:gd name="connsiteY68" fmla="*/ 414796 h 1640951"/>
                <a:gd name="connsiteX69" fmla="*/ 249402 w 1013562"/>
                <a:gd name="connsiteY69" fmla="*/ 454742 h 1640951"/>
                <a:gd name="connsiteX70" fmla="*/ 259341 w 1013562"/>
                <a:gd name="connsiteY70" fmla="*/ 499394 h 1640951"/>
                <a:gd name="connsiteX71" fmla="*/ 272747 w 1013562"/>
                <a:gd name="connsiteY71" fmla="*/ 544046 h 1640951"/>
                <a:gd name="connsiteX72" fmla="*/ 289618 w 1013562"/>
                <a:gd name="connsiteY72" fmla="*/ 591640 h 1640951"/>
                <a:gd name="connsiteX73" fmla="*/ 268496 w 1013562"/>
                <a:gd name="connsiteY73" fmla="*/ 628774 h 1640951"/>
                <a:gd name="connsiteX74" fmla="*/ 263984 w 1013562"/>
                <a:gd name="connsiteY74" fmla="*/ 649367 h 1640951"/>
                <a:gd name="connsiteX75" fmla="*/ 287133 w 1013562"/>
                <a:gd name="connsiteY75" fmla="*/ 680421 h 1640951"/>
                <a:gd name="connsiteX76" fmla="*/ 295503 w 1013562"/>
                <a:gd name="connsiteY76" fmla="*/ 698531 h 1640951"/>
                <a:gd name="connsiteX77" fmla="*/ 300930 w 1013562"/>
                <a:gd name="connsiteY77" fmla="*/ 729192 h 1640951"/>
                <a:gd name="connsiteX78" fmla="*/ 341342 w 1013562"/>
                <a:gd name="connsiteY78" fmla="*/ 743837 h 1640951"/>
                <a:gd name="connsiteX79" fmla="*/ 379007 w 1013562"/>
                <a:gd name="connsiteY79" fmla="*/ 761619 h 1640951"/>
                <a:gd name="connsiteX80" fmla="*/ 410264 w 1013562"/>
                <a:gd name="connsiteY80" fmla="*/ 794634 h 1640951"/>
                <a:gd name="connsiteX81" fmla="*/ 413664 w 1013562"/>
                <a:gd name="connsiteY81" fmla="*/ 837652 h 1640951"/>
                <a:gd name="connsiteX82" fmla="*/ 413272 w 1013562"/>
                <a:gd name="connsiteY82" fmla="*/ 871713 h 1640951"/>
                <a:gd name="connsiteX83" fmla="*/ 396663 w 1013562"/>
                <a:gd name="connsiteY83" fmla="*/ 872890 h 1640951"/>
                <a:gd name="connsiteX84" fmla="*/ 366910 w 1013562"/>
                <a:gd name="connsiteY84" fmla="*/ 873544 h 1640951"/>
                <a:gd name="connsiteX85" fmla="*/ 343827 w 1013562"/>
                <a:gd name="connsiteY85" fmla="*/ 917019 h 1640951"/>
                <a:gd name="connsiteX86" fmla="*/ 302761 w 1013562"/>
                <a:gd name="connsiteY86" fmla="*/ 982396 h 1640951"/>
                <a:gd name="connsiteX87" fmla="*/ 245479 w 1013562"/>
                <a:gd name="connsiteY87" fmla="*/ 1017045 h 1640951"/>
                <a:gd name="connsiteX88" fmla="*/ 214810 w 1013562"/>
                <a:gd name="connsiteY88" fmla="*/ 1038227 h 1640951"/>
                <a:gd name="connsiteX89" fmla="*/ 188457 w 1013562"/>
                <a:gd name="connsiteY89" fmla="*/ 1062678 h 1640951"/>
                <a:gd name="connsiteX90" fmla="*/ 151969 w 1013562"/>
                <a:gd name="connsiteY90" fmla="*/ 1081180 h 1640951"/>
                <a:gd name="connsiteX91" fmla="*/ 137060 w 1013562"/>
                <a:gd name="connsiteY91" fmla="*/ 1117137 h 1640951"/>
                <a:gd name="connsiteX92" fmla="*/ 114304 w 1013562"/>
                <a:gd name="connsiteY92" fmla="*/ 1145641 h 1640951"/>
                <a:gd name="connsiteX93" fmla="*/ 69903 w 1013562"/>
                <a:gd name="connsiteY93" fmla="*/ 1151132 h 1640951"/>
                <a:gd name="connsiteX94" fmla="*/ 46428 w 1013562"/>
                <a:gd name="connsiteY94" fmla="*/ 1177806 h 1640951"/>
                <a:gd name="connsiteX95" fmla="*/ 27268 w 1013562"/>
                <a:gd name="connsiteY95" fmla="*/ 1214352 h 1640951"/>
                <a:gd name="connsiteX96" fmla="*/ 13209 w 1013562"/>
                <a:gd name="connsiteY96" fmla="*/ 1238018 h 1640951"/>
                <a:gd name="connsiteX97" fmla="*/ 30342 w 1013562"/>
                <a:gd name="connsiteY97" fmla="*/ 1271491 h 1640951"/>
                <a:gd name="connsiteX98" fmla="*/ 40281 w 1013562"/>
                <a:gd name="connsiteY98" fmla="*/ 1308625 h 1640951"/>
                <a:gd name="connsiteX99" fmla="*/ 40608 w 1013562"/>
                <a:gd name="connsiteY99" fmla="*/ 1340332 h 1640951"/>
                <a:gd name="connsiteX100" fmla="*/ 60160 w 1013562"/>
                <a:gd name="connsiteY100" fmla="*/ 1384919 h 1640951"/>
                <a:gd name="connsiteX101" fmla="*/ 58329 w 1013562"/>
                <a:gd name="connsiteY101" fmla="*/ 1451603 h 1640951"/>
                <a:gd name="connsiteX102" fmla="*/ 30734 w 1013562"/>
                <a:gd name="connsiteY102" fmla="*/ 1523321 h 1640951"/>
                <a:gd name="connsiteX103" fmla="*/ 33023 w 1013562"/>
                <a:gd name="connsiteY103" fmla="*/ 1554244 h 1640951"/>
                <a:gd name="connsiteX104" fmla="*/ 74481 w 1013562"/>
                <a:gd name="connsiteY104" fmla="*/ 1571308 h 1640951"/>
                <a:gd name="connsiteX105" fmla="*/ 123458 w 1013562"/>
                <a:gd name="connsiteY105" fmla="*/ 1590528 h 1640951"/>
                <a:gd name="connsiteX106" fmla="*/ 153408 w 1013562"/>
                <a:gd name="connsiteY106" fmla="*/ 1608703 h 1640951"/>
                <a:gd name="connsiteX107" fmla="*/ 182311 w 1013562"/>
                <a:gd name="connsiteY107" fmla="*/ 1622497 h 1640951"/>
                <a:gd name="connsiteX108" fmla="*/ 215987 w 1013562"/>
                <a:gd name="connsiteY108" fmla="*/ 1631912 h 1640951"/>
                <a:gd name="connsiteX109" fmla="*/ 288375 w 1013562"/>
                <a:gd name="connsiteY109" fmla="*/ 1645510 h 1640951"/>
                <a:gd name="connsiteX110" fmla="*/ 444464 w 1013562"/>
                <a:gd name="connsiteY110" fmla="*/ 1608572 h 1640951"/>
                <a:gd name="connsiteX111" fmla="*/ 588717 w 1013562"/>
                <a:gd name="connsiteY111" fmla="*/ 1573857 h 1640951"/>
                <a:gd name="connsiteX112" fmla="*/ 637106 w 1013562"/>
                <a:gd name="connsiteY112" fmla="*/ 1570785 h 1640951"/>
                <a:gd name="connsiteX113" fmla="*/ 675491 w 1013562"/>
                <a:gd name="connsiteY113" fmla="*/ 1563397 h 1640951"/>
                <a:gd name="connsiteX114" fmla="*/ 697462 w 1013562"/>
                <a:gd name="connsiteY114" fmla="*/ 1531690 h 1640951"/>
                <a:gd name="connsiteX115" fmla="*/ 721591 w 1013562"/>
                <a:gd name="connsiteY115" fmla="*/ 1502924 h 1640951"/>
                <a:gd name="connsiteX116" fmla="*/ 802284 w 1013562"/>
                <a:gd name="connsiteY116" fmla="*/ 1445458 h 1640951"/>
                <a:gd name="connsiteX117" fmla="*/ 869833 w 1013562"/>
                <a:gd name="connsiteY117" fmla="*/ 1379297 h 164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013562" h="1640951">
                  <a:moveTo>
                    <a:pt x="869833" y="1379297"/>
                  </a:moveTo>
                  <a:lnTo>
                    <a:pt x="869833" y="1379297"/>
                  </a:lnTo>
                  <a:cubicBezTo>
                    <a:pt x="881146" y="1352885"/>
                    <a:pt x="912534" y="1329414"/>
                    <a:pt x="943202" y="1306598"/>
                  </a:cubicBezTo>
                  <a:cubicBezTo>
                    <a:pt x="973871" y="1283782"/>
                    <a:pt x="1003885" y="1261684"/>
                    <a:pt x="1012386" y="1238018"/>
                  </a:cubicBezTo>
                  <a:cubicBezTo>
                    <a:pt x="1016636" y="1226250"/>
                    <a:pt x="1019448" y="1217424"/>
                    <a:pt x="1016570" y="1206114"/>
                  </a:cubicBezTo>
                  <a:cubicBezTo>
                    <a:pt x="1013693" y="1194804"/>
                    <a:pt x="1004997" y="1180879"/>
                    <a:pt x="986295" y="1158978"/>
                  </a:cubicBezTo>
                  <a:cubicBezTo>
                    <a:pt x="967592" y="1137077"/>
                    <a:pt x="937513" y="1118902"/>
                    <a:pt x="911618" y="1103277"/>
                  </a:cubicBezTo>
                  <a:cubicBezTo>
                    <a:pt x="885788" y="1087652"/>
                    <a:pt x="864275" y="1074577"/>
                    <a:pt x="862771" y="1062874"/>
                  </a:cubicBezTo>
                  <a:cubicBezTo>
                    <a:pt x="861266" y="1051172"/>
                    <a:pt x="877026" y="1044503"/>
                    <a:pt x="892720" y="1037116"/>
                  </a:cubicBezTo>
                  <a:cubicBezTo>
                    <a:pt x="908414" y="1029728"/>
                    <a:pt x="924173" y="1021622"/>
                    <a:pt x="922669" y="1006977"/>
                  </a:cubicBezTo>
                  <a:cubicBezTo>
                    <a:pt x="921165" y="992333"/>
                    <a:pt x="911814" y="985076"/>
                    <a:pt x="901090" y="978473"/>
                  </a:cubicBezTo>
                  <a:cubicBezTo>
                    <a:pt x="890300" y="971935"/>
                    <a:pt x="878138" y="966117"/>
                    <a:pt x="870945" y="954414"/>
                  </a:cubicBezTo>
                  <a:cubicBezTo>
                    <a:pt x="863687" y="942712"/>
                    <a:pt x="868002" y="933167"/>
                    <a:pt x="873691" y="925060"/>
                  </a:cubicBezTo>
                  <a:cubicBezTo>
                    <a:pt x="879380" y="916954"/>
                    <a:pt x="886508" y="910351"/>
                    <a:pt x="885003" y="904532"/>
                  </a:cubicBezTo>
                  <a:cubicBezTo>
                    <a:pt x="883565" y="898648"/>
                    <a:pt x="872056" y="894333"/>
                    <a:pt x="860613" y="889626"/>
                  </a:cubicBezTo>
                  <a:cubicBezTo>
                    <a:pt x="849169" y="884919"/>
                    <a:pt x="837660" y="879820"/>
                    <a:pt x="836222" y="872498"/>
                  </a:cubicBezTo>
                  <a:cubicBezTo>
                    <a:pt x="834783" y="865176"/>
                    <a:pt x="841911" y="862233"/>
                    <a:pt x="848712" y="858899"/>
                  </a:cubicBezTo>
                  <a:cubicBezTo>
                    <a:pt x="855513" y="855565"/>
                    <a:pt x="861921" y="851904"/>
                    <a:pt x="859043" y="843078"/>
                  </a:cubicBezTo>
                  <a:cubicBezTo>
                    <a:pt x="856166" y="834318"/>
                    <a:pt x="847469" y="821896"/>
                    <a:pt x="842042" y="808363"/>
                  </a:cubicBezTo>
                  <a:cubicBezTo>
                    <a:pt x="836615" y="794830"/>
                    <a:pt x="834391" y="780186"/>
                    <a:pt x="844396" y="766980"/>
                  </a:cubicBezTo>
                  <a:cubicBezTo>
                    <a:pt x="854335" y="753774"/>
                    <a:pt x="870095" y="753709"/>
                    <a:pt x="879380" y="749590"/>
                  </a:cubicBezTo>
                  <a:cubicBezTo>
                    <a:pt x="888666" y="745536"/>
                    <a:pt x="891478" y="737430"/>
                    <a:pt x="875653" y="708206"/>
                  </a:cubicBezTo>
                  <a:cubicBezTo>
                    <a:pt x="859763" y="678983"/>
                    <a:pt x="839557" y="646099"/>
                    <a:pt x="821901" y="618314"/>
                  </a:cubicBezTo>
                  <a:cubicBezTo>
                    <a:pt x="804246" y="590529"/>
                    <a:pt x="789140" y="567908"/>
                    <a:pt x="783386" y="559148"/>
                  </a:cubicBezTo>
                  <a:cubicBezTo>
                    <a:pt x="777632" y="550387"/>
                    <a:pt x="780378" y="538685"/>
                    <a:pt x="786786" y="527636"/>
                  </a:cubicBezTo>
                  <a:cubicBezTo>
                    <a:pt x="793195" y="516588"/>
                    <a:pt x="803134" y="506324"/>
                    <a:pt x="811700" y="500374"/>
                  </a:cubicBezTo>
                  <a:cubicBezTo>
                    <a:pt x="820266" y="494490"/>
                    <a:pt x="835241" y="480500"/>
                    <a:pt x="848058" y="465790"/>
                  </a:cubicBezTo>
                  <a:cubicBezTo>
                    <a:pt x="860874" y="451080"/>
                    <a:pt x="871533" y="435652"/>
                    <a:pt x="871533" y="426891"/>
                  </a:cubicBezTo>
                  <a:cubicBezTo>
                    <a:pt x="871468" y="418131"/>
                    <a:pt x="857867" y="402048"/>
                    <a:pt x="842369" y="387077"/>
                  </a:cubicBezTo>
                  <a:cubicBezTo>
                    <a:pt x="826936" y="372106"/>
                    <a:pt x="809673" y="358311"/>
                    <a:pt x="802480" y="353931"/>
                  </a:cubicBezTo>
                  <a:cubicBezTo>
                    <a:pt x="795352" y="349551"/>
                    <a:pt x="783909" y="348178"/>
                    <a:pt x="772400" y="344190"/>
                  </a:cubicBezTo>
                  <a:cubicBezTo>
                    <a:pt x="760957" y="340202"/>
                    <a:pt x="749448" y="333664"/>
                    <a:pt x="742255" y="319020"/>
                  </a:cubicBezTo>
                  <a:cubicBezTo>
                    <a:pt x="734997" y="304375"/>
                    <a:pt x="727804" y="294896"/>
                    <a:pt x="724207" y="286855"/>
                  </a:cubicBezTo>
                  <a:cubicBezTo>
                    <a:pt x="720610" y="278813"/>
                    <a:pt x="720545" y="272210"/>
                    <a:pt x="727673" y="263384"/>
                  </a:cubicBezTo>
                  <a:cubicBezTo>
                    <a:pt x="734800" y="254559"/>
                    <a:pt x="738397" y="245733"/>
                    <a:pt x="740097" y="236972"/>
                  </a:cubicBezTo>
                  <a:cubicBezTo>
                    <a:pt x="741863" y="228146"/>
                    <a:pt x="741797" y="219386"/>
                    <a:pt x="741797" y="210626"/>
                  </a:cubicBezTo>
                  <a:cubicBezTo>
                    <a:pt x="741732" y="201865"/>
                    <a:pt x="749644" y="201080"/>
                    <a:pt x="758210" y="199185"/>
                  </a:cubicBezTo>
                  <a:cubicBezTo>
                    <a:pt x="766777" y="197289"/>
                    <a:pt x="776062" y="194347"/>
                    <a:pt x="778939" y="181141"/>
                  </a:cubicBezTo>
                  <a:cubicBezTo>
                    <a:pt x="780182" y="175126"/>
                    <a:pt x="782863" y="168784"/>
                    <a:pt x="786525" y="162639"/>
                  </a:cubicBezTo>
                  <a:cubicBezTo>
                    <a:pt x="790187" y="156494"/>
                    <a:pt x="794895" y="150479"/>
                    <a:pt x="800191" y="144987"/>
                  </a:cubicBezTo>
                  <a:cubicBezTo>
                    <a:pt x="800191" y="134919"/>
                    <a:pt x="800715" y="124590"/>
                    <a:pt x="800911" y="114980"/>
                  </a:cubicBezTo>
                  <a:cubicBezTo>
                    <a:pt x="801107" y="105369"/>
                    <a:pt x="801041" y="96609"/>
                    <a:pt x="799864" y="89744"/>
                  </a:cubicBezTo>
                  <a:cubicBezTo>
                    <a:pt x="797510" y="75623"/>
                    <a:pt x="776782" y="66339"/>
                    <a:pt x="754287" y="56402"/>
                  </a:cubicBezTo>
                  <a:cubicBezTo>
                    <a:pt x="731792" y="46530"/>
                    <a:pt x="707598" y="36005"/>
                    <a:pt x="698378" y="19595"/>
                  </a:cubicBezTo>
                  <a:cubicBezTo>
                    <a:pt x="689092" y="3186"/>
                    <a:pt x="673006" y="-1456"/>
                    <a:pt x="657443" y="374"/>
                  </a:cubicBezTo>
                  <a:cubicBezTo>
                    <a:pt x="641945" y="2205"/>
                    <a:pt x="627036" y="10508"/>
                    <a:pt x="620170" y="19922"/>
                  </a:cubicBezTo>
                  <a:cubicBezTo>
                    <a:pt x="613304" y="29336"/>
                    <a:pt x="589174" y="28290"/>
                    <a:pt x="566745" y="28356"/>
                  </a:cubicBezTo>
                  <a:cubicBezTo>
                    <a:pt x="544316" y="28486"/>
                    <a:pt x="523652" y="29729"/>
                    <a:pt x="523652" y="43850"/>
                  </a:cubicBezTo>
                  <a:cubicBezTo>
                    <a:pt x="523718" y="57971"/>
                    <a:pt x="508808" y="66274"/>
                    <a:pt x="493899" y="75165"/>
                  </a:cubicBezTo>
                  <a:cubicBezTo>
                    <a:pt x="478990" y="84056"/>
                    <a:pt x="464081" y="93536"/>
                    <a:pt x="464147" y="110011"/>
                  </a:cubicBezTo>
                  <a:cubicBezTo>
                    <a:pt x="464212" y="126486"/>
                    <a:pt x="471208" y="148779"/>
                    <a:pt x="472451" y="166496"/>
                  </a:cubicBezTo>
                  <a:cubicBezTo>
                    <a:pt x="473693" y="184148"/>
                    <a:pt x="469116" y="197093"/>
                    <a:pt x="446099" y="194870"/>
                  </a:cubicBezTo>
                  <a:cubicBezTo>
                    <a:pt x="423081" y="192647"/>
                    <a:pt x="419680" y="197354"/>
                    <a:pt x="418569" y="207357"/>
                  </a:cubicBezTo>
                  <a:cubicBezTo>
                    <a:pt x="417457" y="217359"/>
                    <a:pt x="418700" y="232657"/>
                    <a:pt x="404967" y="251551"/>
                  </a:cubicBezTo>
                  <a:cubicBezTo>
                    <a:pt x="391235" y="270445"/>
                    <a:pt x="384304" y="264627"/>
                    <a:pt x="377372" y="255212"/>
                  </a:cubicBezTo>
                  <a:cubicBezTo>
                    <a:pt x="370441" y="245863"/>
                    <a:pt x="363509" y="232919"/>
                    <a:pt x="349712" y="237691"/>
                  </a:cubicBezTo>
                  <a:cubicBezTo>
                    <a:pt x="335914" y="242464"/>
                    <a:pt x="320940" y="235469"/>
                    <a:pt x="307731" y="230238"/>
                  </a:cubicBezTo>
                  <a:cubicBezTo>
                    <a:pt x="294456" y="225008"/>
                    <a:pt x="282948" y="221543"/>
                    <a:pt x="276082" y="233311"/>
                  </a:cubicBezTo>
                  <a:cubicBezTo>
                    <a:pt x="269216" y="245079"/>
                    <a:pt x="254241" y="246321"/>
                    <a:pt x="235278" y="243510"/>
                  </a:cubicBezTo>
                  <a:cubicBezTo>
                    <a:pt x="216314" y="240633"/>
                    <a:pt x="193296" y="233703"/>
                    <a:pt x="170279" y="229062"/>
                  </a:cubicBezTo>
                  <a:cubicBezTo>
                    <a:pt x="147261" y="224485"/>
                    <a:pt x="129867" y="205722"/>
                    <a:pt x="113715" y="187548"/>
                  </a:cubicBezTo>
                  <a:cubicBezTo>
                    <a:pt x="97498" y="169373"/>
                    <a:pt x="82524" y="151787"/>
                    <a:pt x="64084" y="149498"/>
                  </a:cubicBezTo>
                  <a:cubicBezTo>
                    <a:pt x="51855" y="147995"/>
                    <a:pt x="39235" y="152244"/>
                    <a:pt x="27988" y="160874"/>
                  </a:cubicBezTo>
                  <a:cubicBezTo>
                    <a:pt x="16740" y="169438"/>
                    <a:pt x="6801" y="182383"/>
                    <a:pt x="0" y="198139"/>
                  </a:cubicBezTo>
                  <a:cubicBezTo>
                    <a:pt x="17917" y="209841"/>
                    <a:pt x="32761" y="224028"/>
                    <a:pt x="48978" y="238018"/>
                  </a:cubicBezTo>
                  <a:cubicBezTo>
                    <a:pt x="65195" y="252009"/>
                    <a:pt x="82720" y="265673"/>
                    <a:pt x="106065" y="276460"/>
                  </a:cubicBezTo>
                  <a:cubicBezTo>
                    <a:pt x="131436" y="288097"/>
                    <a:pt x="167140" y="300911"/>
                    <a:pt x="195912" y="314901"/>
                  </a:cubicBezTo>
                  <a:cubicBezTo>
                    <a:pt x="224749" y="328892"/>
                    <a:pt x="246590" y="344124"/>
                    <a:pt x="244367" y="360599"/>
                  </a:cubicBezTo>
                  <a:cubicBezTo>
                    <a:pt x="242144" y="377074"/>
                    <a:pt x="237632" y="397145"/>
                    <a:pt x="236585" y="414796"/>
                  </a:cubicBezTo>
                  <a:cubicBezTo>
                    <a:pt x="235539" y="432448"/>
                    <a:pt x="237893" y="447746"/>
                    <a:pt x="249402" y="454742"/>
                  </a:cubicBezTo>
                  <a:cubicBezTo>
                    <a:pt x="260911" y="461737"/>
                    <a:pt x="259864" y="480565"/>
                    <a:pt x="259341" y="499394"/>
                  </a:cubicBezTo>
                  <a:cubicBezTo>
                    <a:pt x="258818" y="518222"/>
                    <a:pt x="258884" y="537051"/>
                    <a:pt x="272747" y="544046"/>
                  </a:cubicBezTo>
                  <a:cubicBezTo>
                    <a:pt x="286609" y="551041"/>
                    <a:pt x="291252" y="572223"/>
                    <a:pt x="289618" y="591640"/>
                  </a:cubicBezTo>
                  <a:cubicBezTo>
                    <a:pt x="287983" y="611057"/>
                    <a:pt x="280005" y="628774"/>
                    <a:pt x="268496" y="628774"/>
                  </a:cubicBezTo>
                  <a:cubicBezTo>
                    <a:pt x="256987" y="628839"/>
                    <a:pt x="258164" y="638254"/>
                    <a:pt x="263984" y="649367"/>
                  </a:cubicBezTo>
                  <a:cubicBezTo>
                    <a:pt x="269804" y="660547"/>
                    <a:pt x="280201" y="673426"/>
                    <a:pt x="287133" y="680421"/>
                  </a:cubicBezTo>
                  <a:cubicBezTo>
                    <a:pt x="290271" y="683625"/>
                    <a:pt x="293149" y="690032"/>
                    <a:pt x="295503" y="698531"/>
                  </a:cubicBezTo>
                  <a:cubicBezTo>
                    <a:pt x="297857" y="707030"/>
                    <a:pt x="299753" y="717621"/>
                    <a:pt x="300930" y="729192"/>
                  </a:cubicBezTo>
                  <a:cubicBezTo>
                    <a:pt x="315054" y="732657"/>
                    <a:pt x="328460" y="738018"/>
                    <a:pt x="341342" y="743837"/>
                  </a:cubicBezTo>
                  <a:cubicBezTo>
                    <a:pt x="354289" y="749720"/>
                    <a:pt x="366714" y="756127"/>
                    <a:pt x="379007" y="761619"/>
                  </a:cubicBezTo>
                  <a:cubicBezTo>
                    <a:pt x="398363" y="770314"/>
                    <a:pt x="406667" y="781624"/>
                    <a:pt x="410264" y="794634"/>
                  </a:cubicBezTo>
                  <a:cubicBezTo>
                    <a:pt x="413861" y="807644"/>
                    <a:pt x="412880" y="822289"/>
                    <a:pt x="413664" y="837652"/>
                  </a:cubicBezTo>
                  <a:cubicBezTo>
                    <a:pt x="414449" y="853016"/>
                    <a:pt x="415234" y="865110"/>
                    <a:pt x="413272" y="871713"/>
                  </a:cubicBezTo>
                  <a:cubicBezTo>
                    <a:pt x="411310" y="878316"/>
                    <a:pt x="406667" y="879428"/>
                    <a:pt x="396663" y="872890"/>
                  </a:cubicBezTo>
                  <a:cubicBezTo>
                    <a:pt x="386592" y="866352"/>
                    <a:pt x="376195" y="866352"/>
                    <a:pt x="366910" y="873544"/>
                  </a:cubicBezTo>
                  <a:cubicBezTo>
                    <a:pt x="357624" y="880735"/>
                    <a:pt x="349450" y="895053"/>
                    <a:pt x="343827" y="917019"/>
                  </a:cubicBezTo>
                  <a:cubicBezTo>
                    <a:pt x="338203" y="939051"/>
                    <a:pt x="321855" y="963306"/>
                    <a:pt x="302761" y="982396"/>
                  </a:cubicBezTo>
                  <a:cubicBezTo>
                    <a:pt x="283732" y="1001551"/>
                    <a:pt x="261957" y="1015542"/>
                    <a:pt x="245479" y="1017045"/>
                  </a:cubicBezTo>
                  <a:cubicBezTo>
                    <a:pt x="229000" y="1018549"/>
                    <a:pt x="221545" y="1028159"/>
                    <a:pt x="214810" y="1038227"/>
                  </a:cubicBezTo>
                  <a:cubicBezTo>
                    <a:pt x="208075" y="1048361"/>
                    <a:pt x="202059" y="1058952"/>
                    <a:pt x="188457" y="1062678"/>
                  </a:cubicBezTo>
                  <a:cubicBezTo>
                    <a:pt x="174856" y="1066405"/>
                    <a:pt x="161647" y="1072354"/>
                    <a:pt x="151969" y="1081180"/>
                  </a:cubicBezTo>
                  <a:cubicBezTo>
                    <a:pt x="142357" y="1090006"/>
                    <a:pt x="136275" y="1101773"/>
                    <a:pt x="137060" y="1117137"/>
                  </a:cubicBezTo>
                  <a:cubicBezTo>
                    <a:pt x="137845" y="1132500"/>
                    <a:pt x="127840" y="1140999"/>
                    <a:pt x="114304" y="1145641"/>
                  </a:cubicBezTo>
                  <a:cubicBezTo>
                    <a:pt x="100703" y="1150283"/>
                    <a:pt x="83505" y="1151067"/>
                    <a:pt x="69903" y="1151132"/>
                  </a:cubicBezTo>
                  <a:cubicBezTo>
                    <a:pt x="56302" y="1151198"/>
                    <a:pt x="51005" y="1163685"/>
                    <a:pt x="46428" y="1177806"/>
                  </a:cubicBezTo>
                  <a:cubicBezTo>
                    <a:pt x="41850" y="1191928"/>
                    <a:pt x="37992" y="1207683"/>
                    <a:pt x="27268" y="1214352"/>
                  </a:cubicBezTo>
                  <a:cubicBezTo>
                    <a:pt x="16544" y="1221020"/>
                    <a:pt x="12294" y="1228735"/>
                    <a:pt x="13209" y="1238018"/>
                  </a:cubicBezTo>
                  <a:cubicBezTo>
                    <a:pt x="14125" y="1247367"/>
                    <a:pt x="20271" y="1258285"/>
                    <a:pt x="30342" y="1271491"/>
                  </a:cubicBezTo>
                  <a:cubicBezTo>
                    <a:pt x="40412" y="1284631"/>
                    <a:pt x="41131" y="1297053"/>
                    <a:pt x="40281" y="1308625"/>
                  </a:cubicBezTo>
                  <a:cubicBezTo>
                    <a:pt x="39431" y="1320196"/>
                    <a:pt x="36946" y="1330787"/>
                    <a:pt x="40608" y="1340332"/>
                  </a:cubicBezTo>
                  <a:cubicBezTo>
                    <a:pt x="44204" y="1349812"/>
                    <a:pt x="53948" y="1365568"/>
                    <a:pt x="60160" y="1384919"/>
                  </a:cubicBezTo>
                  <a:cubicBezTo>
                    <a:pt x="66307" y="1404336"/>
                    <a:pt x="68923" y="1427348"/>
                    <a:pt x="58329" y="1451603"/>
                  </a:cubicBezTo>
                  <a:cubicBezTo>
                    <a:pt x="47670" y="1475858"/>
                    <a:pt x="36750" y="1502989"/>
                    <a:pt x="30734" y="1523321"/>
                  </a:cubicBezTo>
                  <a:cubicBezTo>
                    <a:pt x="24718" y="1543653"/>
                    <a:pt x="23737" y="1557252"/>
                    <a:pt x="33023" y="1554244"/>
                  </a:cubicBezTo>
                  <a:cubicBezTo>
                    <a:pt x="42308" y="1551302"/>
                    <a:pt x="57740" y="1561109"/>
                    <a:pt x="74481" y="1571308"/>
                  </a:cubicBezTo>
                  <a:cubicBezTo>
                    <a:pt x="91155" y="1581506"/>
                    <a:pt x="109138" y="1592032"/>
                    <a:pt x="123458" y="1590528"/>
                  </a:cubicBezTo>
                  <a:cubicBezTo>
                    <a:pt x="137779" y="1589025"/>
                    <a:pt x="145692" y="1599223"/>
                    <a:pt x="153408" y="1608703"/>
                  </a:cubicBezTo>
                  <a:cubicBezTo>
                    <a:pt x="161124" y="1618183"/>
                    <a:pt x="168709" y="1626943"/>
                    <a:pt x="182311" y="1622497"/>
                  </a:cubicBezTo>
                  <a:cubicBezTo>
                    <a:pt x="195912" y="1618052"/>
                    <a:pt x="202713" y="1624590"/>
                    <a:pt x="215987" y="1631912"/>
                  </a:cubicBezTo>
                  <a:cubicBezTo>
                    <a:pt x="229261" y="1639169"/>
                    <a:pt x="249010" y="1647145"/>
                    <a:pt x="288375" y="1645510"/>
                  </a:cubicBezTo>
                  <a:cubicBezTo>
                    <a:pt x="327740" y="1643876"/>
                    <a:pt x="387116" y="1626028"/>
                    <a:pt x="444464" y="1608572"/>
                  </a:cubicBezTo>
                  <a:cubicBezTo>
                    <a:pt x="501812" y="1591117"/>
                    <a:pt x="557263" y="1573988"/>
                    <a:pt x="588717" y="1573857"/>
                  </a:cubicBezTo>
                  <a:cubicBezTo>
                    <a:pt x="606568" y="1573792"/>
                    <a:pt x="622655" y="1572615"/>
                    <a:pt x="637106" y="1570785"/>
                  </a:cubicBezTo>
                  <a:cubicBezTo>
                    <a:pt x="651492" y="1568954"/>
                    <a:pt x="664243" y="1566339"/>
                    <a:pt x="675491" y="1563397"/>
                  </a:cubicBezTo>
                  <a:cubicBezTo>
                    <a:pt x="682226" y="1552937"/>
                    <a:pt x="689681" y="1542084"/>
                    <a:pt x="697462" y="1531690"/>
                  </a:cubicBezTo>
                  <a:cubicBezTo>
                    <a:pt x="705244" y="1521295"/>
                    <a:pt x="713418" y="1511423"/>
                    <a:pt x="721591" y="1502924"/>
                  </a:cubicBezTo>
                  <a:cubicBezTo>
                    <a:pt x="741536" y="1482330"/>
                    <a:pt x="772989" y="1464613"/>
                    <a:pt x="802284" y="1445458"/>
                  </a:cubicBezTo>
                  <a:cubicBezTo>
                    <a:pt x="831383" y="1426368"/>
                    <a:pt x="858520" y="1405774"/>
                    <a:pt x="869833" y="1379297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5" name="Volný tvar 44">
              <a:extLst>
                <a:ext uri="{FF2B5EF4-FFF2-40B4-BE49-F238E27FC236}">
                  <a16:creationId xmlns:a16="http://schemas.microsoft.com/office/drawing/2014/main" id="{E51B566D-FC0A-B44F-9FC1-E4467841052A}"/>
                </a:ext>
              </a:extLst>
            </p:cNvPr>
            <p:cNvSpPr/>
            <p:nvPr/>
          </p:nvSpPr>
          <p:spPr>
            <a:xfrm>
              <a:off x="7493605" y="1155156"/>
              <a:ext cx="1013563" cy="1640951"/>
            </a:xfrm>
            <a:custGeom>
              <a:avLst/>
              <a:gdLst>
                <a:gd name="connsiteX0" fmla="*/ 869833 w 1013562"/>
                <a:gd name="connsiteY0" fmla="*/ 1379297 h 1640951"/>
                <a:gd name="connsiteX1" fmla="*/ 869833 w 1013562"/>
                <a:gd name="connsiteY1" fmla="*/ 1379297 h 1640951"/>
                <a:gd name="connsiteX2" fmla="*/ 943202 w 1013562"/>
                <a:gd name="connsiteY2" fmla="*/ 1306598 h 1640951"/>
                <a:gd name="connsiteX3" fmla="*/ 1012386 w 1013562"/>
                <a:gd name="connsiteY3" fmla="*/ 1238018 h 1640951"/>
                <a:gd name="connsiteX4" fmla="*/ 1016570 w 1013562"/>
                <a:gd name="connsiteY4" fmla="*/ 1206114 h 1640951"/>
                <a:gd name="connsiteX5" fmla="*/ 986295 w 1013562"/>
                <a:gd name="connsiteY5" fmla="*/ 1158978 h 1640951"/>
                <a:gd name="connsiteX6" fmla="*/ 911618 w 1013562"/>
                <a:gd name="connsiteY6" fmla="*/ 1103277 h 1640951"/>
                <a:gd name="connsiteX7" fmla="*/ 862771 w 1013562"/>
                <a:gd name="connsiteY7" fmla="*/ 1062874 h 1640951"/>
                <a:gd name="connsiteX8" fmla="*/ 892720 w 1013562"/>
                <a:gd name="connsiteY8" fmla="*/ 1037116 h 1640951"/>
                <a:gd name="connsiteX9" fmla="*/ 922669 w 1013562"/>
                <a:gd name="connsiteY9" fmla="*/ 1006977 h 1640951"/>
                <a:gd name="connsiteX10" fmla="*/ 901090 w 1013562"/>
                <a:gd name="connsiteY10" fmla="*/ 978473 h 1640951"/>
                <a:gd name="connsiteX11" fmla="*/ 870945 w 1013562"/>
                <a:gd name="connsiteY11" fmla="*/ 954414 h 1640951"/>
                <a:gd name="connsiteX12" fmla="*/ 873691 w 1013562"/>
                <a:gd name="connsiteY12" fmla="*/ 925060 h 1640951"/>
                <a:gd name="connsiteX13" fmla="*/ 885003 w 1013562"/>
                <a:gd name="connsiteY13" fmla="*/ 904532 h 1640951"/>
                <a:gd name="connsiteX14" fmla="*/ 860613 w 1013562"/>
                <a:gd name="connsiteY14" fmla="*/ 889626 h 1640951"/>
                <a:gd name="connsiteX15" fmla="*/ 836222 w 1013562"/>
                <a:gd name="connsiteY15" fmla="*/ 872498 h 1640951"/>
                <a:gd name="connsiteX16" fmla="*/ 848712 w 1013562"/>
                <a:gd name="connsiteY16" fmla="*/ 858899 h 1640951"/>
                <a:gd name="connsiteX17" fmla="*/ 859043 w 1013562"/>
                <a:gd name="connsiteY17" fmla="*/ 843078 h 1640951"/>
                <a:gd name="connsiteX18" fmla="*/ 842042 w 1013562"/>
                <a:gd name="connsiteY18" fmla="*/ 808363 h 1640951"/>
                <a:gd name="connsiteX19" fmla="*/ 844396 w 1013562"/>
                <a:gd name="connsiteY19" fmla="*/ 766980 h 1640951"/>
                <a:gd name="connsiteX20" fmla="*/ 879380 w 1013562"/>
                <a:gd name="connsiteY20" fmla="*/ 749590 h 1640951"/>
                <a:gd name="connsiteX21" fmla="*/ 875653 w 1013562"/>
                <a:gd name="connsiteY21" fmla="*/ 708206 h 1640951"/>
                <a:gd name="connsiteX22" fmla="*/ 821901 w 1013562"/>
                <a:gd name="connsiteY22" fmla="*/ 618314 h 1640951"/>
                <a:gd name="connsiteX23" fmla="*/ 783386 w 1013562"/>
                <a:gd name="connsiteY23" fmla="*/ 559148 h 1640951"/>
                <a:gd name="connsiteX24" fmla="*/ 786786 w 1013562"/>
                <a:gd name="connsiteY24" fmla="*/ 527636 h 1640951"/>
                <a:gd name="connsiteX25" fmla="*/ 811700 w 1013562"/>
                <a:gd name="connsiteY25" fmla="*/ 500374 h 1640951"/>
                <a:gd name="connsiteX26" fmla="*/ 848058 w 1013562"/>
                <a:gd name="connsiteY26" fmla="*/ 465790 h 1640951"/>
                <a:gd name="connsiteX27" fmla="*/ 871533 w 1013562"/>
                <a:gd name="connsiteY27" fmla="*/ 426891 h 1640951"/>
                <a:gd name="connsiteX28" fmla="*/ 842369 w 1013562"/>
                <a:gd name="connsiteY28" fmla="*/ 387077 h 1640951"/>
                <a:gd name="connsiteX29" fmla="*/ 802480 w 1013562"/>
                <a:gd name="connsiteY29" fmla="*/ 353931 h 1640951"/>
                <a:gd name="connsiteX30" fmla="*/ 772400 w 1013562"/>
                <a:gd name="connsiteY30" fmla="*/ 344190 h 1640951"/>
                <a:gd name="connsiteX31" fmla="*/ 742255 w 1013562"/>
                <a:gd name="connsiteY31" fmla="*/ 319020 h 1640951"/>
                <a:gd name="connsiteX32" fmla="*/ 724207 w 1013562"/>
                <a:gd name="connsiteY32" fmla="*/ 286855 h 1640951"/>
                <a:gd name="connsiteX33" fmla="*/ 727673 w 1013562"/>
                <a:gd name="connsiteY33" fmla="*/ 263384 h 1640951"/>
                <a:gd name="connsiteX34" fmla="*/ 740097 w 1013562"/>
                <a:gd name="connsiteY34" fmla="*/ 236972 h 1640951"/>
                <a:gd name="connsiteX35" fmla="*/ 741797 w 1013562"/>
                <a:gd name="connsiteY35" fmla="*/ 210626 h 1640951"/>
                <a:gd name="connsiteX36" fmla="*/ 758210 w 1013562"/>
                <a:gd name="connsiteY36" fmla="*/ 199185 h 1640951"/>
                <a:gd name="connsiteX37" fmla="*/ 778939 w 1013562"/>
                <a:gd name="connsiteY37" fmla="*/ 181141 h 1640951"/>
                <a:gd name="connsiteX38" fmla="*/ 786525 w 1013562"/>
                <a:gd name="connsiteY38" fmla="*/ 162639 h 1640951"/>
                <a:gd name="connsiteX39" fmla="*/ 800191 w 1013562"/>
                <a:gd name="connsiteY39" fmla="*/ 144987 h 1640951"/>
                <a:gd name="connsiteX40" fmla="*/ 800911 w 1013562"/>
                <a:gd name="connsiteY40" fmla="*/ 114980 h 1640951"/>
                <a:gd name="connsiteX41" fmla="*/ 799864 w 1013562"/>
                <a:gd name="connsiteY41" fmla="*/ 89744 h 1640951"/>
                <a:gd name="connsiteX42" fmla="*/ 754287 w 1013562"/>
                <a:gd name="connsiteY42" fmla="*/ 56402 h 1640951"/>
                <a:gd name="connsiteX43" fmla="*/ 698378 w 1013562"/>
                <a:gd name="connsiteY43" fmla="*/ 19595 h 1640951"/>
                <a:gd name="connsiteX44" fmla="*/ 657443 w 1013562"/>
                <a:gd name="connsiteY44" fmla="*/ 374 h 1640951"/>
                <a:gd name="connsiteX45" fmla="*/ 620170 w 1013562"/>
                <a:gd name="connsiteY45" fmla="*/ 19922 h 1640951"/>
                <a:gd name="connsiteX46" fmla="*/ 566745 w 1013562"/>
                <a:gd name="connsiteY46" fmla="*/ 28356 h 1640951"/>
                <a:gd name="connsiteX47" fmla="*/ 523652 w 1013562"/>
                <a:gd name="connsiteY47" fmla="*/ 43850 h 1640951"/>
                <a:gd name="connsiteX48" fmla="*/ 493899 w 1013562"/>
                <a:gd name="connsiteY48" fmla="*/ 75165 h 1640951"/>
                <a:gd name="connsiteX49" fmla="*/ 464147 w 1013562"/>
                <a:gd name="connsiteY49" fmla="*/ 110011 h 1640951"/>
                <a:gd name="connsiteX50" fmla="*/ 472451 w 1013562"/>
                <a:gd name="connsiteY50" fmla="*/ 166496 h 1640951"/>
                <a:gd name="connsiteX51" fmla="*/ 446099 w 1013562"/>
                <a:gd name="connsiteY51" fmla="*/ 194870 h 1640951"/>
                <a:gd name="connsiteX52" fmla="*/ 418569 w 1013562"/>
                <a:gd name="connsiteY52" fmla="*/ 207357 h 1640951"/>
                <a:gd name="connsiteX53" fmla="*/ 404967 w 1013562"/>
                <a:gd name="connsiteY53" fmla="*/ 251551 h 1640951"/>
                <a:gd name="connsiteX54" fmla="*/ 377372 w 1013562"/>
                <a:gd name="connsiteY54" fmla="*/ 255212 h 1640951"/>
                <a:gd name="connsiteX55" fmla="*/ 349712 w 1013562"/>
                <a:gd name="connsiteY55" fmla="*/ 237691 h 1640951"/>
                <a:gd name="connsiteX56" fmla="*/ 307731 w 1013562"/>
                <a:gd name="connsiteY56" fmla="*/ 230238 h 1640951"/>
                <a:gd name="connsiteX57" fmla="*/ 276082 w 1013562"/>
                <a:gd name="connsiteY57" fmla="*/ 233311 h 1640951"/>
                <a:gd name="connsiteX58" fmla="*/ 235278 w 1013562"/>
                <a:gd name="connsiteY58" fmla="*/ 243510 h 1640951"/>
                <a:gd name="connsiteX59" fmla="*/ 170279 w 1013562"/>
                <a:gd name="connsiteY59" fmla="*/ 229062 h 1640951"/>
                <a:gd name="connsiteX60" fmla="*/ 113715 w 1013562"/>
                <a:gd name="connsiteY60" fmla="*/ 187548 h 1640951"/>
                <a:gd name="connsiteX61" fmla="*/ 64084 w 1013562"/>
                <a:gd name="connsiteY61" fmla="*/ 149498 h 1640951"/>
                <a:gd name="connsiteX62" fmla="*/ 27988 w 1013562"/>
                <a:gd name="connsiteY62" fmla="*/ 160874 h 1640951"/>
                <a:gd name="connsiteX63" fmla="*/ 0 w 1013562"/>
                <a:gd name="connsiteY63" fmla="*/ 198139 h 1640951"/>
                <a:gd name="connsiteX64" fmla="*/ 48978 w 1013562"/>
                <a:gd name="connsiteY64" fmla="*/ 238018 h 1640951"/>
                <a:gd name="connsiteX65" fmla="*/ 106065 w 1013562"/>
                <a:gd name="connsiteY65" fmla="*/ 276460 h 1640951"/>
                <a:gd name="connsiteX66" fmla="*/ 195912 w 1013562"/>
                <a:gd name="connsiteY66" fmla="*/ 314901 h 1640951"/>
                <a:gd name="connsiteX67" fmla="*/ 244367 w 1013562"/>
                <a:gd name="connsiteY67" fmla="*/ 360599 h 1640951"/>
                <a:gd name="connsiteX68" fmla="*/ 236585 w 1013562"/>
                <a:gd name="connsiteY68" fmla="*/ 414796 h 1640951"/>
                <a:gd name="connsiteX69" fmla="*/ 249402 w 1013562"/>
                <a:gd name="connsiteY69" fmla="*/ 454742 h 1640951"/>
                <a:gd name="connsiteX70" fmla="*/ 259341 w 1013562"/>
                <a:gd name="connsiteY70" fmla="*/ 499394 h 1640951"/>
                <a:gd name="connsiteX71" fmla="*/ 272747 w 1013562"/>
                <a:gd name="connsiteY71" fmla="*/ 544046 h 1640951"/>
                <a:gd name="connsiteX72" fmla="*/ 289618 w 1013562"/>
                <a:gd name="connsiteY72" fmla="*/ 591640 h 1640951"/>
                <a:gd name="connsiteX73" fmla="*/ 268496 w 1013562"/>
                <a:gd name="connsiteY73" fmla="*/ 628774 h 1640951"/>
                <a:gd name="connsiteX74" fmla="*/ 263984 w 1013562"/>
                <a:gd name="connsiteY74" fmla="*/ 649367 h 1640951"/>
                <a:gd name="connsiteX75" fmla="*/ 287133 w 1013562"/>
                <a:gd name="connsiteY75" fmla="*/ 680421 h 1640951"/>
                <a:gd name="connsiteX76" fmla="*/ 295503 w 1013562"/>
                <a:gd name="connsiteY76" fmla="*/ 698531 h 1640951"/>
                <a:gd name="connsiteX77" fmla="*/ 300930 w 1013562"/>
                <a:gd name="connsiteY77" fmla="*/ 729192 h 1640951"/>
                <a:gd name="connsiteX78" fmla="*/ 341342 w 1013562"/>
                <a:gd name="connsiteY78" fmla="*/ 743837 h 1640951"/>
                <a:gd name="connsiteX79" fmla="*/ 379007 w 1013562"/>
                <a:gd name="connsiteY79" fmla="*/ 761619 h 1640951"/>
                <a:gd name="connsiteX80" fmla="*/ 410264 w 1013562"/>
                <a:gd name="connsiteY80" fmla="*/ 794634 h 1640951"/>
                <a:gd name="connsiteX81" fmla="*/ 413664 w 1013562"/>
                <a:gd name="connsiteY81" fmla="*/ 837652 h 1640951"/>
                <a:gd name="connsiteX82" fmla="*/ 413272 w 1013562"/>
                <a:gd name="connsiteY82" fmla="*/ 871713 h 1640951"/>
                <a:gd name="connsiteX83" fmla="*/ 396663 w 1013562"/>
                <a:gd name="connsiteY83" fmla="*/ 872890 h 1640951"/>
                <a:gd name="connsiteX84" fmla="*/ 366910 w 1013562"/>
                <a:gd name="connsiteY84" fmla="*/ 873544 h 1640951"/>
                <a:gd name="connsiteX85" fmla="*/ 343827 w 1013562"/>
                <a:gd name="connsiteY85" fmla="*/ 917019 h 1640951"/>
                <a:gd name="connsiteX86" fmla="*/ 302761 w 1013562"/>
                <a:gd name="connsiteY86" fmla="*/ 982396 h 1640951"/>
                <a:gd name="connsiteX87" fmla="*/ 245479 w 1013562"/>
                <a:gd name="connsiteY87" fmla="*/ 1017045 h 1640951"/>
                <a:gd name="connsiteX88" fmla="*/ 214810 w 1013562"/>
                <a:gd name="connsiteY88" fmla="*/ 1038227 h 1640951"/>
                <a:gd name="connsiteX89" fmla="*/ 188457 w 1013562"/>
                <a:gd name="connsiteY89" fmla="*/ 1062678 h 1640951"/>
                <a:gd name="connsiteX90" fmla="*/ 151969 w 1013562"/>
                <a:gd name="connsiteY90" fmla="*/ 1081180 h 1640951"/>
                <a:gd name="connsiteX91" fmla="*/ 137060 w 1013562"/>
                <a:gd name="connsiteY91" fmla="*/ 1117137 h 1640951"/>
                <a:gd name="connsiteX92" fmla="*/ 114304 w 1013562"/>
                <a:gd name="connsiteY92" fmla="*/ 1145641 h 1640951"/>
                <a:gd name="connsiteX93" fmla="*/ 69903 w 1013562"/>
                <a:gd name="connsiteY93" fmla="*/ 1151132 h 1640951"/>
                <a:gd name="connsiteX94" fmla="*/ 46428 w 1013562"/>
                <a:gd name="connsiteY94" fmla="*/ 1177806 h 1640951"/>
                <a:gd name="connsiteX95" fmla="*/ 27268 w 1013562"/>
                <a:gd name="connsiteY95" fmla="*/ 1214352 h 1640951"/>
                <a:gd name="connsiteX96" fmla="*/ 13209 w 1013562"/>
                <a:gd name="connsiteY96" fmla="*/ 1238018 h 1640951"/>
                <a:gd name="connsiteX97" fmla="*/ 30342 w 1013562"/>
                <a:gd name="connsiteY97" fmla="*/ 1271491 h 1640951"/>
                <a:gd name="connsiteX98" fmla="*/ 40281 w 1013562"/>
                <a:gd name="connsiteY98" fmla="*/ 1308625 h 1640951"/>
                <a:gd name="connsiteX99" fmla="*/ 40608 w 1013562"/>
                <a:gd name="connsiteY99" fmla="*/ 1340332 h 1640951"/>
                <a:gd name="connsiteX100" fmla="*/ 60160 w 1013562"/>
                <a:gd name="connsiteY100" fmla="*/ 1384919 h 1640951"/>
                <a:gd name="connsiteX101" fmla="*/ 58329 w 1013562"/>
                <a:gd name="connsiteY101" fmla="*/ 1451603 h 1640951"/>
                <a:gd name="connsiteX102" fmla="*/ 30734 w 1013562"/>
                <a:gd name="connsiteY102" fmla="*/ 1523321 h 1640951"/>
                <a:gd name="connsiteX103" fmla="*/ 33023 w 1013562"/>
                <a:gd name="connsiteY103" fmla="*/ 1554244 h 1640951"/>
                <a:gd name="connsiteX104" fmla="*/ 74481 w 1013562"/>
                <a:gd name="connsiteY104" fmla="*/ 1571308 h 1640951"/>
                <a:gd name="connsiteX105" fmla="*/ 123458 w 1013562"/>
                <a:gd name="connsiteY105" fmla="*/ 1590528 h 1640951"/>
                <a:gd name="connsiteX106" fmla="*/ 153408 w 1013562"/>
                <a:gd name="connsiteY106" fmla="*/ 1608703 h 1640951"/>
                <a:gd name="connsiteX107" fmla="*/ 182311 w 1013562"/>
                <a:gd name="connsiteY107" fmla="*/ 1622497 h 1640951"/>
                <a:gd name="connsiteX108" fmla="*/ 215987 w 1013562"/>
                <a:gd name="connsiteY108" fmla="*/ 1631912 h 1640951"/>
                <a:gd name="connsiteX109" fmla="*/ 288375 w 1013562"/>
                <a:gd name="connsiteY109" fmla="*/ 1645510 h 1640951"/>
                <a:gd name="connsiteX110" fmla="*/ 444464 w 1013562"/>
                <a:gd name="connsiteY110" fmla="*/ 1608572 h 1640951"/>
                <a:gd name="connsiteX111" fmla="*/ 588717 w 1013562"/>
                <a:gd name="connsiteY111" fmla="*/ 1573857 h 1640951"/>
                <a:gd name="connsiteX112" fmla="*/ 637106 w 1013562"/>
                <a:gd name="connsiteY112" fmla="*/ 1570785 h 1640951"/>
                <a:gd name="connsiteX113" fmla="*/ 675491 w 1013562"/>
                <a:gd name="connsiteY113" fmla="*/ 1563397 h 1640951"/>
                <a:gd name="connsiteX114" fmla="*/ 697462 w 1013562"/>
                <a:gd name="connsiteY114" fmla="*/ 1531690 h 1640951"/>
                <a:gd name="connsiteX115" fmla="*/ 721591 w 1013562"/>
                <a:gd name="connsiteY115" fmla="*/ 1502924 h 1640951"/>
                <a:gd name="connsiteX116" fmla="*/ 802284 w 1013562"/>
                <a:gd name="connsiteY116" fmla="*/ 1445458 h 1640951"/>
                <a:gd name="connsiteX117" fmla="*/ 869833 w 1013562"/>
                <a:gd name="connsiteY117" fmla="*/ 1379297 h 164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013562" h="1640951">
                  <a:moveTo>
                    <a:pt x="869833" y="1379297"/>
                  </a:moveTo>
                  <a:lnTo>
                    <a:pt x="869833" y="1379297"/>
                  </a:lnTo>
                  <a:cubicBezTo>
                    <a:pt x="881146" y="1352885"/>
                    <a:pt x="912534" y="1329414"/>
                    <a:pt x="943202" y="1306598"/>
                  </a:cubicBezTo>
                  <a:cubicBezTo>
                    <a:pt x="973871" y="1283782"/>
                    <a:pt x="1003885" y="1261684"/>
                    <a:pt x="1012386" y="1238018"/>
                  </a:cubicBezTo>
                  <a:cubicBezTo>
                    <a:pt x="1016636" y="1226250"/>
                    <a:pt x="1019448" y="1217424"/>
                    <a:pt x="1016570" y="1206114"/>
                  </a:cubicBezTo>
                  <a:cubicBezTo>
                    <a:pt x="1013693" y="1194804"/>
                    <a:pt x="1004997" y="1180879"/>
                    <a:pt x="986295" y="1158978"/>
                  </a:cubicBezTo>
                  <a:cubicBezTo>
                    <a:pt x="967592" y="1137077"/>
                    <a:pt x="937513" y="1118902"/>
                    <a:pt x="911618" y="1103277"/>
                  </a:cubicBezTo>
                  <a:cubicBezTo>
                    <a:pt x="885788" y="1087652"/>
                    <a:pt x="864275" y="1074577"/>
                    <a:pt x="862771" y="1062874"/>
                  </a:cubicBezTo>
                  <a:cubicBezTo>
                    <a:pt x="861266" y="1051172"/>
                    <a:pt x="877026" y="1044503"/>
                    <a:pt x="892720" y="1037116"/>
                  </a:cubicBezTo>
                  <a:cubicBezTo>
                    <a:pt x="908414" y="1029728"/>
                    <a:pt x="924173" y="1021622"/>
                    <a:pt x="922669" y="1006977"/>
                  </a:cubicBezTo>
                  <a:cubicBezTo>
                    <a:pt x="921165" y="992333"/>
                    <a:pt x="911814" y="985076"/>
                    <a:pt x="901090" y="978473"/>
                  </a:cubicBezTo>
                  <a:cubicBezTo>
                    <a:pt x="890300" y="971935"/>
                    <a:pt x="878138" y="966117"/>
                    <a:pt x="870945" y="954414"/>
                  </a:cubicBezTo>
                  <a:cubicBezTo>
                    <a:pt x="863687" y="942712"/>
                    <a:pt x="868002" y="933167"/>
                    <a:pt x="873691" y="925060"/>
                  </a:cubicBezTo>
                  <a:cubicBezTo>
                    <a:pt x="879380" y="916954"/>
                    <a:pt x="886508" y="910351"/>
                    <a:pt x="885003" y="904532"/>
                  </a:cubicBezTo>
                  <a:cubicBezTo>
                    <a:pt x="883565" y="898648"/>
                    <a:pt x="872056" y="894333"/>
                    <a:pt x="860613" y="889626"/>
                  </a:cubicBezTo>
                  <a:cubicBezTo>
                    <a:pt x="849169" y="884919"/>
                    <a:pt x="837660" y="879820"/>
                    <a:pt x="836222" y="872498"/>
                  </a:cubicBezTo>
                  <a:cubicBezTo>
                    <a:pt x="834783" y="865176"/>
                    <a:pt x="841911" y="862233"/>
                    <a:pt x="848712" y="858899"/>
                  </a:cubicBezTo>
                  <a:cubicBezTo>
                    <a:pt x="855513" y="855565"/>
                    <a:pt x="861921" y="851904"/>
                    <a:pt x="859043" y="843078"/>
                  </a:cubicBezTo>
                  <a:cubicBezTo>
                    <a:pt x="856166" y="834318"/>
                    <a:pt x="847469" y="821896"/>
                    <a:pt x="842042" y="808363"/>
                  </a:cubicBezTo>
                  <a:cubicBezTo>
                    <a:pt x="836615" y="794830"/>
                    <a:pt x="834391" y="780186"/>
                    <a:pt x="844396" y="766980"/>
                  </a:cubicBezTo>
                  <a:cubicBezTo>
                    <a:pt x="854335" y="753774"/>
                    <a:pt x="870095" y="753709"/>
                    <a:pt x="879380" y="749590"/>
                  </a:cubicBezTo>
                  <a:cubicBezTo>
                    <a:pt x="888666" y="745536"/>
                    <a:pt x="891478" y="737430"/>
                    <a:pt x="875653" y="708206"/>
                  </a:cubicBezTo>
                  <a:cubicBezTo>
                    <a:pt x="859763" y="678983"/>
                    <a:pt x="839557" y="646099"/>
                    <a:pt x="821901" y="618314"/>
                  </a:cubicBezTo>
                  <a:cubicBezTo>
                    <a:pt x="804246" y="590529"/>
                    <a:pt x="789140" y="567908"/>
                    <a:pt x="783386" y="559148"/>
                  </a:cubicBezTo>
                  <a:cubicBezTo>
                    <a:pt x="777632" y="550387"/>
                    <a:pt x="780378" y="538685"/>
                    <a:pt x="786786" y="527636"/>
                  </a:cubicBezTo>
                  <a:cubicBezTo>
                    <a:pt x="793195" y="516588"/>
                    <a:pt x="803134" y="506324"/>
                    <a:pt x="811700" y="500374"/>
                  </a:cubicBezTo>
                  <a:cubicBezTo>
                    <a:pt x="820266" y="494490"/>
                    <a:pt x="835241" y="480500"/>
                    <a:pt x="848058" y="465790"/>
                  </a:cubicBezTo>
                  <a:cubicBezTo>
                    <a:pt x="860874" y="451080"/>
                    <a:pt x="871533" y="435652"/>
                    <a:pt x="871533" y="426891"/>
                  </a:cubicBezTo>
                  <a:cubicBezTo>
                    <a:pt x="871468" y="418131"/>
                    <a:pt x="857867" y="402048"/>
                    <a:pt x="842369" y="387077"/>
                  </a:cubicBezTo>
                  <a:cubicBezTo>
                    <a:pt x="826936" y="372106"/>
                    <a:pt x="809673" y="358311"/>
                    <a:pt x="802480" y="353931"/>
                  </a:cubicBezTo>
                  <a:cubicBezTo>
                    <a:pt x="795352" y="349551"/>
                    <a:pt x="783909" y="348178"/>
                    <a:pt x="772400" y="344190"/>
                  </a:cubicBezTo>
                  <a:cubicBezTo>
                    <a:pt x="760957" y="340202"/>
                    <a:pt x="749448" y="333664"/>
                    <a:pt x="742255" y="319020"/>
                  </a:cubicBezTo>
                  <a:cubicBezTo>
                    <a:pt x="734997" y="304375"/>
                    <a:pt x="727804" y="294896"/>
                    <a:pt x="724207" y="286855"/>
                  </a:cubicBezTo>
                  <a:cubicBezTo>
                    <a:pt x="720610" y="278813"/>
                    <a:pt x="720545" y="272210"/>
                    <a:pt x="727673" y="263384"/>
                  </a:cubicBezTo>
                  <a:cubicBezTo>
                    <a:pt x="734800" y="254559"/>
                    <a:pt x="738397" y="245733"/>
                    <a:pt x="740097" y="236972"/>
                  </a:cubicBezTo>
                  <a:cubicBezTo>
                    <a:pt x="741863" y="228146"/>
                    <a:pt x="741797" y="219386"/>
                    <a:pt x="741797" y="210626"/>
                  </a:cubicBezTo>
                  <a:cubicBezTo>
                    <a:pt x="741732" y="201865"/>
                    <a:pt x="749644" y="201080"/>
                    <a:pt x="758210" y="199185"/>
                  </a:cubicBezTo>
                  <a:cubicBezTo>
                    <a:pt x="766777" y="197289"/>
                    <a:pt x="776062" y="194347"/>
                    <a:pt x="778939" y="181141"/>
                  </a:cubicBezTo>
                  <a:cubicBezTo>
                    <a:pt x="780182" y="175126"/>
                    <a:pt x="782863" y="168784"/>
                    <a:pt x="786525" y="162639"/>
                  </a:cubicBezTo>
                  <a:cubicBezTo>
                    <a:pt x="790187" y="156494"/>
                    <a:pt x="794895" y="150479"/>
                    <a:pt x="800191" y="144987"/>
                  </a:cubicBezTo>
                  <a:cubicBezTo>
                    <a:pt x="800191" y="134919"/>
                    <a:pt x="800715" y="124590"/>
                    <a:pt x="800911" y="114980"/>
                  </a:cubicBezTo>
                  <a:cubicBezTo>
                    <a:pt x="801107" y="105369"/>
                    <a:pt x="801041" y="96609"/>
                    <a:pt x="799864" y="89744"/>
                  </a:cubicBezTo>
                  <a:cubicBezTo>
                    <a:pt x="797510" y="75623"/>
                    <a:pt x="776782" y="66339"/>
                    <a:pt x="754287" y="56402"/>
                  </a:cubicBezTo>
                  <a:cubicBezTo>
                    <a:pt x="731792" y="46530"/>
                    <a:pt x="707598" y="36005"/>
                    <a:pt x="698378" y="19595"/>
                  </a:cubicBezTo>
                  <a:cubicBezTo>
                    <a:pt x="689092" y="3186"/>
                    <a:pt x="673006" y="-1456"/>
                    <a:pt x="657443" y="374"/>
                  </a:cubicBezTo>
                  <a:cubicBezTo>
                    <a:pt x="641945" y="2205"/>
                    <a:pt x="627036" y="10508"/>
                    <a:pt x="620170" y="19922"/>
                  </a:cubicBezTo>
                  <a:cubicBezTo>
                    <a:pt x="613304" y="29336"/>
                    <a:pt x="589174" y="28290"/>
                    <a:pt x="566745" y="28356"/>
                  </a:cubicBezTo>
                  <a:cubicBezTo>
                    <a:pt x="544316" y="28486"/>
                    <a:pt x="523652" y="29729"/>
                    <a:pt x="523652" y="43850"/>
                  </a:cubicBezTo>
                  <a:cubicBezTo>
                    <a:pt x="523718" y="57971"/>
                    <a:pt x="508808" y="66274"/>
                    <a:pt x="493899" y="75165"/>
                  </a:cubicBezTo>
                  <a:cubicBezTo>
                    <a:pt x="478990" y="84056"/>
                    <a:pt x="464081" y="93536"/>
                    <a:pt x="464147" y="110011"/>
                  </a:cubicBezTo>
                  <a:cubicBezTo>
                    <a:pt x="464212" y="126486"/>
                    <a:pt x="471208" y="148779"/>
                    <a:pt x="472451" y="166496"/>
                  </a:cubicBezTo>
                  <a:cubicBezTo>
                    <a:pt x="473693" y="184148"/>
                    <a:pt x="469116" y="197093"/>
                    <a:pt x="446099" y="194870"/>
                  </a:cubicBezTo>
                  <a:cubicBezTo>
                    <a:pt x="423081" y="192647"/>
                    <a:pt x="419680" y="197354"/>
                    <a:pt x="418569" y="207357"/>
                  </a:cubicBezTo>
                  <a:cubicBezTo>
                    <a:pt x="417457" y="217359"/>
                    <a:pt x="418700" y="232657"/>
                    <a:pt x="404967" y="251551"/>
                  </a:cubicBezTo>
                  <a:cubicBezTo>
                    <a:pt x="391235" y="270445"/>
                    <a:pt x="384304" y="264627"/>
                    <a:pt x="377372" y="255212"/>
                  </a:cubicBezTo>
                  <a:cubicBezTo>
                    <a:pt x="370441" y="245863"/>
                    <a:pt x="363509" y="232919"/>
                    <a:pt x="349712" y="237691"/>
                  </a:cubicBezTo>
                  <a:cubicBezTo>
                    <a:pt x="335914" y="242464"/>
                    <a:pt x="320940" y="235469"/>
                    <a:pt x="307731" y="230238"/>
                  </a:cubicBezTo>
                  <a:cubicBezTo>
                    <a:pt x="294456" y="225008"/>
                    <a:pt x="282948" y="221543"/>
                    <a:pt x="276082" y="233311"/>
                  </a:cubicBezTo>
                  <a:cubicBezTo>
                    <a:pt x="269216" y="245079"/>
                    <a:pt x="254241" y="246321"/>
                    <a:pt x="235278" y="243510"/>
                  </a:cubicBezTo>
                  <a:cubicBezTo>
                    <a:pt x="216314" y="240633"/>
                    <a:pt x="193296" y="233703"/>
                    <a:pt x="170279" y="229062"/>
                  </a:cubicBezTo>
                  <a:cubicBezTo>
                    <a:pt x="147261" y="224485"/>
                    <a:pt x="129867" y="205722"/>
                    <a:pt x="113715" y="187548"/>
                  </a:cubicBezTo>
                  <a:cubicBezTo>
                    <a:pt x="97498" y="169373"/>
                    <a:pt x="82524" y="151787"/>
                    <a:pt x="64084" y="149498"/>
                  </a:cubicBezTo>
                  <a:cubicBezTo>
                    <a:pt x="51855" y="147995"/>
                    <a:pt x="39235" y="152244"/>
                    <a:pt x="27988" y="160874"/>
                  </a:cubicBezTo>
                  <a:cubicBezTo>
                    <a:pt x="16740" y="169438"/>
                    <a:pt x="6801" y="182383"/>
                    <a:pt x="0" y="198139"/>
                  </a:cubicBezTo>
                  <a:cubicBezTo>
                    <a:pt x="17917" y="209841"/>
                    <a:pt x="32761" y="224028"/>
                    <a:pt x="48978" y="238018"/>
                  </a:cubicBezTo>
                  <a:cubicBezTo>
                    <a:pt x="65195" y="252009"/>
                    <a:pt x="82720" y="265673"/>
                    <a:pt x="106065" y="276460"/>
                  </a:cubicBezTo>
                  <a:cubicBezTo>
                    <a:pt x="131436" y="288097"/>
                    <a:pt x="167140" y="300911"/>
                    <a:pt x="195912" y="314901"/>
                  </a:cubicBezTo>
                  <a:cubicBezTo>
                    <a:pt x="224749" y="328892"/>
                    <a:pt x="246590" y="344124"/>
                    <a:pt x="244367" y="360599"/>
                  </a:cubicBezTo>
                  <a:cubicBezTo>
                    <a:pt x="242144" y="377074"/>
                    <a:pt x="237632" y="397145"/>
                    <a:pt x="236585" y="414796"/>
                  </a:cubicBezTo>
                  <a:cubicBezTo>
                    <a:pt x="235539" y="432448"/>
                    <a:pt x="237893" y="447746"/>
                    <a:pt x="249402" y="454742"/>
                  </a:cubicBezTo>
                  <a:cubicBezTo>
                    <a:pt x="260911" y="461737"/>
                    <a:pt x="259864" y="480565"/>
                    <a:pt x="259341" y="499394"/>
                  </a:cubicBezTo>
                  <a:cubicBezTo>
                    <a:pt x="258818" y="518222"/>
                    <a:pt x="258884" y="537051"/>
                    <a:pt x="272747" y="544046"/>
                  </a:cubicBezTo>
                  <a:cubicBezTo>
                    <a:pt x="286609" y="551041"/>
                    <a:pt x="291252" y="572223"/>
                    <a:pt x="289618" y="591640"/>
                  </a:cubicBezTo>
                  <a:cubicBezTo>
                    <a:pt x="287983" y="611057"/>
                    <a:pt x="280005" y="628774"/>
                    <a:pt x="268496" y="628774"/>
                  </a:cubicBezTo>
                  <a:cubicBezTo>
                    <a:pt x="256987" y="628839"/>
                    <a:pt x="258164" y="638254"/>
                    <a:pt x="263984" y="649367"/>
                  </a:cubicBezTo>
                  <a:cubicBezTo>
                    <a:pt x="269804" y="660547"/>
                    <a:pt x="280201" y="673426"/>
                    <a:pt x="287133" y="680421"/>
                  </a:cubicBezTo>
                  <a:cubicBezTo>
                    <a:pt x="290271" y="683625"/>
                    <a:pt x="293149" y="690032"/>
                    <a:pt x="295503" y="698531"/>
                  </a:cubicBezTo>
                  <a:cubicBezTo>
                    <a:pt x="297857" y="707030"/>
                    <a:pt x="299753" y="717621"/>
                    <a:pt x="300930" y="729192"/>
                  </a:cubicBezTo>
                  <a:cubicBezTo>
                    <a:pt x="315054" y="732657"/>
                    <a:pt x="328460" y="738018"/>
                    <a:pt x="341342" y="743837"/>
                  </a:cubicBezTo>
                  <a:cubicBezTo>
                    <a:pt x="354289" y="749720"/>
                    <a:pt x="366714" y="756127"/>
                    <a:pt x="379007" y="761619"/>
                  </a:cubicBezTo>
                  <a:cubicBezTo>
                    <a:pt x="398363" y="770314"/>
                    <a:pt x="406667" y="781624"/>
                    <a:pt x="410264" y="794634"/>
                  </a:cubicBezTo>
                  <a:cubicBezTo>
                    <a:pt x="413861" y="807644"/>
                    <a:pt x="412880" y="822289"/>
                    <a:pt x="413664" y="837652"/>
                  </a:cubicBezTo>
                  <a:cubicBezTo>
                    <a:pt x="414449" y="853016"/>
                    <a:pt x="415234" y="865110"/>
                    <a:pt x="413272" y="871713"/>
                  </a:cubicBezTo>
                  <a:cubicBezTo>
                    <a:pt x="411310" y="878316"/>
                    <a:pt x="406667" y="879428"/>
                    <a:pt x="396663" y="872890"/>
                  </a:cubicBezTo>
                  <a:cubicBezTo>
                    <a:pt x="386592" y="866352"/>
                    <a:pt x="376195" y="866352"/>
                    <a:pt x="366910" y="873544"/>
                  </a:cubicBezTo>
                  <a:cubicBezTo>
                    <a:pt x="357624" y="880735"/>
                    <a:pt x="349450" y="895053"/>
                    <a:pt x="343827" y="917019"/>
                  </a:cubicBezTo>
                  <a:cubicBezTo>
                    <a:pt x="338203" y="939051"/>
                    <a:pt x="321855" y="963306"/>
                    <a:pt x="302761" y="982396"/>
                  </a:cubicBezTo>
                  <a:cubicBezTo>
                    <a:pt x="283732" y="1001551"/>
                    <a:pt x="261957" y="1015542"/>
                    <a:pt x="245479" y="1017045"/>
                  </a:cubicBezTo>
                  <a:cubicBezTo>
                    <a:pt x="229000" y="1018549"/>
                    <a:pt x="221545" y="1028159"/>
                    <a:pt x="214810" y="1038227"/>
                  </a:cubicBezTo>
                  <a:cubicBezTo>
                    <a:pt x="208075" y="1048361"/>
                    <a:pt x="202059" y="1058952"/>
                    <a:pt x="188457" y="1062678"/>
                  </a:cubicBezTo>
                  <a:cubicBezTo>
                    <a:pt x="174856" y="1066405"/>
                    <a:pt x="161647" y="1072354"/>
                    <a:pt x="151969" y="1081180"/>
                  </a:cubicBezTo>
                  <a:cubicBezTo>
                    <a:pt x="142357" y="1090006"/>
                    <a:pt x="136275" y="1101773"/>
                    <a:pt x="137060" y="1117137"/>
                  </a:cubicBezTo>
                  <a:cubicBezTo>
                    <a:pt x="137845" y="1132500"/>
                    <a:pt x="127840" y="1140999"/>
                    <a:pt x="114304" y="1145641"/>
                  </a:cubicBezTo>
                  <a:cubicBezTo>
                    <a:pt x="100703" y="1150283"/>
                    <a:pt x="83505" y="1151067"/>
                    <a:pt x="69903" y="1151132"/>
                  </a:cubicBezTo>
                  <a:cubicBezTo>
                    <a:pt x="56302" y="1151198"/>
                    <a:pt x="51005" y="1163685"/>
                    <a:pt x="46428" y="1177806"/>
                  </a:cubicBezTo>
                  <a:cubicBezTo>
                    <a:pt x="41850" y="1191928"/>
                    <a:pt x="37992" y="1207683"/>
                    <a:pt x="27268" y="1214352"/>
                  </a:cubicBezTo>
                  <a:cubicBezTo>
                    <a:pt x="16544" y="1221020"/>
                    <a:pt x="12294" y="1228735"/>
                    <a:pt x="13209" y="1238018"/>
                  </a:cubicBezTo>
                  <a:cubicBezTo>
                    <a:pt x="14125" y="1247367"/>
                    <a:pt x="20271" y="1258285"/>
                    <a:pt x="30342" y="1271491"/>
                  </a:cubicBezTo>
                  <a:cubicBezTo>
                    <a:pt x="40412" y="1284631"/>
                    <a:pt x="41131" y="1297053"/>
                    <a:pt x="40281" y="1308625"/>
                  </a:cubicBezTo>
                  <a:cubicBezTo>
                    <a:pt x="39431" y="1320196"/>
                    <a:pt x="36946" y="1330787"/>
                    <a:pt x="40608" y="1340332"/>
                  </a:cubicBezTo>
                  <a:cubicBezTo>
                    <a:pt x="44204" y="1349812"/>
                    <a:pt x="53948" y="1365568"/>
                    <a:pt x="60160" y="1384919"/>
                  </a:cubicBezTo>
                  <a:cubicBezTo>
                    <a:pt x="66307" y="1404336"/>
                    <a:pt x="68923" y="1427348"/>
                    <a:pt x="58329" y="1451603"/>
                  </a:cubicBezTo>
                  <a:cubicBezTo>
                    <a:pt x="47670" y="1475858"/>
                    <a:pt x="36750" y="1502989"/>
                    <a:pt x="30734" y="1523321"/>
                  </a:cubicBezTo>
                  <a:cubicBezTo>
                    <a:pt x="24718" y="1543653"/>
                    <a:pt x="23737" y="1557252"/>
                    <a:pt x="33023" y="1554244"/>
                  </a:cubicBezTo>
                  <a:cubicBezTo>
                    <a:pt x="42308" y="1551302"/>
                    <a:pt x="57740" y="1561109"/>
                    <a:pt x="74481" y="1571308"/>
                  </a:cubicBezTo>
                  <a:cubicBezTo>
                    <a:pt x="91155" y="1581506"/>
                    <a:pt x="109138" y="1592032"/>
                    <a:pt x="123458" y="1590528"/>
                  </a:cubicBezTo>
                  <a:cubicBezTo>
                    <a:pt x="137779" y="1589025"/>
                    <a:pt x="145692" y="1599223"/>
                    <a:pt x="153408" y="1608703"/>
                  </a:cubicBezTo>
                  <a:cubicBezTo>
                    <a:pt x="161124" y="1618183"/>
                    <a:pt x="168709" y="1626943"/>
                    <a:pt x="182311" y="1622497"/>
                  </a:cubicBezTo>
                  <a:cubicBezTo>
                    <a:pt x="195912" y="1618052"/>
                    <a:pt x="202713" y="1624590"/>
                    <a:pt x="215987" y="1631912"/>
                  </a:cubicBezTo>
                  <a:cubicBezTo>
                    <a:pt x="229261" y="1639169"/>
                    <a:pt x="249010" y="1647145"/>
                    <a:pt x="288375" y="1645510"/>
                  </a:cubicBezTo>
                  <a:cubicBezTo>
                    <a:pt x="327740" y="1643876"/>
                    <a:pt x="387116" y="1626028"/>
                    <a:pt x="444464" y="1608572"/>
                  </a:cubicBezTo>
                  <a:cubicBezTo>
                    <a:pt x="501812" y="1591117"/>
                    <a:pt x="557263" y="1573988"/>
                    <a:pt x="588717" y="1573857"/>
                  </a:cubicBezTo>
                  <a:cubicBezTo>
                    <a:pt x="606568" y="1573792"/>
                    <a:pt x="622655" y="1572615"/>
                    <a:pt x="637106" y="1570785"/>
                  </a:cubicBezTo>
                  <a:cubicBezTo>
                    <a:pt x="651492" y="1568954"/>
                    <a:pt x="664243" y="1566339"/>
                    <a:pt x="675491" y="1563397"/>
                  </a:cubicBezTo>
                  <a:cubicBezTo>
                    <a:pt x="682226" y="1552937"/>
                    <a:pt x="689681" y="1542084"/>
                    <a:pt x="697462" y="1531690"/>
                  </a:cubicBezTo>
                  <a:cubicBezTo>
                    <a:pt x="705244" y="1521295"/>
                    <a:pt x="713418" y="1511423"/>
                    <a:pt x="721591" y="1502924"/>
                  </a:cubicBezTo>
                  <a:cubicBezTo>
                    <a:pt x="741536" y="1482330"/>
                    <a:pt x="772989" y="1464613"/>
                    <a:pt x="802284" y="1445458"/>
                  </a:cubicBezTo>
                  <a:cubicBezTo>
                    <a:pt x="831383" y="1426368"/>
                    <a:pt x="858520" y="1405774"/>
                    <a:pt x="869833" y="1379297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6" name="Volný tvar 45">
              <a:extLst>
                <a:ext uri="{FF2B5EF4-FFF2-40B4-BE49-F238E27FC236}">
                  <a16:creationId xmlns:a16="http://schemas.microsoft.com/office/drawing/2014/main" id="{BCA1CCB3-E07A-864B-8958-D84606C477FF}"/>
                </a:ext>
              </a:extLst>
            </p:cNvPr>
            <p:cNvSpPr/>
            <p:nvPr/>
          </p:nvSpPr>
          <p:spPr>
            <a:xfrm>
              <a:off x="6098184" y="3551973"/>
              <a:ext cx="856624" cy="987186"/>
            </a:xfrm>
            <a:custGeom>
              <a:avLst/>
              <a:gdLst>
                <a:gd name="connsiteX0" fmla="*/ 107869 w 856623"/>
                <a:gd name="connsiteY0" fmla="*/ 261833 h 987185"/>
                <a:gd name="connsiteX1" fmla="*/ 107869 w 856623"/>
                <a:gd name="connsiteY1" fmla="*/ 261833 h 987185"/>
                <a:gd name="connsiteX2" fmla="*/ 72885 w 856623"/>
                <a:gd name="connsiteY2" fmla="*/ 295371 h 987185"/>
                <a:gd name="connsiteX3" fmla="*/ 59349 w 856623"/>
                <a:gd name="connsiteY3" fmla="*/ 308970 h 987185"/>
                <a:gd name="connsiteX4" fmla="*/ 80601 w 856623"/>
                <a:gd name="connsiteY4" fmla="*/ 333094 h 987185"/>
                <a:gd name="connsiteX5" fmla="*/ 91129 w 856623"/>
                <a:gd name="connsiteY5" fmla="*/ 361663 h 987185"/>
                <a:gd name="connsiteX6" fmla="*/ 77920 w 856623"/>
                <a:gd name="connsiteY6" fmla="*/ 373431 h 987185"/>
                <a:gd name="connsiteX7" fmla="*/ 71184 w 856623"/>
                <a:gd name="connsiteY7" fmla="*/ 394025 h 987185"/>
                <a:gd name="connsiteX8" fmla="*/ 49409 w 856623"/>
                <a:gd name="connsiteY8" fmla="*/ 417233 h 987185"/>
                <a:gd name="connsiteX9" fmla="*/ 16844 w 856623"/>
                <a:gd name="connsiteY9" fmla="*/ 420698 h 987185"/>
                <a:gd name="connsiteX10" fmla="*/ 11875 w 856623"/>
                <a:gd name="connsiteY10" fmla="*/ 436519 h 987185"/>
                <a:gd name="connsiteX11" fmla="*/ 11286 w 856623"/>
                <a:gd name="connsiteY11" fmla="*/ 467704 h 987185"/>
                <a:gd name="connsiteX12" fmla="*/ 3570 w 856623"/>
                <a:gd name="connsiteY12" fmla="*/ 508434 h 987185"/>
                <a:gd name="connsiteX13" fmla="*/ 170 w 856623"/>
                <a:gd name="connsiteY13" fmla="*/ 546940 h 987185"/>
                <a:gd name="connsiteX14" fmla="*/ 13183 w 856623"/>
                <a:gd name="connsiteY14" fmla="*/ 578779 h 987185"/>
                <a:gd name="connsiteX15" fmla="*/ 26196 w 856623"/>
                <a:gd name="connsiteY15" fmla="*/ 608460 h 987185"/>
                <a:gd name="connsiteX16" fmla="*/ 13052 w 856623"/>
                <a:gd name="connsiteY16" fmla="*/ 628726 h 987185"/>
                <a:gd name="connsiteX17" fmla="*/ 6317 w 856623"/>
                <a:gd name="connsiteY17" fmla="*/ 646705 h 987185"/>
                <a:gd name="connsiteX18" fmla="*/ 22076 w 856623"/>
                <a:gd name="connsiteY18" fmla="*/ 671613 h 987185"/>
                <a:gd name="connsiteX19" fmla="*/ 37377 w 856623"/>
                <a:gd name="connsiteY19" fmla="*/ 728818 h 987185"/>
                <a:gd name="connsiteX20" fmla="*/ 50521 w 856623"/>
                <a:gd name="connsiteY20" fmla="*/ 733852 h 987185"/>
                <a:gd name="connsiteX21" fmla="*/ 58956 w 856623"/>
                <a:gd name="connsiteY21" fmla="*/ 740389 h 987185"/>
                <a:gd name="connsiteX22" fmla="*/ 84590 w 856623"/>
                <a:gd name="connsiteY22" fmla="*/ 762290 h 987185"/>
                <a:gd name="connsiteX23" fmla="*/ 121405 w 856623"/>
                <a:gd name="connsiteY23" fmla="*/ 770920 h 987185"/>
                <a:gd name="connsiteX24" fmla="*/ 152858 w 856623"/>
                <a:gd name="connsiteY24" fmla="*/ 780400 h 987185"/>
                <a:gd name="connsiteX25" fmla="*/ 173064 w 856623"/>
                <a:gd name="connsiteY25" fmla="*/ 788311 h 987185"/>
                <a:gd name="connsiteX26" fmla="*/ 198043 w 856623"/>
                <a:gd name="connsiteY26" fmla="*/ 794783 h 987185"/>
                <a:gd name="connsiteX27" fmla="*/ 192551 w 856623"/>
                <a:gd name="connsiteY27" fmla="*/ 821195 h 987185"/>
                <a:gd name="connsiteX28" fmla="*/ 165282 w 856623"/>
                <a:gd name="connsiteY28" fmla="*/ 860355 h 987185"/>
                <a:gd name="connsiteX29" fmla="*/ 154231 w 856623"/>
                <a:gd name="connsiteY29" fmla="*/ 902785 h 987185"/>
                <a:gd name="connsiteX30" fmla="*/ 150242 w 856623"/>
                <a:gd name="connsiteY30" fmla="*/ 933839 h 987185"/>
                <a:gd name="connsiteX31" fmla="*/ 146057 w 856623"/>
                <a:gd name="connsiteY31" fmla="*/ 962997 h 987185"/>
                <a:gd name="connsiteX32" fmla="*/ 191897 w 856623"/>
                <a:gd name="connsiteY32" fmla="*/ 965089 h 987185"/>
                <a:gd name="connsiteX33" fmla="*/ 228254 w 856623"/>
                <a:gd name="connsiteY33" fmla="*/ 959728 h 987185"/>
                <a:gd name="connsiteX34" fmla="*/ 258988 w 856623"/>
                <a:gd name="connsiteY34" fmla="*/ 950444 h 987185"/>
                <a:gd name="connsiteX35" fmla="*/ 294103 w 856623"/>
                <a:gd name="connsiteY35" fmla="*/ 956524 h 987185"/>
                <a:gd name="connsiteX36" fmla="*/ 322483 w 856623"/>
                <a:gd name="connsiteY36" fmla="*/ 967704 h 987185"/>
                <a:gd name="connsiteX37" fmla="*/ 350078 w 856623"/>
                <a:gd name="connsiteY37" fmla="*/ 981302 h 987185"/>
                <a:gd name="connsiteX38" fmla="*/ 353871 w 856623"/>
                <a:gd name="connsiteY38" fmla="*/ 973784 h 987185"/>
                <a:gd name="connsiteX39" fmla="*/ 360737 w 856623"/>
                <a:gd name="connsiteY39" fmla="*/ 970188 h 987185"/>
                <a:gd name="connsiteX40" fmla="*/ 391144 w 856623"/>
                <a:gd name="connsiteY40" fmla="*/ 985225 h 987185"/>
                <a:gd name="connsiteX41" fmla="*/ 416646 w 856623"/>
                <a:gd name="connsiteY41" fmla="*/ 985356 h 987185"/>
                <a:gd name="connsiteX42" fmla="*/ 444764 w 856623"/>
                <a:gd name="connsiteY42" fmla="*/ 969273 h 987185"/>
                <a:gd name="connsiteX43" fmla="*/ 474582 w 856623"/>
                <a:gd name="connsiteY43" fmla="*/ 976268 h 987185"/>
                <a:gd name="connsiteX44" fmla="*/ 501785 w 856623"/>
                <a:gd name="connsiteY44" fmla="*/ 983852 h 987185"/>
                <a:gd name="connsiteX45" fmla="*/ 530492 w 856623"/>
                <a:gd name="connsiteY45" fmla="*/ 971626 h 987185"/>
                <a:gd name="connsiteX46" fmla="*/ 580582 w 856623"/>
                <a:gd name="connsiteY46" fmla="*/ 952406 h 987185"/>
                <a:gd name="connsiteX47" fmla="*/ 629233 w 856623"/>
                <a:gd name="connsiteY47" fmla="*/ 951360 h 987185"/>
                <a:gd name="connsiteX48" fmla="*/ 659836 w 856623"/>
                <a:gd name="connsiteY48" fmla="*/ 959205 h 987185"/>
                <a:gd name="connsiteX49" fmla="*/ 667748 w 856623"/>
                <a:gd name="connsiteY49" fmla="*/ 922594 h 987185"/>
                <a:gd name="connsiteX50" fmla="*/ 678865 w 856623"/>
                <a:gd name="connsiteY50" fmla="*/ 879380 h 987185"/>
                <a:gd name="connsiteX51" fmla="*/ 706198 w 856623"/>
                <a:gd name="connsiteY51" fmla="*/ 860813 h 987185"/>
                <a:gd name="connsiteX52" fmla="*/ 738567 w 856623"/>
                <a:gd name="connsiteY52" fmla="*/ 837016 h 987185"/>
                <a:gd name="connsiteX53" fmla="*/ 759688 w 856623"/>
                <a:gd name="connsiteY53" fmla="*/ 816553 h 987185"/>
                <a:gd name="connsiteX54" fmla="*/ 713849 w 856623"/>
                <a:gd name="connsiteY54" fmla="*/ 778242 h 987185"/>
                <a:gd name="connsiteX55" fmla="*/ 658332 w 856623"/>
                <a:gd name="connsiteY55" fmla="*/ 739997 h 987185"/>
                <a:gd name="connsiteX56" fmla="*/ 637995 w 856623"/>
                <a:gd name="connsiteY56" fmla="*/ 699921 h 987185"/>
                <a:gd name="connsiteX57" fmla="*/ 625702 w 856623"/>
                <a:gd name="connsiteY57" fmla="*/ 656511 h 987185"/>
                <a:gd name="connsiteX58" fmla="*/ 607850 w 856623"/>
                <a:gd name="connsiteY58" fmla="*/ 625196 h 987185"/>
                <a:gd name="connsiteX59" fmla="*/ 619032 w 856623"/>
                <a:gd name="connsiteY59" fmla="*/ 603687 h 987185"/>
                <a:gd name="connsiteX60" fmla="*/ 671083 w 856623"/>
                <a:gd name="connsiteY60" fmla="*/ 589435 h 987185"/>
                <a:gd name="connsiteX61" fmla="*/ 719799 w 856623"/>
                <a:gd name="connsiteY61" fmla="*/ 563611 h 987185"/>
                <a:gd name="connsiteX62" fmla="*/ 763481 w 856623"/>
                <a:gd name="connsiteY62" fmla="*/ 541383 h 987185"/>
                <a:gd name="connsiteX63" fmla="*/ 799184 w 856623"/>
                <a:gd name="connsiteY63" fmla="*/ 525824 h 987185"/>
                <a:gd name="connsiteX64" fmla="*/ 826583 w 856623"/>
                <a:gd name="connsiteY64" fmla="*/ 524647 h 987185"/>
                <a:gd name="connsiteX65" fmla="*/ 850778 w 856623"/>
                <a:gd name="connsiteY65" fmla="*/ 523470 h 987185"/>
                <a:gd name="connsiteX66" fmla="*/ 859802 w 856623"/>
                <a:gd name="connsiteY66" fmla="*/ 496731 h 987185"/>
                <a:gd name="connsiteX67" fmla="*/ 852674 w 856623"/>
                <a:gd name="connsiteY67" fmla="*/ 468423 h 987185"/>
                <a:gd name="connsiteX68" fmla="*/ 836718 w 856623"/>
                <a:gd name="connsiteY68" fmla="*/ 437108 h 987185"/>
                <a:gd name="connsiteX69" fmla="*/ 828741 w 856623"/>
                <a:gd name="connsiteY69" fmla="*/ 389252 h 987185"/>
                <a:gd name="connsiteX70" fmla="*/ 821352 w 856623"/>
                <a:gd name="connsiteY70" fmla="*/ 355452 h 987185"/>
                <a:gd name="connsiteX71" fmla="*/ 815597 w 856623"/>
                <a:gd name="connsiteY71" fmla="*/ 336493 h 987185"/>
                <a:gd name="connsiteX72" fmla="*/ 810366 w 856623"/>
                <a:gd name="connsiteY72" fmla="*/ 309035 h 987185"/>
                <a:gd name="connsiteX73" fmla="*/ 793887 w 856623"/>
                <a:gd name="connsiteY73" fmla="*/ 288180 h 987185"/>
                <a:gd name="connsiteX74" fmla="*/ 779371 w 856623"/>
                <a:gd name="connsiteY74" fmla="*/ 274189 h 987185"/>
                <a:gd name="connsiteX75" fmla="*/ 787348 w 856623"/>
                <a:gd name="connsiteY75" fmla="*/ 248562 h 987185"/>
                <a:gd name="connsiteX76" fmla="*/ 796241 w 856623"/>
                <a:gd name="connsiteY76" fmla="*/ 194299 h 987185"/>
                <a:gd name="connsiteX77" fmla="*/ 789048 w 856623"/>
                <a:gd name="connsiteY77" fmla="*/ 145071 h 987185"/>
                <a:gd name="connsiteX78" fmla="*/ 788067 w 856623"/>
                <a:gd name="connsiteY78" fmla="*/ 139448 h 987185"/>
                <a:gd name="connsiteX79" fmla="*/ 788525 w 856623"/>
                <a:gd name="connsiteY79" fmla="*/ 133041 h 987185"/>
                <a:gd name="connsiteX80" fmla="*/ 783490 w 856623"/>
                <a:gd name="connsiteY80" fmla="*/ 128726 h 987185"/>
                <a:gd name="connsiteX81" fmla="*/ 780417 w 856623"/>
                <a:gd name="connsiteY81" fmla="*/ 120947 h 987185"/>
                <a:gd name="connsiteX82" fmla="*/ 764069 w 856623"/>
                <a:gd name="connsiteY82" fmla="*/ 96104 h 987185"/>
                <a:gd name="connsiteX83" fmla="*/ 723069 w 856623"/>
                <a:gd name="connsiteY83" fmla="*/ 88912 h 987185"/>
                <a:gd name="connsiteX84" fmla="*/ 718622 w 856623"/>
                <a:gd name="connsiteY84" fmla="*/ 67469 h 987185"/>
                <a:gd name="connsiteX85" fmla="*/ 731373 w 856623"/>
                <a:gd name="connsiteY85" fmla="*/ 31707 h 987185"/>
                <a:gd name="connsiteX86" fmla="*/ 695932 w 856623"/>
                <a:gd name="connsiteY86" fmla="*/ 40860 h 987185"/>
                <a:gd name="connsiteX87" fmla="*/ 645515 w 856623"/>
                <a:gd name="connsiteY87" fmla="*/ 55570 h 987185"/>
                <a:gd name="connsiteX88" fmla="*/ 589540 w 856623"/>
                <a:gd name="connsiteY88" fmla="*/ 74856 h 987185"/>
                <a:gd name="connsiteX89" fmla="*/ 536900 w 856623"/>
                <a:gd name="connsiteY89" fmla="*/ 120554 h 987185"/>
                <a:gd name="connsiteX90" fmla="*/ 491977 w 856623"/>
                <a:gd name="connsiteY90" fmla="*/ 123170 h 987185"/>
                <a:gd name="connsiteX91" fmla="*/ 486614 w 856623"/>
                <a:gd name="connsiteY91" fmla="*/ 82636 h 987185"/>
                <a:gd name="connsiteX92" fmla="*/ 490800 w 856623"/>
                <a:gd name="connsiteY92" fmla="*/ 56224 h 987185"/>
                <a:gd name="connsiteX93" fmla="*/ 452153 w 856623"/>
                <a:gd name="connsiteY93" fmla="*/ 65181 h 987185"/>
                <a:gd name="connsiteX94" fmla="*/ 401802 w 856623"/>
                <a:gd name="connsiteY94" fmla="*/ 64853 h 987185"/>
                <a:gd name="connsiteX95" fmla="*/ 380354 w 856623"/>
                <a:gd name="connsiteY95" fmla="*/ 30269 h 987185"/>
                <a:gd name="connsiteX96" fmla="*/ 379438 w 856623"/>
                <a:gd name="connsiteY96" fmla="*/ 18502 h 987185"/>
                <a:gd name="connsiteX97" fmla="*/ 374534 w 856623"/>
                <a:gd name="connsiteY97" fmla="*/ 7453 h 987185"/>
                <a:gd name="connsiteX98" fmla="*/ 352694 w 856623"/>
                <a:gd name="connsiteY98" fmla="*/ 9676 h 987185"/>
                <a:gd name="connsiteX99" fmla="*/ 338700 w 856623"/>
                <a:gd name="connsiteY99" fmla="*/ 8499 h 987185"/>
                <a:gd name="connsiteX100" fmla="*/ 302996 w 856623"/>
                <a:gd name="connsiteY100" fmla="*/ 2550 h 987185"/>
                <a:gd name="connsiteX101" fmla="*/ 250225 w 856623"/>
                <a:gd name="connsiteY101" fmla="*/ 0 h 987185"/>
                <a:gd name="connsiteX102" fmla="*/ 265593 w 856623"/>
                <a:gd name="connsiteY102" fmla="*/ 24908 h 987185"/>
                <a:gd name="connsiteX103" fmla="*/ 267227 w 856623"/>
                <a:gd name="connsiteY103" fmla="*/ 47006 h 987185"/>
                <a:gd name="connsiteX104" fmla="*/ 268470 w 856623"/>
                <a:gd name="connsiteY104" fmla="*/ 85120 h 987185"/>
                <a:gd name="connsiteX105" fmla="*/ 293384 w 856623"/>
                <a:gd name="connsiteY105" fmla="*/ 131930 h 987185"/>
                <a:gd name="connsiteX106" fmla="*/ 280240 w 856623"/>
                <a:gd name="connsiteY106" fmla="*/ 156773 h 987185"/>
                <a:gd name="connsiteX107" fmla="*/ 251991 w 856623"/>
                <a:gd name="connsiteY107" fmla="*/ 171744 h 987185"/>
                <a:gd name="connsiteX108" fmla="*/ 222107 w 856623"/>
                <a:gd name="connsiteY108" fmla="*/ 178805 h 987185"/>
                <a:gd name="connsiteX109" fmla="*/ 180322 w 856623"/>
                <a:gd name="connsiteY109" fmla="*/ 161742 h 987185"/>
                <a:gd name="connsiteX110" fmla="*/ 136772 w 856623"/>
                <a:gd name="connsiteY110" fmla="*/ 158996 h 987185"/>
                <a:gd name="connsiteX111" fmla="*/ 107280 w 856623"/>
                <a:gd name="connsiteY111" fmla="*/ 173771 h 987185"/>
                <a:gd name="connsiteX112" fmla="*/ 107084 w 856623"/>
                <a:gd name="connsiteY112" fmla="*/ 183773 h 987185"/>
                <a:gd name="connsiteX113" fmla="*/ 104600 w 856623"/>
                <a:gd name="connsiteY113" fmla="*/ 194561 h 987185"/>
                <a:gd name="connsiteX114" fmla="*/ 112185 w 856623"/>
                <a:gd name="connsiteY114" fmla="*/ 233917 h 987185"/>
                <a:gd name="connsiteX115" fmla="*/ 107869 w 856623"/>
                <a:gd name="connsiteY115" fmla="*/ 261833 h 98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856623" h="987185">
                  <a:moveTo>
                    <a:pt x="107869" y="261833"/>
                  </a:moveTo>
                  <a:lnTo>
                    <a:pt x="107869" y="261833"/>
                  </a:lnTo>
                  <a:cubicBezTo>
                    <a:pt x="96491" y="279485"/>
                    <a:pt x="82890" y="289095"/>
                    <a:pt x="72885" y="295371"/>
                  </a:cubicBezTo>
                  <a:cubicBezTo>
                    <a:pt x="62880" y="301648"/>
                    <a:pt x="56471" y="304590"/>
                    <a:pt x="59349" y="308970"/>
                  </a:cubicBezTo>
                  <a:cubicBezTo>
                    <a:pt x="62226" y="313350"/>
                    <a:pt x="72296" y="322829"/>
                    <a:pt x="80601" y="333094"/>
                  </a:cubicBezTo>
                  <a:cubicBezTo>
                    <a:pt x="88906" y="343358"/>
                    <a:pt x="95379" y="354276"/>
                    <a:pt x="91129" y="361663"/>
                  </a:cubicBezTo>
                  <a:cubicBezTo>
                    <a:pt x="86878" y="369051"/>
                    <a:pt x="81843" y="370489"/>
                    <a:pt x="77920" y="373431"/>
                  </a:cubicBezTo>
                  <a:cubicBezTo>
                    <a:pt x="73997" y="376373"/>
                    <a:pt x="71119" y="380818"/>
                    <a:pt x="71184" y="394025"/>
                  </a:cubicBezTo>
                  <a:cubicBezTo>
                    <a:pt x="71250" y="407230"/>
                    <a:pt x="61245" y="413899"/>
                    <a:pt x="49409" y="417233"/>
                  </a:cubicBezTo>
                  <a:cubicBezTo>
                    <a:pt x="37639" y="420567"/>
                    <a:pt x="23972" y="420633"/>
                    <a:pt x="16844" y="420698"/>
                  </a:cubicBezTo>
                  <a:cubicBezTo>
                    <a:pt x="9652" y="420763"/>
                    <a:pt x="10436" y="427301"/>
                    <a:pt x="11875" y="436519"/>
                  </a:cubicBezTo>
                  <a:cubicBezTo>
                    <a:pt x="13313" y="445672"/>
                    <a:pt x="15537" y="457374"/>
                    <a:pt x="11286" y="467704"/>
                  </a:cubicBezTo>
                  <a:cubicBezTo>
                    <a:pt x="7036" y="477968"/>
                    <a:pt x="4944" y="493397"/>
                    <a:pt x="3570" y="508434"/>
                  </a:cubicBezTo>
                  <a:cubicBezTo>
                    <a:pt x="2197" y="523470"/>
                    <a:pt x="1543" y="538114"/>
                    <a:pt x="170" y="546940"/>
                  </a:cubicBezTo>
                  <a:cubicBezTo>
                    <a:pt x="-1203" y="555766"/>
                    <a:pt x="5990" y="567468"/>
                    <a:pt x="13183" y="578779"/>
                  </a:cubicBezTo>
                  <a:cubicBezTo>
                    <a:pt x="20376" y="590089"/>
                    <a:pt x="27569" y="601072"/>
                    <a:pt x="26196" y="608460"/>
                  </a:cubicBezTo>
                  <a:cubicBezTo>
                    <a:pt x="24822" y="615782"/>
                    <a:pt x="18414" y="622450"/>
                    <a:pt x="13052" y="628726"/>
                  </a:cubicBezTo>
                  <a:cubicBezTo>
                    <a:pt x="7690" y="635002"/>
                    <a:pt x="3439" y="640887"/>
                    <a:pt x="6317" y="646705"/>
                  </a:cubicBezTo>
                  <a:cubicBezTo>
                    <a:pt x="9063" y="652262"/>
                    <a:pt x="15602" y="659257"/>
                    <a:pt x="22076" y="671613"/>
                  </a:cubicBezTo>
                  <a:cubicBezTo>
                    <a:pt x="28550" y="683969"/>
                    <a:pt x="34958" y="701687"/>
                    <a:pt x="37377" y="728818"/>
                  </a:cubicBezTo>
                  <a:cubicBezTo>
                    <a:pt x="42347" y="730256"/>
                    <a:pt x="46794" y="731956"/>
                    <a:pt x="50521" y="733852"/>
                  </a:cubicBezTo>
                  <a:cubicBezTo>
                    <a:pt x="54248" y="735748"/>
                    <a:pt x="57191" y="737905"/>
                    <a:pt x="58956" y="740389"/>
                  </a:cubicBezTo>
                  <a:cubicBezTo>
                    <a:pt x="65430" y="749150"/>
                    <a:pt x="74062" y="756864"/>
                    <a:pt x="84590" y="762290"/>
                  </a:cubicBezTo>
                  <a:cubicBezTo>
                    <a:pt x="95118" y="767717"/>
                    <a:pt x="107477" y="770986"/>
                    <a:pt x="121405" y="770920"/>
                  </a:cubicBezTo>
                  <a:cubicBezTo>
                    <a:pt x="135399" y="770855"/>
                    <a:pt x="145077" y="775758"/>
                    <a:pt x="152858" y="780400"/>
                  </a:cubicBezTo>
                  <a:cubicBezTo>
                    <a:pt x="160640" y="785042"/>
                    <a:pt x="166590" y="789422"/>
                    <a:pt x="173064" y="788311"/>
                  </a:cubicBezTo>
                  <a:cubicBezTo>
                    <a:pt x="179473" y="787199"/>
                    <a:pt x="191308" y="789356"/>
                    <a:pt x="198043" y="794783"/>
                  </a:cubicBezTo>
                  <a:cubicBezTo>
                    <a:pt x="204779" y="800274"/>
                    <a:pt x="206414" y="809035"/>
                    <a:pt x="192551" y="821195"/>
                  </a:cubicBezTo>
                  <a:cubicBezTo>
                    <a:pt x="178622" y="833355"/>
                    <a:pt x="170644" y="846626"/>
                    <a:pt x="165282" y="860355"/>
                  </a:cubicBezTo>
                  <a:cubicBezTo>
                    <a:pt x="159986" y="874150"/>
                    <a:pt x="157370" y="888467"/>
                    <a:pt x="154231" y="902785"/>
                  </a:cubicBezTo>
                  <a:cubicBezTo>
                    <a:pt x="152204" y="912068"/>
                    <a:pt x="151224" y="923117"/>
                    <a:pt x="150242" y="933839"/>
                  </a:cubicBezTo>
                  <a:cubicBezTo>
                    <a:pt x="149261" y="944560"/>
                    <a:pt x="148215" y="954955"/>
                    <a:pt x="146057" y="962997"/>
                  </a:cubicBezTo>
                  <a:cubicBezTo>
                    <a:pt x="159659" y="964173"/>
                    <a:pt x="176595" y="965285"/>
                    <a:pt x="191897" y="965089"/>
                  </a:cubicBezTo>
                  <a:cubicBezTo>
                    <a:pt x="207198" y="964893"/>
                    <a:pt x="220930" y="963520"/>
                    <a:pt x="228254" y="959728"/>
                  </a:cubicBezTo>
                  <a:cubicBezTo>
                    <a:pt x="239698" y="953779"/>
                    <a:pt x="248983" y="950837"/>
                    <a:pt x="258988" y="950444"/>
                  </a:cubicBezTo>
                  <a:cubicBezTo>
                    <a:pt x="268993" y="950052"/>
                    <a:pt x="279782" y="952210"/>
                    <a:pt x="294103" y="956524"/>
                  </a:cubicBezTo>
                  <a:cubicBezTo>
                    <a:pt x="302604" y="959074"/>
                    <a:pt x="312609" y="963193"/>
                    <a:pt x="322483" y="967704"/>
                  </a:cubicBezTo>
                  <a:cubicBezTo>
                    <a:pt x="332357" y="972215"/>
                    <a:pt x="342100" y="977118"/>
                    <a:pt x="350078" y="981302"/>
                  </a:cubicBezTo>
                  <a:cubicBezTo>
                    <a:pt x="350928" y="978360"/>
                    <a:pt x="352170" y="975745"/>
                    <a:pt x="353871" y="973784"/>
                  </a:cubicBezTo>
                  <a:cubicBezTo>
                    <a:pt x="355571" y="971823"/>
                    <a:pt x="357794" y="970515"/>
                    <a:pt x="360737" y="970188"/>
                  </a:cubicBezTo>
                  <a:cubicBezTo>
                    <a:pt x="370414" y="969076"/>
                    <a:pt x="381204" y="978360"/>
                    <a:pt x="391144" y="985225"/>
                  </a:cubicBezTo>
                  <a:cubicBezTo>
                    <a:pt x="401083" y="992089"/>
                    <a:pt x="410238" y="996404"/>
                    <a:pt x="416646" y="985356"/>
                  </a:cubicBezTo>
                  <a:cubicBezTo>
                    <a:pt x="423054" y="974307"/>
                    <a:pt x="433778" y="969861"/>
                    <a:pt x="444764" y="969273"/>
                  </a:cubicBezTo>
                  <a:cubicBezTo>
                    <a:pt x="455750" y="968684"/>
                    <a:pt x="467063" y="971953"/>
                    <a:pt x="474582" y="976268"/>
                  </a:cubicBezTo>
                  <a:cubicBezTo>
                    <a:pt x="482102" y="980648"/>
                    <a:pt x="491846" y="983917"/>
                    <a:pt x="501785" y="983852"/>
                  </a:cubicBezTo>
                  <a:cubicBezTo>
                    <a:pt x="511725" y="983786"/>
                    <a:pt x="521926" y="980452"/>
                    <a:pt x="530492" y="971626"/>
                  </a:cubicBezTo>
                  <a:cubicBezTo>
                    <a:pt x="538993" y="962801"/>
                    <a:pt x="559918" y="956067"/>
                    <a:pt x="580582" y="952406"/>
                  </a:cubicBezTo>
                  <a:cubicBezTo>
                    <a:pt x="601245" y="948744"/>
                    <a:pt x="621647" y="948091"/>
                    <a:pt x="629233" y="951360"/>
                  </a:cubicBezTo>
                  <a:cubicBezTo>
                    <a:pt x="636753" y="954629"/>
                    <a:pt x="650223" y="960643"/>
                    <a:pt x="659836" y="959205"/>
                  </a:cubicBezTo>
                  <a:cubicBezTo>
                    <a:pt x="669513" y="957766"/>
                    <a:pt x="675399" y="948941"/>
                    <a:pt x="667748" y="922594"/>
                  </a:cubicBezTo>
                  <a:cubicBezTo>
                    <a:pt x="660097" y="896247"/>
                    <a:pt x="668140" y="885721"/>
                    <a:pt x="678865" y="879380"/>
                  </a:cubicBezTo>
                  <a:cubicBezTo>
                    <a:pt x="689588" y="873038"/>
                    <a:pt x="702994" y="870750"/>
                    <a:pt x="706198" y="860813"/>
                  </a:cubicBezTo>
                  <a:cubicBezTo>
                    <a:pt x="709402" y="850876"/>
                    <a:pt x="724900" y="843684"/>
                    <a:pt x="738567" y="837016"/>
                  </a:cubicBezTo>
                  <a:cubicBezTo>
                    <a:pt x="752233" y="830348"/>
                    <a:pt x="764004" y="824268"/>
                    <a:pt x="759688" y="816553"/>
                  </a:cubicBezTo>
                  <a:cubicBezTo>
                    <a:pt x="755372" y="808839"/>
                    <a:pt x="735428" y="793541"/>
                    <a:pt x="713849" y="778242"/>
                  </a:cubicBezTo>
                  <a:cubicBezTo>
                    <a:pt x="692270" y="762944"/>
                    <a:pt x="669121" y="747646"/>
                    <a:pt x="658332" y="739997"/>
                  </a:cubicBezTo>
                  <a:cubicBezTo>
                    <a:pt x="647542" y="732348"/>
                    <a:pt x="642115" y="716396"/>
                    <a:pt x="637995" y="699921"/>
                  </a:cubicBezTo>
                  <a:cubicBezTo>
                    <a:pt x="633875" y="683446"/>
                    <a:pt x="631129" y="666383"/>
                    <a:pt x="625702" y="656511"/>
                  </a:cubicBezTo>
                  <a:cubicBezTo>
                    <a:pt x="620274" y="646639"/>
                    <a:pt x="611642" y="635133"/>
                    <a:pt x="607850" y="625196"/>
                  </a:cubicBezTo>
                  <a:cubicBezTo>
                    <a:pt x="604057" y="615324"/>
                    <a:pt x="605103" y="607021"/>
                    <a:pt x="619032" y="603687"/>
                  </a:cubicBezTo>
                  <a:cubicBezTo>
                    <a:pt x="632960" y="600353"/>
                    <a:pt x="652316" y="595842"/>
                    <a:pt x="671083" y="589435"/>
                  </a:cubicBezTo>
                  <a:cubicBezTo>
                    <a:pt x="689850" y="583028"/>
                    <a:pt x="708094" y="574660"/>
                    <a:pt x="719799" y="563611"/>
                  </a:cubicBezTo>
                  <a:cubicBezTo>
                    <a:pt x="731570" y="552563"/>
                    <a:pt x="748179" y="546417"/>
                    <a:pt x="763481" y="541383"/>
                  </a:cubicBezTo>
                  <a:cubicBezTo>
                    <a:pt x="778782" y="536349"/>
                    <a:pt x="792710" y="532427"/>
                    <a:pt x="799184" y="525824"/>
                  </a:cubicBezTo>
                  <a:cubicBezTo>
                    <a:pt x="805593" y="519220"/>
                    <a:pt x="816316" y="521901"/>
                    <a:pt x="826583" y="524647"/>
                  </a:cubicBezTo>
                  <a:cubicBezTo>
                    <a:pt x="836784" y="527327"/>
                    <a:pt x="846462" y="530073"/>
                    <a:pt x="850778" y="523470"/>
                  </a:cubicBezTo>
                  <a:cubicBezTo>
                    <a:pt x="855028" y="516867"/>
                    <a:pt x="858755" y="506930"/>
                    <a:pt x="859802" y="496731"/>
                  </a:cubicBezTo>
                  <a:cubicBezTo>
                    <a:pt x="860848" y="486532"/>
                    <a:pt x="859148" y="476138"/>
                    <a:pt x="852674" y="468423"/>
                  </a:cubicBezTo>
                  <a:cubicBezTo>
                    <a:pt x="846200" y="460774"/>
                    <a:pt x="840773" y="450314"/>
                    <a:pt x="836718" y="437108"/>
                  </a:cubicBezTo>
                  <a:cubicBezTo>
                    <a:pt x="832664" y="423902"/>
                    <a:pt x="829918" y="407950"/>
                    <a:pt x="828741" y="389252"/>
                  </a:cubicBezTo>
                  <a:cubicBezTo>
                    <a:pt x="827564" y="370554"/>
                    <a:pt x="824294" y="361729"/>
                    <a:pt x="821352" y="355452"/>
                  </a:cubicBezTo>
                  <a:cubicBezTo>
                    <a:pt x="818344" y="349111"/>
                    <a:pt x="815663" y="345319"/>
                    <a:pt x="815597" y="336493"/>
                  </a:cubicBezTo>
                  <a:cubicBezTo>
                    <a:pt x="815532" y="327667"/>
                    <a:pt x="813897" y="317795"/>
                    <a:pt x="810366" y="309035"/>
                  </a:cubicBezTo>
                  <a:cubicBezTo>
                    <a:pt x="806835" y="300274"/>
                    <a:pt x="801408" y="292560"/>
                    <a:pt x="793887" y="288180"/>
                  </a:cubicBezTo>
                  <a:cubicBezTo>
                    <a:pt x="786368" y="283799"/>
                    <a:pt x="781006" y="280008"/>
                    <a:pt x="779371" y="274189"/>
                  </a:cubicBezTo>
                  <a:cubicBezTo>
                    <a:pt x="777736" y="268436"/>
                    <a:pt x="779829" y="260722"/>
                    <a:pt x="787348" y="248562"/>
                  </a:cubicBezTo>
                  <a:cubicBezTo>
                    <a:pt x="794803" y="236401"/>
                    <a:pt x="796830" y="214958"/>
                    <a:pt x="796241" y="194299"/>
                  </a:cubicBezTo>
                  <a:cubicBezTo>
                    <a:pt x="795588" y="173640"/>
                    <a:pt x="792318" y="153896"/>
                    <a:pt x="789048" y="145071"/>
                  </a:cubicBezTo>
                  <a:cubicBezTo>
                    <a:pt x="788395" y="143371"/>
                    <a:pt x="788133" y="141410"/>
                    <a:pt x="788067" y="139448"/>
                  </a:cubicBezTo>
                  <a:cubicBezTo>
                    <a:pt x="788002" y="137422"/>
                    <a:pt x="788198" y="135264"/>
                    <a:pt x="788525" y="133041"/>
                  </a:cubicBezTo>
                  <a:cubicBezTo>
                    <a:pt x="786629" y="132126"/>
                    <a:pt x="784863" y="130688"/>
                    <a:pt x="783490" y="128726"/>
                  </a:cubicBezTo>
                  <a:cubicBezTo>
                    <a:pt x="782052" y="126765"/>
                    <a:pt x="781006" y="124150"/>
                    <a:pt x="780417" y="120947"/>
                  </a:cubicBezTo>
                  <a:cubicBezTo>
                    <a:pt x="778259" y="109244"/>
                    <a:pt x="773158" y="101203"/>
                    <a:pt x="764069" y="96104"/>
                  </a:cubicBezTo>
                  <a:cubicBezTo>
                    <a:pt x="754980" y="91004"/>
                    <a:pt x="741640" y="88847"/>
                    <a:pt x="723069" y="88912"/>
                  </a:cubicBezTo>
                  <a:cubicBezTo>
                    <a:pt x="704432" y="88977"/>
                    <a:pt x="710121" y="79433"/>
                    <a:pt x="718622" y="67469"/>
                  </a:cubicBezTo>
                  <a:cubicBezTo>
                    <a:pt x="727188" y="55505"/>
                    <a:pt x="738567" y="41187"/>
                    <a:pt x="731373" y="31707"/>
                  </a:cubicBezTo>
                  <a:cubicBezTo>
                    <a:pt x="724181" y="22228"/>
                    <a:pt x="711298" y="31054"/>
                    <a:pt x="695932" y="40860"/>
                  </a:cubicBezTo>
                  <a:cubicBezTo>
                    <a:pt x="680564" y="50667"/>
                    <a:pt x="662713" y="61389"/>
                    <a:pt x="645515" y="55570"/>
                  </a:cubicBezTo>
                  <a:cubicBezTo>
                    <a:pt x="628317" y="49751"/>
                    <a:pt x="608634" y="60147"/>
                    <a:pt x="589540" y="74856"/>
                  </a:cubicBezTo>
                  <a:cubicBezTo>
                    <a:pt x="570446" y="89631"/>
                    <a:pt x="551875" y="108787"/>
                    <a:pt x="536900" y="120554"/>
                  </a:cubicBezTo>
                  <a:cubicBezTo>
                    <a:pt x="521926" y="132388"/>
                    <a:pt x="503616" y="131342"/>
                    <a:pt x="491977" y="123170"/>
                  </a:cubicBezTo>
                  <a:cubicBezTo>
                    <a:pt x="480337" y="114998"/>
                    <a:pt x="475236" y="99568"/>
                    <a:pt x="486614" y="82636"/>
                  </a:cubicBezTo>
                  <a:cubicBezTo>
                    <a:pt x="497992" y="65703"/>
                    <a:pt x="497992" y="58054"/>
                    <a:pt x="490800" y="56224"/>
                  </a:cubicBezTo>
                  <a:cubicBezTo>
                    <a:pt x="483606" y="54393"/>
                    <a:pt x="469351" y="58512"/>
                    <a:pt x="452153" y="65181"/>
                  </a:cubicBezTo>
                  <a:cubicBezTo>
                    <a:pt x="435021" y="71849"/>
                    <a:pt x="415992" y="71195"/>
                    <a:pt x="401802" y="64853"/>
                  </a:cubicBezTo>
                  <a:cubicBezTo>
                    <a:pt x="387612" y="58512"/>
                    <a:pt x="378261" y="46417"/>
                    <a:pt x="380354" y="30269"/>
                  </a:cubicBezTo>
                  <a:cubicBezTo>
                    <a:pt x="380877" y="26216"/>
                    <a:pt x="380485" y="22293"/>
                    <a:pt x="379438" y="18502"/>
                  </a:cubicBezTo>
                  <a:cubicBezTo>
                    <a:pt x="378392" y="14710"/>
                    <a:pt x="376692" y="11049"/>
                    <a:pt x="374534" y="7453"/>
                  </a:cubicBezTo>
                  <a:cubicBezTo>
                    <a:pt x="366164" y="8695"/>
                    <a:pt x="358775" y="9414"/>
                    <a:pt x="352694" y="9676"/>
                  </a:cubicBezTo>
                  <a:cubicBezTo>
                    <a:pt x="346612" y="9872"/>
                    <a:pt x="341838" y="9545"/>
                    <a:pt x="338700" y="8499"/>
                  </a:cubicBezTo>
                  <a:cubicBezTo>
                    <a:pt x="330984" y="5884"/>
                    <a:pt x="318429" y="3922"/>
                    <a:pt x="302996" y="2550"/>
                  </a:cubicBezTo>
                  <a:cubicBezTo>
                    <a:pt x="287564" y="1177"/>
                    <a:pt x="269320" y="327"/>
                    <a:pt x="250225" y="0"/>
                  </a:cubicBezTo>
                  <a:cubicBezTo>
                    <a:pt x="255980" y="8499"/>
                    <a:pt x="261931" y="16933"/>
                    <a:pt x="265593" y="24908"/>
                  </a:cubicBezTo>
                  <a:cubicBezTo>
                    <a:pt x="269254" y="32819"/>
                    <a:pt x="270627" y="40337"/>
                    <a:pt x="267227" y="47006"/>
                  </a:cubicBezTo>
                  <a:cubicBezTo>
                    <a:pt x="260819" y="59493"/>
                    <a:pt x="262650" y="71587"/>
                    <a:pt x="268470" y="85120"/>
                  </a:cubicBezTo>
                  <a:cubicBezTo>
                    <a:pt x="274224" y="98653"/>
                    <a:pt x="283967" y="113690"/>
                    <a:pt x="293384" y="131930"/>
                  </a:cubicBezTo>
                  <a:cubicBezTo>
                    <a:pt x="302735" y="150235"/>
                    <a:pt x="292730" y="154289"/>
                    <a:pt x="280240" y="156773"/>
                  </a:cubicBezTo>
                  <a:cubicBezTo>
                    <a:pt x="267685" y="159192"/>
                    <a:pt x="252645" y="159977"/>
                    <a:pt x="251991" y="171744"/>
                  </a:cubicBezTo>
                  <a:cubicBezTo>
                    <a:pt x="251337" y="183512"/>
                    <a:pt x="237736" y="183185"/>
                    <a:pt x="222107" y="178805"/>
                  </a:cubicBezTo>
                  <a:cubicBezTo>
                    <a:pt x="206544" y="174490"/>
                    <a:pt x="188954" y="166122"/>
                    <a:pt x="180322" y="161742"/>
                  </a:cubicBezTo>
                  <a:cubicBezTo>
                    <a:pt x="171691" y="157361"/>
                    <a:pt x="153054" y="156708"/>
                    <a:pt x="136772" y="158996"/>
                  </a:cubicBezTo>
                  <a:cubicBezTo>
                    <a:pt x="120490" y="161284"/>
                    <a:pt x="106561" y="166449"/>
                    <a:pt x="107280" y="173771"/>
                  </a:cubicBezTo>
                  <a:cubicBezTo>
                    <a:pt x="107607" y="176713"/>
                    <a:pt x="107542" y="180178"/>
                    <a:pt x="107084" y="183773"/>
                  </a:cubicBezTo>
                  <a:cubicBezTo>
                    <a:pt x="106627" y="187369"/>
                    <a:pt x="105842" y="191096"/>
                    <a:pt x="104600" y="194561"/>
                  </a:cubicBezTo>
                  <a:cubicBezTo>
                    <a:pt x="108457" y="208682"/>
                    <a:pt x="111335" y="222280"/>
                    <a:pt x="112185" y="233917"/>
                  </a:cubicBezTo>
                  <a:cubicBezTo>
                    <a:pt x="113166" y="245685"/>
                    <a:pt x="111989" y="255426"/>
                    <a:pt x="107869" y="261833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7" name="Volný tvar 46">
              <a:extLst>
                <a:ext uri="{FF2B5EF4-FFF2-40B4-BE49-F238E27FC236}">
                  <a16:creationId xmlns:a16="http://schemas.microsoft.com/office/drawing/2014/main" id="{7B0C31C1-494C-2342-8462-76E687F612F2}"/>
                </a:ext>
              </a:extLst>
            </p:cNvPr>
            <p:cNvSpPr/>
            <p:nvPr/>
          </p:nvSpPr>
          <p:spPr>
            <a:xfrm>
              <a:off x="6098184" y="3551973"/>
              <a:ext cx="856624" cy="987186"/>
            </a:xfrm>
            <a:custGeom>
              <a:avLst/>
              <a:gdLst>
                <a:gd name="connsiteX0" fmla="*/ 107869 w 856623"/>
                <a:gd name="connsiteY0" fmla="*/ 261833 h 987185"/>
                <a:gd name="connsiteX1" fmla="*/ 107869 w 856623"/>
                <a:gd name="connsiteY1" fmla="*/ 261833 h 987185"/>
                <a:gd name="connsiteX2" fmla="*/ 72885 w 856623"/>
                <a:gd name="connsiteY2" fmla="*/ 295371 h 987185"/>
                <a:gd name="connsiteX3" fmla="*/ 59349 w 856623"/>
                <a:gd name="connsiteY3" fmla="*/ 308970 h 987185"/>
                <a:gd name="connsiteX4" fmla="*/ 80601 w 856623"/>
                <a:gd name="connsiteY4" fmla="*/ 333094 h 987185"/>
                <a:gd name="connsiteX5" fmla="*/ 91129 w 856623"/>
                <a:gd name="connsiteY5" fmla="*/ 361663 h 987185"/>
                <a:gd name="connsiteX6" fmla="*/ 77920 w 856623"/>
                <a:gd name="connsiteY6" fmla="*/ 373431 h 987185"/>
                <a:gd name="connsiteX7" fmla="*/ 71184 w 856623"/>
                <a:gd name="connsiteY7" fmla="*/ 394025 h 987185"/>
                <a:gd name="connsiteX8" fmla="*/ 49409 w 856623"/>
                <a:gd name="connsiteY8" fmla="*/ 417233 h 987185"/>
                <a:gd name="connsiteX9" fmla="*/ 16844 w 856623"/>
                <a:gd name="connsiteY9" fmla="*/ 420698 h 987185"/>
                <a:gd name="connsiteX10" fmla="*/ 11875 w 856623"/>
                <a:gd name="connsiteY10" fmla="*/ 436519 h 987185"/>
                <a:gd name="connsiteX11" fmla="*/ 11286 w 856623"/>
                <a:gd name="connsiteY11" fmla="*/ 467704 h 987185"/>
                <a:gd name="connsiteX12" fmla="*/ 3570 w 856623"/>
                <a:gd name="connsiteY12" fmla="*/ 508434 h 987185"/>
                <a:gd name="connsiteX13" fmla="*/ 170 w 856623"/>
                <a:gd name="connsiteY13" fmla="*/ 546940 h 987185"/>
                <a:gd name="connsiteX14" fmla="*/ 13183 w 856623"/>
                <a:gd name="connsiteY14" fmla="*/ 578779 h 987185"/>
                <a:gd name="connsiteX15" fmla="*/ 26196 w 856623"/>
                <a:gd name="connsiteY15" fmla="*/ 608460 h 987185"/>
                <a:gd name="connsiteX16" fmla="*/ 13052 w 856623"/>
                <a:gd name="connsiteY16" fmla="*/ 628726 h 987185"/>
                <a:gd name="connsiteX17" fmla="*/ 6317 w 856623"/>
                <a:gd name="connsiteY17" fmla="*/ 646705 h 987185"/>
                <a:gd name="connsiteX18" fmla="*/ 22076 w 856623"/>
                <a:gd name="connsiteY18" fmla="*/ 671613 h 987185"/>
                <a:gd name="connsiteX19" fmla="*/ 37377 w 856623"/>
                <a:gd name="connsiteY19" fmla="*/ 728818 h 987185"/>
                <a:gd name="connsiteX20" fmla="*/ 50521 w 856623"/>
                <a:gd name="connsiteY20" fmla="*/ 733852 h 987185"/>
                <a:gd name="connsiteX21" fmla="*/ 58956 w 856623"/>
                <a:gd name="connsiteY21" fmla="*/ 740389 h 987185"/>
                <a:gd name="connsiteX22" fmla="*/ 84590 w 856623"/>
                <a:gd name="connsiteY22" fmla="*/ 762290 h 987185"/>
                <a:gd name="connsiteX23" fmla="*/ 121405 w 856623"/>
                <a:gd name="connsiteY23" fmla="*/ 770920 h 987185"/>
                <a:gd name="connsiteX24" fmla="*/ 152858 w 856623"/>
                <a:gd name="connsiteY24" fmla="*/ 780400 h 987185"/>
                <a:gd name="connsiteX25" fmla="*/ 173064 w 856623"/>
                <a:gd name="connsiteY25" fmla="*/ 788311 h 987185"/>
                <a:gd name="connsiteX26" fmla="*/ 198043 w 856623"/>
                <a:gd name="connsiteY26" fmla="*/ 794783 h 987185"/>
                <a:gd name="connsiteX27" fmla="*/ 192551 w 856623"/>
                <a:gd name="connsiteY27" fmla="*/ 821195 h 987185"/>
                <a:gd name="connsiteX28" fmla="*/ 165282 w 856623"/>
                <a:gd name="connsiteY28" fmla="*/ 860355 h 987185"/>
                <a:gd name="connsiteX29" fmla="*/ 154231 w 856623"/>
                <a:gd name="connsiteY29" fmla="*/ 902785 h 987185"/>
                <a:gd name="connsiteX30" fmla="*/ 150242 w 856623"/>
                <a:gd name="connsiteY30" fmla="*/ 933839 h 987185"/>
                <a:gd name="connsiteX31" fmla="*/ 146057 w 856623"/>
                <a:gd name="connsiteY31" fmla="*/ 962997 h 987185"/>
                <a:gd name="connsiteX32" fmla="*/ 191897 w 856623"/>
                <a:gd name="connsiteY32" fmla="*/ 965089 h 987185"/>
                <a:gd name="connsiteX33" fmla="*/ 228254 w 856623"/>
                <a:gd name="connsiteY33" fmla="*/ 959728 h 987185"/>
                <a:gd name="connsiteX34" fmla="*/ 258988 w 856623"/>
                <a:gd name="connsiteY34" fmla="*/ 950444 h 987185"/>
                <a:gd name="connsiteX35" fmla="*/ 294103 w 856623"/>
                <a:gd name="connsiteY35" fmla="*/ 956524 h 987185"/>
                <a:gd name="connsiteX36" fmla="*/ 322483 w 856623"/>
                <a:gd name="connsiteY36" fmla="*/ 967704 h 987185"/>
                <a:gd name="connsiteX37" fmla="*/ 350078 w 856623"/>
                <a:gd name="connsiteY37" fmla="*/ 981302 h 987185"/>
                <a:gd name="connsiteX38" fmla="*/ 353871 w 856623"/>
                <a:gd name="connsiteY38" fmla="*/ 973784 h 987185"/>
                <a:gd name="connsiteX39" fmla="*/ 360737 w 856623"/>
                <a:gd name="connsiteY39" fmla="*/ 970188 h 987185"/>
                <a:gd name="connsiteX40" fmla="*/ 391144 w 856623"/>
                <a:gd name="connsiteY40" fmla="*/ 985225 h 987185"/>
                <a:gd name="connsiteX41" fmla="*/ 416646 w 856623"/>
                <a:gd name="connsiteY41" fmla="*/ 985356 h 987185"/>
                <a:gd name="connsiteX42" fmla="*/ 444764 w 856623"/>
                <a:gd name="connsiteY42" fmla="*/ 969273 h 987185"/>
                <a:gd name="connsiteX43" fmla="*/ 474582 w 856623"/>
                <a:gd name="connsiteY43" fmla="*/ 976268 h 987185"/>
                <a:gd name="connsiteX44" fmla="*/ 501785 w 856623"/>
                <a:gd name="connsiteY44" fmla="*/ 983852 h 987185"/>
                <a:gd name="connsiteX45" fmla="*/ 530492 w 856623"/>
                <a:gd name="connsiteY45" fmla="*/ 971626 h 987185"/>
                <a:gd name="connsiteX46" fmla="*/ 580582 w 856623"/>
                <a:gd name="connsiteY46" fmla="*/ 952406 h 987185"/>
                <a:gd name="connsiteX47" fmla="*/ 629233 w 856623"/>
                <a:gd name="connsiteY47" fmla="*/ 951360 h 987185"/>
                <a:gd name="connsiteX48" fmla="*/ 659836 w 856623"/>
                <a:gd name="connsiteY48" fmla="*/ 959205 h 987185"/>
                <a:gd name="connsiteX49" fmla="*/ 667748 w 856623"/>
                <a:gd name="connsiteY49" fmla="*/ 922594 h 987185"/>
                <a:gd name="connsiteX50" fmla="*/ 678865 w 856623"/>
                <a:gd name="connsiteY50" fmla="*/ 879380 h 987185"/>
                <a:gd name="connsiteX51" fmla="*/ 706198 w 856623"/>
                <a:gd name="connsiteY51" fmla="*/ 860813 h 987185"/>
                <a:gd name="connsiteX52" fmla="*/ 738567 w 856623"/>
                <a:gd name="connsiteY52" fmla="*/ 837016 h 987185"/>
                <a:gd name="connsiteX53" fmla="*/ 759688 w 856623"/>
                <a:gd name="connsiteY53" fmla="*/ 816553 h 987185"/>
                <a:gd name="connsiteX54" fmla="*/ 713849 w 856623"/>
                <a:gd name="connsiteY54" fmla="*/ 778242 h 987185"/>
                <a:gd name="connsiteX55" fmla="*/ 658332 w 856623"/>
                <a:gd name="connsiteY55" fmla="*/ 739997 h 987185"/>
                <a:gd name="connsiteX56" fmla="*/ 637995 w 856623"/>
                <a:gd name="connsiteY56" fmla="*/ 699921 h 987185"/>
                <a:gd name="connsiteX57" fmla="*/ 625702 w 856623"/>
                <a:gd name="connsiteY57" fmla="*/ 656511 h 987185"/>
                <a:gd name="connsiteX58" fmla="*/ 607850 w 856623"/>
                <a:gd name="connsiteY58" fmla="*/ 625196 h 987185"/>
                <a:gd name="connsiteX59" fmla="*/ 619032 w 856623"/>
                <a:gd name="connsiteY59" fmla="*/ 603687 h 987185"/>
                <a:gd name="connsiteX60" fmla="*/ 671083 w 856623"/>
                <a:gd name="connsiteY60" fmla="*/ 589435 h 987185"/>
                <a:gd name="connsiteX61" fmla="*/ 719799 w 856623"/>
                <a:gd name="connsiteY61" fmla="*/ 563611 h 987185"/>
                <a:gd name="connsiteX62" fmla="*/ 763481 w 856623"/>
                <a:gd name="connsiteY62" fmla="*/ 541383 h 987185"/>
                <a:gd name="connsiteX63" fmla="*/ 799184 w 856623"/>
                <a:gd name="connsiteY63" fmla="*/ 525824 h 987185"/>
                <a:gd name="connsiteX64" fmla="*/ 826583 w 856623"/>
                <a:gd name="connsiteY64" fmla="*/ 524647 h 987185"/>
                <a:gd name="connsiteX65" fmla="*/ 850778 w 856623"/>
                <a:gd name="connsiteY65" fmla="*/ 523470 h 987185"/>
                <a:gd name="connsiteX66" fmla="*/ 859802 w 856623"/>
                <a:gd name="connsiteY66" fmla="*/ 496731 h 987185"/>
                <a:gd name="connsiteX67" fmla="*/ 852674 w 856623"/>
                <a:gd name="connsiteY67" fmla="*/ 468423 h 987185"/>
                <a:gd name="connsiteX68" fmla="*/ 836718 w 856623"/>
                <a:gd name="connsiteY68" fmla="*/ 437108 h 987185"/>
                <a:gd name="connsiteX69" fmla="*/ 828741 w 856623"/>
                <a:gd name="connsiteY69" fmla="*/ 389252 h 987185"/>
                <a:gd name="connsiteX70" fmla="*/ 821352 w 856623"/>
                <a:gd name="connsiteY70" fmla="*/ 355452 h 987185"/>
                <a:gd name="connsiteX71" fmla="*/ 815597 w 856623"/>
                <a:gd name="connsiteY71" fmla="*/ 336493 h 987185"/>
                <a:gd name="connsiteX72" fmla="*/ 810366 w 856623"/>
                <a:gd name="connsiteY72" fmla="*/ 309035 h 987185"/>
                <a:gd name="connsiteX73" fmla="*/ 793887 w 856623"/>
                <a:gd name="connsiteY73" fmla="*/ 288180 h 987185"/>
                <a:gd name="connsiteX74" fmla="*/ 779371 w 856623"/>
                <a:gd name="connsiteY74" fmla="*/ 274189 h 987185"/>
                <a:gd name="connsiteX75" fmla="*/ 787348 w 856623"/>
                <a:gd name="connsiteY75" fmla="*/ 248562 h 987185"/>
                <a:gd name="connsiteX76" fmla="*/ 796241 w 856623"/>
                <a:gd name="connsiteY76" fmla="*/ 194299 h 987185"/>
                <a:gd name="connsiteX77" fmla="*/ 789048 w 856623"/>
                <a:gd name="connsiteY77" fmla="*/ 145071 h 987185"/>
                <a:gd name="connsiteX78" fmla="*/ 788067 w 856623"/>
                <a:gd name="connsiteY78" fmla="*/ 139448 h 987185"/>
                <a:gd name="connsiteX79" fmla="*/ 788525 w 856623"/>
                <a:gd name="connsiteY79" fmla="*/ 133041 h 987185"/>
                <a:gd name="connsiteX80" fmla="*/ 783490 w 856623"/>
                <a:gd name="connsiteY80" fmla="*/ 128726 h 987185"/>
                <a:gd name="connsiteX81" fmla="*/ 780417 w 856623"/>
                <a:gd name="connsiteY81" fmla="*/ 120947 h 987185"/>
                <a:gd name="connsiteX82" fmla="*/ 764069 w 856623"/>
                <a:gd name="connsiteY82" fmla="*/ 96104 h 987185"/>
                <a:gd name="connsiteX83" fmla="*/ 723069 w 856623"/>
                <a:gd name="connsiteY83" fmla="*/ 88912 h 987185"/>
                <a:gd name="connsiteX84" fmla="*/ 718622 w 856623"/>
                <a:gd name="connsiteY84" fmla="*/ 67469 h 987185"/>
                <a:gd name="connsiteX85" fmla="*/ 731373 w 856623"/>
                <a:gd name="connsiteY85" fmla="*/ 31707 h 987185"/>
                <a:gd name="connsiteX86" fmla="*/ 695932 w 856623"/>
                <a:gd name="connsiteY86" fmla="*/ 40860 h 987185"/>
                <a:gd name="connsiteX87" fmla="*/ 645515 w 856623"/>
                <a:gd name="connsiteY87" fmla="*/ 55570 h 987185"/>
                <a:gd name="connsiteX88" fmla="*/ 589540 w 856623"/>
                <a:gd name="connsiteY88" fmla="*/ 74856 h 987185"/>
                <a:gd name="connsiteX89" fmla="*/ 536900 w 856623"/>
                <a:gd name="connsiteY89" fmla="*/ 120554 h 987185"/>
                <a:gd name="connsiteX90" fmla="*/ 491977 w 856623"/>
                <a:gd name="connsiteY90" fmla="*/ 123170 h 987185"/>
                <a:gd name="connsiteX91" fmla="*/ 486614 w 856623"/>
                <a:gd name="connsiteY91" fmla="*/ 82636 h 987185"/>
                <a:gd name="connsiteX92" fmla="*/ 490800 w 856623"/>
                <a:gd name="connsiteY92" fmla="*/ 56224 h 987185"/>
                <a:gd name="connsiteX93" fmla="*/ 452153 w 856623"/>
                <a:gd name="connsiteY93" fmla="*/ 65181 h 987185"/>
                <a:gd name="connsiteX94" fmla="*/ 401802 w 856623"/>
                <a:gd name="connsiteY94" fmla="*/ 64853 h 987185"/>
                <a:gd name="connsiteX95" fmla="*/ 380354 w 856623"/>
                <a:gd name="connsiteY95" fmla="*/ 30269 h 987185"/>
                <a:gd name="connsiteX96" fmla="*/ 379438 w 856623"/>
                <a:gd name="connsiteY96" fmla="*/ 18502 h 987185"/>
                <a:gd name="connsiteX97" fmla="*/ 374534 w 856623"/>
                <a:gd name="connsiteY97" fmla="*/ 7453 h 987185"/>
                <a:gd name="connsiteX98" fmla="*/ 352694 w 856623"/>
                <a:gd name="connsiteY98" fmla="*/ 9676 h 987185"/>
                <a:gd name="connsiteX99" fmla="*/ 338700 w 856623"/>
                <a:gd name="connsiteY99" fmla="*/ 8499 h 987185"/>
                <a:gd name="connsiteX100" fmla="*/ 302996 w 856623"/>
                <a:gd name="connsiteY100" fmla="*/ 2550 h 987185"/>
                <a:gd name="connsiteX101" fmla="*/ 250225 w 856623"/>
                <a:gd name="connsiteY101" fmla="*/ 0 h 987185"/>
                <a:gd name="connsiteX102" fmla="*/ 265593 w 856623"/>
                <a:gd name="connsiteY102" fmla="*/ 24908 h 987185"/>
                <a:gd name="connsiteX103" fmla="*/ 267227 w 856623"/>
                <a:gd name="connsiteY103" fmla="*/ 47006 h 987185"/>
                <a:gd name="connsiteX104" fmla="*/ 268470 w 856623"/>
                <a:gd name="connsiteY104" fmla="*/ 85120 h 987185"/>
                <a:gd name="connsiteX105" fmla="*/ 293384 w 856623"/>
                <a:gd name="connsiteY105" fmla="*/ 131930 h 987185"/>
                <a:gd name="connsiteX106" fmla="*/ 280240 w 856623"/>
                <a:gd name="connsiteY106" fmla="*/ 156773 h 987185"/>
                <a:gd name="connsiteX107" fmla="*/ 251991 w 856623"/>
                <a:gd name="connsiteY107" fmla="*/ 171744 h 987185"/>
                <a:gd name="connsiteX108" fmla="*/ 222107 w 856623"/>
                <a:gd name="connsiteY108" fmla="*/ 178805 h 987185"/>
                <a:gd name="connsiteX109" fmla="*/ 180322 w 856623"/>
                <a:gd name="connsiteY109" fmla="*/ 161742 h 987185"/>
                <a:gd name="connsiteX110" fmla="*/ 136772 w 856623"/>
                <a:gd name="connsiteY110" fmla="*/ 158996 h 987185"/>
                <a:gd name="connsiteX111" fmla="*/ 107280 w 856623"/>
                <a:gd name="connsiteY111" fmla="*/ 173771 h 987185"/>
                <a:gd name="connsiteX112" fmla="*/ 107084 w 856623"/>
                <a:gd name="connsiteY112" fmla="*/ 183773 h 987185"/>
                <a:gd name="connsiteX113" fmla="*/ 104600 w 856623"/>
                <a:gd name="connsiteY113" fmla="*/ 194561 h 987185"/>
                <a:gd name="connsiteX114" fmla="*/ 112185 w 856623"/>
                <a:gd name="connsiteY114" fmla="*/ 233917 h 987185"/>
                <a:gd name="connsiteX115" fmla="*/ 107869 w 856623"/>
                <a:gd name="connsiteY115" fmla="*/ 261833 h 98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856623" h="987185">
                  <a:moveTo>
                    <a:pt x="107869" y="261833"/>
                  </a:moveTo>
                  <a:lnTo>
                    <a:pt x="107869" y="261833"/>
                  </a:lnTo>
                  <a:cubicBezTo>
                    <a:pt x="96491" y="279485"/>
                    <a:pt x="82890" y="289095"/>
                    <a:pt x="72885" y="295371"/>
                  </a:cubicBezTo>
                  <a:cubicBezTo>
                    <a:pt x="62880" y="301648"/>
                    <a:pt x="56471" y="304590"/>
                    <a:pt x="59349" y="308970"/>
                  </a:cubicBezTo>
                  <a:cubicBezTo>
                    <a:pt x="62226" y="313350"/>
                    <a:pt x="72296" y="322829"/>
                    <a:pt x="80601" y="333094"/>
                  </a:cubicBezTo>
                  <a:cubicBezTo>
                    <a:pt x="88906" y="343358"/>
                    <a:pt x="95379" y="354276"/>
                    <a:pt x="91129" y="361663"/>
                  </a:cubicBezTo>
                  <a:cubicBezTo>
                    <a:pt x="86878" y="369051"/>
                    <a:pt x="81843" y="370489"/>
                    <a:pt x="77920" y="373431"/>
                  </a:cubicBezTo>
                  <a:cubicBezTo>
                    <a:pt x="73997" y="376373"/>
                    <a:pt x="71119" y="380818"/>
                    <a:pt x="71184" y="394025"/>
                  </a:cubicBezTo>
                  <a:cubicBezTo>
                    <a:pt x="71250" y="407230"/>
                    <a:pt x="61245" y="413899"/>
                    <a:pt x="49409" y="417233"/>
                  </a:cubicBezTo>
                  <a:cubicBezTo>
                    <a:pt x="37639" y="420567"/>
                    <a:pt x="23972" y="420633"/>
                    <a:pt x="16844" y="420698"/>
                  </a:cubicBezTo>
                  <a:cubicBezTo>
                    <a:pt x="9652" y="420763"/>
                    <a:pt x="10436" y="427301"/>
                    <a:pt x="11875" y="436519"/>
                  </a:cubicBezTo>
                  <a:cubicBezTo>
                    <a:pt x="13313" y="445672"/>
                    <a:pt x="15537" y="457374"/>
                    <a:pt x="11286" y="467704"/>
                  </a:cubicBezTo>
                  <a:cubicBezTo>
                    <a:pt x="7036" y="477968"/>
                    <a:pt x="4944" y="493397"/>
                    <a:pt x="3570" y="508434"/>
                  </a:cubicBezTo>
                  <a:cubicBezTo>
                    <a:pt x="2197" y="523470"/>
                    <a:pt x="1543" y="538114"/>
                    <a:pt x="170" y="546940"/>
                  </a:cubicBezTo>
                  <a:cubicBezTo>
                    <a:pt x="-1203" y="555766"/>
                    <a:pt x="5990" y="567468"/>
                    <a:pt x="13183" y="578779"/>
                  </a:cubicBezTo>
                  <a:cubicBezTo>
                    <a:pt x="20376" y="590089"/>
                    <a:pt x="27569" y="601072"/>
                    <a:pt x="26196" y="608460"/>
                  </a:cubicBezTo>
                  <a:cubicBezTo>
                    <a:pt x="24822" y="615782"/>
                    <a:pt x="18414" y="622450"/>
                    <a:pt x="13052" y="628726"/>
                  </a:cubicBezTo>
                  <a:cubicBezTo>
                    <a:pt x="7690" y="635002"/>
                    <a:pt x="3439" y="640887"/>
                    <a:pt x="6317" y="646705"/>
                  </a:cubicBezTo>
                  <a:cubicBezTo>
                    <a:pt x="9063" y="652262"/>
                    <a:pt x="15602" y="659257"/>
                    <a:pt x="22076" y="671613"/>
                  </a:cubicBezTo>
                  <a:cubicBezTo>
                    <a:pt x="28550" y="683969"/>
                    <a:pt x="34958" y="701687"/>
                    <a:pt x="37377" y="728818"/>
                  </a:cubicBezTo>
                  <a:cubicBezTo>
                    <a:pt x="42347" y="730256"/>
                    <a:pt x="46794" y="731956"/>
                    <a:pt x="50521" y="733852"/>
                  </a:cubicBezTo>
                  <a:cubicBezTo>
                    <a:pt x="54248" y="735748"/>
                    <a:pt x="57191" y="737905"/>
                    <a:pt x="58956" y="740389"/>
                  </a:cubicBezTo>
                  <a:cubicBezTo>
                    <a:pt x="65430" y="749150"/>
                    <a:pt x="74062" y="756864"/>
                    <a:pt x="84590" y="762290"/>
                  </a:cubicBezTo>
                  <a:cubicBezTo>
                    <a:pt x="95118" y="767717"/>
                    <a:pt x="107477" y="770986"/>
                    <a:pt x="121405" y="770920"/>
                  </a:cubicBezTo>
                  <a:cubicBezTo>
                    <a:pt x="135399" y="770855"/>
                    <a:pt x="145077" y="775758"/>
                    <a:pt x="152858" y="780400"/>
                  </a:cubicBezTo>
                  <a:cubicBezTo>
                    <a:pt x="160640" y="785042"/>
                    <a:pt x="166590" y="789422"/>
                    <a:pt x="173064" y="788311"/>
                  </a:cubicBezTo>
                  <a:cubicBezTo>
                    <a:pt x="179473" y="787199"/>
                    <a:pt x="191308" y="789356"/>
                    <a:pt x="198043" y="794783"/>
                  </a:cubicBezTo>
                  <a:cubicBezTo>
                    <a:pt x="204779" y="800274"/>
                    <a:pt x="206414" y="809035"/>
                    <a:pt x="192551" y="821195"/>
                  </a:cubicBezTo>
                  <a:cubicBezTo>
                    <a:pt x="178622" y="833355"/>
                    <a:pt x="170644" y="846626"/>
                    <a:pt x="165282" y="860355"/>
                  </a:cubicBezTo>
                  <a:cubicBezTo>
                    <a:pt x="159986" y="874150"/>
                    <a:pt x="157370" y="888467"/>
                    <a:pt x="154231" y="902785"/>
                  </a:cubicBezTo>
                  <a:cubicBezTo>
                    <a:pt x="152204" y="912068"/>
                    <a:pt x="151224" y="923117"/>
                    <a:pt x="150242" y="933839"/>
                  </a:cubicBezTo>
                  <a:cubicBezTo>
                    <a:pt x="149261" y="944560"/>
                    <a:pt x="148215" y="954955"/>
                    <a:pt x="146057" y="962997"/>
                  </a:cubicBezTo>
                  <a:cubicBezTo>
                    <a:pt x="159659" y="964173"/>
                    <a:pt x="176595" y="965285"/>
                    <a:pt x="191897" y="965089"/>
                  </a:cubicBezTo>
                  <a:cubicBezTo>
                    <a:pt x="207198" y="964893"/>
                    <a:pt x="220930" y="963520"/>
                    <a:pt x="228254" y="959728"/>
                  </a:cubicBezTo>
                  <a:cubicBezTo>
                    <a:pt x="239698" y="953779"/>
                    <a:pt x="248983" y="950837"/>
                    <a:pt x="258988" y="950444"/>
                  </a:cubicBezTo>
                  <a:cubicBezTo>
                    <a:pt x="268993" y="950052"/>
                    <a:pt x="279782" y="952210"/>
                    <a:pt x="294103" y="956524"/>
                  </a:cubicBezTo>
                  <a:cubicBezTo>
                    <a:pt x="302604" y="959074"/>
                    <a:pt x="312609" y="963193"/>
                    <a:pt x="322483" y="967704"/>
                  </a:cubicBezTo>
                  <a:cubicBezTo>
                    <a:pt x="332357" y="972215"/>
                    <a:pt x="342100" y="977118"/>
                    <a:pt x="350078" y="981302"/>
                  </a:cubicBezTo>
                  <a:cubicBezTo>
                    <a:pt x="350928" y="978360"/>
                    <a:pt x="352170" y="975745"/>
                    <a:pt x="353871" y="973784"/>
                  </a:cubicBezTo>
                  <a:cubicBezTo>
                    <a:pt x="355571" y="971823"/>
                    <a:pt x="357794" y="970515"/>
                    <a:pt x="360737" y="970188"/>
                  </a:cubicBezTo>
                  <a:cubicBezTo>
                    <a:pt x="370414" y="969076"/>
                    <a:pt x="381204" y="978360"/>
                    <a:pt x="391144" y="985225"/>
                  </a:cubicBezTo>
                  <a:cubicBezTo>
                    <a:pt x="401083" y="992089"/>
                    <a:pt x="410238" y="996404"/>
                    <a:pt x="416646" y="985356"/>
                  </a:cubicBezTo>
                  <a:cubicBezTo>
                    <a:pt x="423054" y="974307"/>
                    <a:pt x="433778" y="969861"/>
                    <a:pt x="444764" y="969273"/>
                  </a:cubicBezTo>
                  <a:cubicBezTo>
                    <a:pt x="455750" y="968684"/>
                    <a:pt x="467063" y="971953"/>
                    <a:pt x="474582" y="976268"/>
                  </a:cubicBezTo>
                  <a:cubicBezTo>
                    <a:pt x="482102" y="980648"/>
                    <a:pt x="491846" y="983917"/>
                    <a:pt x="501785" y="983852"/>
                  </a:cubicBezTo>
                  <a:cubicBezTo>
                    <a:pt x="511725" y="983786"/>
                    <a:pt x="521926" y="980452"/>
                    <a:pt x="530492" y="971626"/>
                  </a:cubicBezTo>
                  <a:cubicBezTo>
                    <a:pt x="538993" y="962801"/>
                    <a:pt x="559918" y="956067"/>
                    <a:pt x="580582" y="952406"/>
                  </a:cubicBezTo>
                  <a:cubicBezTo>
                    <a:pt x="601245" y="948744"/>
                    <a:pt x="621647" y="948091"/>
                    <a:pt x="629233" y="951360"/>
                  </a:cubicBezTo>
                  <a:cubicBezTo>
                    <a:pt x="636753" y="954629"/>
                    <a:pt x="650223" y="960643"/>
                    <a:pt x="659836" y="959205"/>
                  </a:cubicBezTo>
                  <a:cubicBezTo>
                    <a:pt x="669513" y="957766"/>
                    <a:pt x="675399" y="948941"/>
                    <a:pt x="667748" y="922594"/>
                  </a:cubicBezTo>
                  <a:cubicBezTo>
                    <a:pt x="660097" y="896247"/>
                    <a:pt x="668140" y="885721"/>
                    <a:pt x="678865" y="879380"/>
                  </a:cubicBezTo>
                  <a:cubicBezTo>
                    <a:pt x="689588" y="873038"/>
                    <a:pt x="702994" y="870750"/>
                    <a:pt x="706198" y="860813"/>
                  </a:cubicBezTo>
                  <a:cubicBezTo>
                    <a:pt x="709402" y="850876"/>
                    <a:pt x="724900" y="843684"/>
                    <a:pt x="738567" y="837016"/>
                  </a:cubicBezTo>
                  <a:cubicBezTo>
                    <a:pt x="752233" y="830348"/>
                    <a:pt x="764004" y="824268"/>
                    <a:pt x="759688" y="816553"/>
                  </a:cubicBezTo>
                  <a:cubicBezTo>
                    <a:pt x="755372" y="808839"/>
                    <a:pt x="735428" y="793541"/>
                    <a:pt x="713849" y="778242"/>
                  </a:cubicBezTo>
                  <a:cubicBezTo>
                    <a:pt x="692270" y="762944"/>
                    <a:pt x="669121" y="747646"/>
                    <a:pt x="658332" y="739997"/>
                  </a:cubicBezTo>
                  <a:cubicBezTo>
                    <a:pt x="647542" y="732348"/>
                    <a:pt x="642115" y="716396"/>
                    <a:pt x="637995" y="699921"/>
                  </a:cubicBezTo>
                  <a:cubicBezTo>
                    <a:pt x="633875" y="683446"/>
                    <a:pt x="631129" y="666383"/>
                    <a:pt x="625702" y="656511"/>
                  </a:cubicBezTo>
                  <a:cubicBezTo>
                    <a:pt x="620274" y="646639"/>
                    <a:pt x="611642" y="635133"/>
                    <a:pt x="607850" y="625196"/>
                  </a:cubicBezTo>
                  <a:cubicBezTo>
                    <a:pt x="604057" y="615324"/>
                    <a:pt x="605103" y="607021"/>
                    <a:pt x="619032" y="603687"/>
                  </a:cubicBezTo>
                  <a:cubicBezTo>
                    <a:pt x="632960" y="600353"/>
                    <a:pt x="652316" y="595842"/>
                    <a:pt x="671083" y="589435"/>
                  </a:cubicBezTo>
                  <a:cubicBezTo>
                    <a:pt x="689850" y="583028"/>
                    <a:pt x="708094" y="574660"/>
                    <a:pt x="719799" y="563611"/>
                  </a:cubicBezTo>
                  <a:cubicBezTo>
                    <a:pt x="731570" y="552563"/>
                    <a:pt x="748179" y="546417"/>
                    <a:pt x="763481" y="541383"/>
                  </a:cubicBezTo>
                  <a:cubicBezTo>
                    <a:pt x="778782" y="536349"/>
                    <a:pt x="792710" y="532427"/>
                    <a:pt x="799184" y="525824"/>
                  </a:cubicBezTo>
                  <a:cubicBezTo>
                    <a:pt x="805593" y="519220"/>
                    <a:pt x="816316" y="521901"/>
                    <a:pt x="826583" y="524647"/>
                  </a:cubicBezTo>
                  <a:cubicBezTo>
                    <a:pt x="836784" y="527327"/>
                    <a:pt x="846462" y="530073"/>
                    <a:pt x="850778" y="523470"/>
                  </a:cubicBezTo>
                  <a:cubicBezTo>
                    <a:pt x="855028" y="516867"/>
                    <a:pt x="858755" y="506930"/>
                    <a:pt x="859802" y="496731"/>
                  </a:cubicBezTo>
                  <a:cubicBezTo>
                    <a:pt x="860848" y="486532"/>
                    <a:pt x="859148" y="476138"/>
                    <a:pt x="852674" y="468423"/>
                  </a:cubicBezTo>
                  <a:cubicBezTo>
                    <a:pt x="846200" y="460774"/>
                    <a:pt x="840773" y="450314"/>
                    <a:pt x="836718" y="437108"/>
                  </a:cubicBezTo>
                  <a:cubicBezTo>
                    <a:pt x="832664" y="423902"/>
                    <a:pt x="829918" y="407950"/>
                    <a:pt x="828741" y="389252"/>
                  </a:cubicBezTo>
                  <a:cubicBezTo>
                    <a:pt x="827564" y="370554"/>
                    <a:pt x="824294" y="361729"/>
                    <a:pt x="821352" y="355452"/>
                  </a:cubicBezTo>
                  <a:cubicBezTo>
                    <a:pt x="818344" y="349111"/>
                    <a:pt x="815663" y="345319"/>
                    <a:pt x="815597" y="336493"/>
                  </a:cubicBezTo>
                  <a:cubicBezTo>
                    <a:pt x="815532" y="327667"/>
                    <a:pt x="813897" y="317795"/>
                    <a:pt x="810366" y="309035"/>
                  </a:cubicBezTo>
                  <a:cubicBezTo>
                    <a:pt x="806835" y="300274"/>
                    <a:pt x="801408" y="292560"/>
                    <a:pt x="793887" y="288180"/>
                  </a:cubicBezTo>
                  <a:cubicBezTo>
                    <a:pt x="786368" y="283799"/>
                    <a:pt x="781006" y="280008"/>
                    <a:pt x="779371" y="274189"/>
                  </a:cubicBezTo>
                  <a:cubicBezTo>
                    <a:pt x="777736" y="268436"/>
                    <a:pt x="779829" y="260722"/>
                    <a:pt x="787348" y="248562"/>
                  </a:cubicBezTo>
                  <a:cubicBezTo>
                    <a:pt x="794803" y="236401"/>
                    <a:pt x="796830" y="214958"/>
                    <a:pt x="796241" y="194299"/>
                  </a:cubicBezTo>
                  <a:cubicBezTo>
                    <a:pt x="795588" y="173640"/>
                    <a:pt x="792318" y="153896"/>
                    <a:pt x="789048" y="145071"/>
                  </a:cubicBezTo>
                  <a:cubicBezTo>
                    <a:pt x="788395" y="143371"/>
                    <a:pt x="788133" y="141410"/>
                    <a:pt x="788067" y="139448"/>
                  </a:cubicBezTo>
                  <a:cubicBezTo>
                    <a:pt x="788002" y="137422"/>
                    <a:pt x="788198" y="135264"/>
                    <a:pt x="788525" y="133041"/>
                  </a:cubicBezTo>
                  <a:cubicBezTo>
                    <a:pt x="786629" y="132126"/>
                    <a:pt x="784863" y="130688"/>
                    <a:pt x="783490" y="128726"/>
                  </a:cubicBezTo>
                  <a:cubicBezTo>
                    <a:pt x="782052" y="126765"/>
                    <a:pt x="781006" y="124150"/>
                    <a:pt x="780417" y="120947"/>
                  </a:cubicBezTo>
                  <a:cubicBezTo>
                    <a:pt x="778259" y="109244"/>
                    <a:pt x="773158" y="101203"/>
                    <a:pt x="764069" y="96104"/>
                  </a:cubicBezTo>
                  <a:cubicBezTo>
                    <a:pt x="754980" y="91004"/>
                    <a:pt x="741640" y="88847"/>
                    <a:pt x="723069" y="88912"/>
                  </a:cubicBezTo>
                  <a:cubicBezTo>
                    <a:pt x="704432" y="88977"/>
                    <a:pt x="710121" y="79433"/>
                    <a:pt x="718622" y="67469"/>
                  </a:cubicBezTo>
                  <a:cubicBezTo>
                    <a:pt x="727188" y="55505"/>
                    <a:pt x="738567" y="41187"/>
                    <a:pt x="731373" y="31707"/>
                  </a:cubicBezTo>
                  <a:cubicBezTo>
                    <a:pt x="724181" y="22228"/>
                    <a:pt x="711298" y="31054"/>
                    <a:pt x="695932" y="40860"/>
                  </a:cubicBezTo>
                  <a:cubicBezTo>
                    <a:pt x="680564" y="50667"/>
                    <a:pt x="662713" y="61389"/>
                    <a:pt x="645515" y="55570"/>
                  </a:cubicBezTo>
                  <a:cubicBezTo>
                    <a:pt x="628317" y="49751"/>
                    <a:pt x="608634" y="60147"/>
                    <a:pt x="589540" y="74856"/>
                  </a:cubicBezTo>
                  <a:cubicBezTo>
                    <a:pt x="570446" y="89631"/>
                    <a:pt x="551875" y="108787"/>
                    <a:pt x="536900" y="120554"/>
                  </a:cubicBezTo>
                  <a:cubicBezTo>
                    <a:pt x="521926" y="132388"/>
                    <a:pt x="503616" y="131342"/>
                    <a:pt x="491977" y="123170"/>
                  </a:cubicBezTo>
                  <a:cubicBezTo>
                    <a:pt x="480337" y="114998"/>
                    <a:pt x="475236" y="99568"/>
                    <a:pt x="486614" y="82636"/>
                  </a:cubicBezTo>
                  <a:cubicBezTo>
                    <a:pt x="497992" y="65703"/>
                    <a:pt x="497992" y="58054"/>
                    <a:pt x="490800" y="56224"/>
                  </a:cubicBezTo>
                  <a:cubicBezTo>
                    <a:pt x="483606" y="54393"/>
                    <a:pt x="469351" y="58512"/>
                    <a:pt x="452153" y="65181"/>
                  </a:cubicBezTo>
                  <a:cubicBezTo>
                    <a:pt x="435021" y="71849"/>
                    <a:pt x="415992" y="71195"/>
                    <a:pt x="401802" y="64853"/>
                  </a:cubicBezTo>
                  <a:cubicBezTo>
                    <a:pt x="387612" y="58512"/>
                    <a:pt x="378261" y="46417"/>
                    <a:pt x="380354" y="30269"/>
                  </a:cubicBezTo>
                  <a:cubicBezTo>
                    <a:pt x="380877" y="26216"/>
                    <a:pt x="380485" y="22293"/>
                    <a:pt x="379438" y="18502"/>
                  </a:cubicBezTo>
                  <a:cubicBezTo>
                    <a:pt x="378392" y="14710"/>
                    <a:pt x="376692" y="11049"/>
                    <a:pt x="374534" y="7453"/>
                  </a:cubicBezTo>
                  <a:cubicBezTo>
                    <a:pt x="366164" y="8695"/>
                    <a:pt x="358775" y="9414"/>
                    <a:pt x="352694" y="9676"/>
                  </a:cubicBezTo>
                  <a:cubicBezTo>
                    <a:pt x="346612" y="9872"/>
                    <a:pt x="341838" y="9545"/>
                    <a:pt x="338700" y="8499"/>
                  </a:cubicBezTo>
                  <a:cubicBezTo>
                    <a:pt x="330984" y="5884"/>
                    <a:pt x="318429" y="3922"/>
                    <a:pt x="302996" y="2550"/>
                  </a:cubicBezTo>
                  <a:cubicBezTo>
                    <a:pt x="287564" y="1177"/>
                    <a:pt x="269320" y="327"/>
                    <a:pt x="250225" y="0"/>
                  </a:cubicBezTo>
                  <a:cubicBezTo>
                    <a:pt x="255980" y="8499"/>
                    <a:pt x="261931" y="16933"/>
                    <a:pt x="265593" y="24908"/>
                  </a:cubicBezTo>
                  <a:cubicBezTo>
                    <a:pt x="269254" y="32819"/>
                    <a:pt x="270627" y="40337"/>
                    <a:pt x="267227" y="47006"/>
                  </a:cubicBezTo>
                  <a:cubicBezTo>
                    <a:pt x="260819" y="59493"/>
                    <a:pt x="262650" y="71587"/>
                    <a:pt x="268470" y="85120"/>
                  </a:cubicBezTo>
                  <a:cubicBezTo>
                    <a:pt x="274224" y="98653"/>
                    <a:pt x="283967" y="113690"/>
                    <a:pt x="293384" y="131930"/>
                  </a:cubicBezTo>
                  <a:cubicBezTo>
                    <a:pt x="302735" y="150235"/>
                    <a:pt x="292730" y="154289"/>
                    <a:pt x="280240" y="156773"/>
                  </a:cubicBezTo>
                  <a:cubicBezTo>
                    <a:pt x="267685" y="159192"/>
                    <a:pt x="252645" y="159977"/>
                    <a:pt x="251991" y="171744"/>
                  </a:cubicBezTo>
                  <a:cubicBezTo>
                    <a:pt x="251337" y="183512"/>
                    <a:pt x="237736" y="183185"/>
                    <a:pt x="222107" y="178805"/>
                  </a:cubicBezTo>
                  <a:cubicBezTo>
                    <a:pt x="206544" y="174490"/>
                    <a:pt x="188954" y="166122"/>
                    <a:pt x="180322" y="161742"/>
                  </a:cubicBezTo>
                  <a:cubicBezTo>
                    <a:pt x="171691" y="157361"/>
                    <a:pt x="153054" y="156708"/>
                    <a:pt x="136772" y="158996"/>
                  </a:cubicBezTo>
                  <a:cubicBezTo>
                    <a:pt x="120490" y="161284"/>
                    <a:pt x="106561" y="166449"/>
                    <a:pt x="107280" y="173771"/>
                  </a:cubicBezTo>
                  <a:cubicBezTo>
                    <a:pt x="107607" y="176713"/>
                    <a:pt x="107542" y="180178"/>
                    <a:pt x="107084" y="183773"/>
                  </a:cubicBezTo>
                  <a:cubicBezTo>
                    <a:pt x="106627" y="187369"/>
                    <a:pt x="105842" y="191096"/>
                    <a:pt x="104600" y="194561"/>
                  </a:cubicBezTo>
                  <a:cubicBezTo>
                    <a:pt x="108457" y="208682"/>
                    <a:pt x="111335" y="222280"/>
                    <a:pt x="112185" y="233917"/>
                  </a:cubicBezTo>
                  <a:cubicBezTo>
                    <a:pt x="113166" y="245685"/>
                    <a:pt x="111989" y="255426"/>
                    <a:pt x="107869" y="261833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8" name="Volný tvar 47">
              <a:extLst>
                <a:ext uri="{FF2B5EF4-FFF2-40B4-BE49-F238E27FC236}">
                  <a16:creationId xmlns:a16="http://schemas.microsoft.com/office/drawing/2014/main" id="{7C4AE43A-1025-144B-88BE-0EBBA42B3C0A}"/>
                </a:ext>
              </a:extLst>
            </p:cNvPr>
            <p:cNvSpPr/>
            <p:nvPr/>
          </p:nvSpPr>
          <p:spPr>
            <a:xfrm>
              <a:off x="6701941" y="4062956"/>
              <a:ext cx="595059" cy="313807"/>
            </a:xfrm>
            <a:custGeom>
              <a:avLst/>
              <a:gdLst>
                <a:gd name="connsiteX0" fmla="*/ 566979 w 595059"/>
                <a:gd name="connsiteY0" fmla="*/ 144548 h 313807"/>
                <a:gd name="connsiteX1" fmla="*/ 566979 w 595059"/>
                <a:gd name="connsiteY1" fmla="*/ 144548 h 313807"/>
                <a:gd name="connsiteX2" fmla="*/ 530099 w 595059"/>
                <a:gd name="connsiteY2" fmla="*/ 137683 h 313807"/>
                <a:gd name="connsiteX3" fmla="*/ 502765 w 595059"/>
                <a:gd name="connsiteY3" fmla="*/ 128334 h 313807"/>
                <a:gd name="connsiteX4" fmla="*/ 495834 w 595059"/>
                <a:gd name="connsiteY4" fmla="*/ 105256 h 313807"/>
                <a:gd name="connsiteX5" fmla="*/ 476936 w 595059"/>
                <a:gd name="connsiteY5" fmla="*/ 92116 h 313807"/>
                <a:gd name="connsiteX6" fmla="*/ 446071 w 595059"/>
                <a:gd name="connsiteY6" fmla="*/ 88520 h 313807"/>
                <a:gd name="connsiteX7" fmla="*/ 422465 w 595059"/>
                <a:gd name="connsiteY7" fmla="*/ 102249 h 313807"/>
                <a:gd name="connsiteX8" fmla="*/ 394412 w 595059"/>
                <a:gd name="connsiteY8" fmla="*/ 105649 h 313807"/>
                <a:gd name="connsiteX9" fmla="*/ 371067 w 595059"/>
                <a:gd name="connsiteY9" fmla="*/ 79302 h 313807"/>
                <a:gd name="connsiteX10" fmla="*/ 354458 w 595059"/>
                <a:gd name="connsiteY10" fmla="*/ 56290 h 313807"/>
                <a:gd name="connsiteX11" fmla="*/ 306657 w 595059"/>
                <a:gd name="connsiteY11" fmla="*/ 33342 h 313807"/>
                <a:gd name="connsiteX12" fmla="*/ 278605 w 595059"/>
                <a:gd name="connsiteY12" fmla="*/ 19352 h 313807"/>
                <a:gd name="connsiteX13" fmla="*/ 250356 w 595059"/>
                <a:gd name="connsiteY13" fmla="*/ 0 h 313807"/>
                <a:gd name="connsiteX14" fmla="*/ 247936 w 595059"/>
                <a:gd name="connsiteY14" fmla="*/ 5688 h 313807"/>
                <a:gd name="connsiteX15" fmla="*/ 245255 w 595059"/>
                <a:gd name="connsiteY15" fmla="*/ 10656 h 313807"/>
                <a:gd name="connsiteX16" fmla="*/ 221060 w 595059"/>
                <a:gd name="connsiteY16" fmla="*/ 11834 h 313807"/>
                <a:gd name="connsiteX17" fmla="*/ 193662 w 595059"/>
                <a:gd name="connsiteY17" fmla="*/ 13010 h 313807"/>
                <a:gd name="connsiteX18" fmla="*/ 157958 w 595059"/>
                <a:gd name="connsiteY18" fmla="*/ 28700 h 313807"/>
                <a:gd name="connsiteX19" fmla="*/ 114146 w 595059"/>
                <a:gd name="connsiteY19" fmla="*/ 51059 h 313807"/>
                <a:gd name="connsiteX20" fmla="*/ 65299 w 595059"/>
                <a:gd name="connsiteY20" fmla="*/ 77014 h 313807"/>
                <a:gd name="connsiteX21" fmla="*/ 13116 w 595059"/>
                <a:gd name="connsiteY21" fmla="*/ 91331 h 313807"/>
                <a:gd name="connsiteX22" fmla="*/ 1935 w 595059"/>
                <a:gd name="connsiteY22" fmla="*/ 112971 h 313807"/>
                <a:gd name="connsiteX23" fmla="*/ 19852 w 595059"/>
                <a:gd name="connsiteY23" fmla="*/ 144482 h 313807"/>
                <a:gd name="connsiteX24" fmla="*/ 32145 w 595059"/>
                <a:gd name="connsiteY24" fmla="*/ 188219 h 313807"/>
                <a:gd name="connsiteX25" fmla="*/ 52482 w 595059"/>
                <a:gd name="connsiteY25" fmla="*/ 228557 h 313807"/>
                <a:gd name="connsiteX26" fmla="*/ 108130 w 595059"/>
                <a:gd name="connsiteY26" fmla="*/ 267129 h 313807"/>
                <a:gd name="connsiteX27" fmla="*/ 154034 w 595059"/>
                <a:gd name="connsiteY27" fmla="*/ 305701 h 313807"/>
                <a:gd name="connsiteX28" fmla="*/ 154688 w 595059"/>
                <a:gd name="connsiteY28" fmla="*/ 309558 h 313807"/>
                <a:gd name="connsiteX29" fmla="*/ 152857 w 595059"/>
                <a:gd name="connsiteY29" fmla="*/ 313154 h 313807"/>
                <a:gd name="connsiteX30" fmla="*/ 203339 w 595059"/>
                <a:gd name="connsiteY30" fmla="*/ 318580 h 313807"/>
                <a:gd name="connsiteX31" fmla="*/ 237408 w 595059"/>
                <a:gd name="connsiteY31" fmla="*/ 307466 h 313807"/>
                <a:gd name="connsiteX32" fmla="*/ 248851 w 595059"/>
                <a:gd name="connsiteY32" fmla="*/ 278112 h 313807"/>
                <a:gd name="connsiteX33" fmla="*/ 253167 w 595059"/>
                <a:gd name="connsiteY33" fmla="*/ 261179 h 313807"/>
                <a:gd name="connsiteX34" fmla="*/ 288479 w 595059"/>
                <a:gd name="connsiteY34" fmla="*/ 264775 h 313807"/>
                <a:gd name="connsiteX35" fmla="*/ 343080 w 595059"/>
                <a:gd name="connsiteY35" fmla="*/ 290533 h 313807"/>
                <a:gd name="connsiteX36" fmla="*/ 389639 w 595059"/>
                <a:gd name="connsiteY36" fmla="*/ 306420 h 313807"/>
                <a:gd name="connsiteX37" fmla="*/ 416907 w 595059"/>
                <a:gd name="connsiteY37" fmla="*/ 300079 h 313807"/>
                <a:gd name="connsiteX38" fmla="*/ 418803 w 595059"/>
                <a:gd name="connsiteY38" fmla="*/ 305766 h 313807"/>
                <a:gd name="connsiteX39" fmla="*/ 424034 w 595059"/>
                <a:gd name="connsiteY39" fmla="*/ 320215 h 313807"/>
                <a:gd name="connsiteX40" fmla="*/ 435870 w 595059"/>
                <a:gd name="connsiteY40" fmla="*/ 298510 h 313807"/>
                <a:gd name="connsiteX41" fmla="*/ 450845 w 595059"/>
                <a:gd name="connsiteY41" fmla="*/ 287788 h 313807"/>
                <a:gd name="connsiteX42" fmla="*/ 497076 w 595059"/>
                <a:gd name="connsiteY42" fmla="*/ 277197 h 313807"/>
                <a:gd name="connsiteX43" fmla="*/ 543242 w 595059"/>
                <a:gd name="connsiteY43" fmla="*/ 239802 h 313807"/>
                <a:gd name="connsiteX44" fmla="*/ 569268 w 595059"/>
                <a:gd name="connsiteY44" fmla="*/ 212278 h 313807"/>
                <a:gd name="connsiteX45" fmla="*/ 599217 w 595059"/>
                <a:gd name="connsiteY45" fmla="*/ 191946 h 313807"/>
                <a:gd name="connsiteX46" fmla="*/ 582869 w 595059"/>
                <a:gd name="connsiteY46" fmla="*/ 164880 h 313807"/>
                <a:gd name="connsiteX47" fmla="*/ 566979 w 595059"/>
                <a:gd name="connsiteY47" fmla="*/ 144548 h 31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95059" h="313807">
                  <a:moveTo>
                    <a:pt x="566979" y="144548"/>
                  </a:moveTo>
                  <a:lnTo>
                    <a:pt x="566979" y="144548"/>
                  </a:lnTo>
                  <a:cubicBezTo>
                    <a:pt x="558936" y="139645"/>
                    <a:pt x="543700" y="138860"/>
                    <a:pt x="530099" y="137683"/>
                  </a:cubicBezTo>
                  <a:cubicBezTo>
                    <a:pt x="516432" y="136506"/>
                    <a:pt x="504465" y="134937"/>
                    <a:pt x="502765" y="128334"/>
                  </a:cubicBezTo>
                  <a:cubicBezTo>
                    <a:pt x="501130" y="121732"/>
                    <a:pt x="499496" y="112644"/>
                    <a:pt x="495834" y="105256"/>
                  </a:cubicBezTo>
                  <a:cubicBezTo>
                    <a:pt x="492172" y="97869"/>
                    <a:pt x="486548" y="92116"/>
                    <a:pt x="476936" y="92116"/>
                  </a:cubicBezTo>
                  <a:cubicBezTo>
                    <a:pt x="467323" y="92181"/>
                    <a:pt x="456076" y="88912"/>
                    <a:pt x="446071" y="88520"/>
                  </a:cubicBezTo>
                  <a:cubicBezTo>
                    <a:pt x="436066" y="88128"/>
                    <a:pt x="427239" y="90678"/>
                    <a:pt x="422465" y="102249"/>
                  </a:cubicBezTo>
                  <a:cubicBezTo>
                    <a:pt x="417691" y="113821"/>
                    <a:pt x="405660" y="112252"/>
                    <a:pt x="394412" y="105649"/>
                  </a:cubicBezTo>
                  <a:cubicBezTo>
                    <a:pt x="383165" y="99111"/>
                    <a:pt x="372702" y="87539"/>
                    <a:pt x="371067" y="79302"/>
                  </a:cubicBezTo>
                  <a:cubicBezTo>
                    <a:pt x="369368" y="71065"/>
                    <a:pt x="364528" y="63677"/>
                    <a:pt x="354458" y="56290"/>
                  </a:cubicBezTo>
                  <a:cubicBezTo>
                    <a:pt x="344388" y="48902"/>
                    <a:pt x="329152" y="41514"/>
                    <a:pt x="306657" y="33342"/>
                  </a:cubicBezTo>
                  <a:cubicBezTo>
                    <a:pt x="297764" y="30073"/>
                    <a:pt x="288151" y="25170"/>
                    <a:pt x="278605" y="19352"/>
                  </a:cubicBezTo>
                  <a:cubicBezTo>
                    <a:pt x="268992" y="13533"/>
                    <a:pt x="259445" y="6799"/>
                    <a:pt x="250356" y="0"/>
                  </a:cubicBezTo>
                  <a:cubicBezTo>
                    <a:pt x="249571" y="1962"/>
                    <a:pt x="248786" y="3923"/>
                    <a:pt x="247936" y="5688"/>
                  </a:cubicBezTo>
                  <a:cubicBezTo>
                    <a:pt x="247086" y="7518"/>
                    <a:pt x="246236" y="9153"/>
                    <a:pt x="245255" y="10656"/>
                  </a:cubicBezTo>
                  <a:cubicBezTo>
                    <a:pt x="241005" y="17325"/>
                    <a:pt x="231262" y="14579"/>
                    <a:pt x="221060" y="11834"/>
                  </a:cubicBezTo>
                  <a:cubicBezTo>
                    <a:pt x="210794" y="9087"/>
                    <a:pt x="200070" y="6342"/>
                    <a:pt x="193662" y="13010"/>
                  </a:cubicBezTo>
                  <a:cubicBezTo>
                    <a:pt x="187253" y="19678"/>
                    <a:pt x="173259" y="23601"/>
                    <a:pt x="157958" y="28700"/>
                  </a:cubicBezTo>
                  <a:cubicBezTo>
                    <a:pt x="142656" y="33735"/>
                    <a:pt x="125982" y="39945"/>
                    <a:pt x="114146" y="51059"/>
                  </a:cubicBezTo>
                  <a:cubicBezTo>
                    <a:pt x="102375" y="62173"/>
                    <a:pt x="84131" y="70542"/>
                    <a:pt x="65299" y="77014"/>
                  </a:cubicBezTo>
                  <a:cubicBezTo>
                    <a:pt x="46466" y="83486"/>
                    <a:pt x="27110" y="87997"/>
                    <a:pt x="13116" y="91331"/>
                  </a:cubicBezTo>
                  <a:cubicBezTo>
                    <a:pt x="-877" y="94731"/>
                    <a:pt x="-1923" y="103034"/>
                    <a:pt x="1935" y="112971"/>
                  </a:cubicBezTo>
                  <a:cubicBezTo>
                    <a:pt x="5727" y="122908"/>
                    <a:pt x="14424" y="134545"/>
                    <a:pt x="19852" y="144482"/>
                  </a:cubicBezTo>
                  <a:cubicBezTo>
                    <a:pt x="25279" y="154420"/>
                    <a:pt x="28091" y="171613"/>
                    <a:pt x="32145" y="188219"/>
                  </a:cubicBezTo>
                  <a:cubicBezTo>
                    <a:pt x="36265" y="204825"/>
                    <a:pt x="41692" y="220842"/>
                    <a:pt x="52482" y="228557"/>
                  </a:cubicBezTo>
                  <a:cubicBezTo>
                    <a:pt x="63272" y="236271"/>
                    <a:pt x="86485" y="251700"/>
                    <a:pt x="108130" y="267129"/>
                  </a:cubicBezTo>
                  <a:cubicBezTo>
                    <a:pt x="129709" y="282558"/>
                    <a:pt x="149719" y="297986"/>
                    <a:pt x="154034" y="305701"/>
                  </a:cubicBezTo>
                  <a:cubicBezTo>
                    <a:pt x="154754" y="307074"/>
                    <a:pt x="154950" y="308316"/>
                    <a:pt x="154688" y="309558"/>
                  </a:cubicBezTo>
                  <a:cubicBezTo>
                    <a:pt x="154427" y="310800"/>
                    <a:pt x="153773" y="311977"/>
                    <a:pt x="152857" y="313154"/>
                  </a:cubicBezTo>
                  <a:cubicBezTo>
                    <a:pt x="167832" y="317207"/>
                    <a:pt x="186926" y="319299"/>
                    <a:pt x="203339" y="318580"/>
                  </a:cubicBezTo>
                  <a:cubicBezTo>
                    <a:pt x="219687" y="317861"/>
                    <a:pt x="233354" y="314396"/>
                    <a:pt x="237408" y="307466"/>
                  </a:cubicBezTo>
                  <a:cubicBezTo>
                    <a:pt x="242182" y="299163"/>
                    <a:pt x="246105" y="287592"/>
                    <a:pt x="248851" y="278112"/>
                  </a:cubicBezTo>
                  <a:cubicBezTo>
                    <a:pt x="251598" y="268632"/>
                    <a:pt x="253167" y="261179"/>
                    <a:pt x="253167" y="261179"/>
                  </a:cubicBezTo>
                  <a:cubicBezTo>
                    <a:pt x="253167" y="261179"/>
                    <a:pt x="269188" y="261114"/>
                    <a:pt x="288479" y="264775"/>
                  </a:cubicBezTo>
                  <a:cubicBezTo>
                    <a:pt x="307769" y="268437"/>
                    <a:pt x="330263" y="275759"/>
                    <a:pt x="343080" y="290533"/>
                  </a:cubicBezTo>
                  <a:cubicBezTo>
                    <a:pt x="355962" y="305374"/>
                    <a:pt x="374402" y="307727"/>
                    <a:pt x="389639" y="306420"/>
                  </a:cubicBezTo>
                  <a:cubicBezTo>
                    <a:pt x="404875" y="305113"/>
                    <a:pt x="416907" y="300079"/>
                    <a:pt x="416907" y="300079"/>
                  </a:cubicBezTo>
                  <a:cubicBezTo>
                    <a:pt x="416907" y="300079"/>
                    <a:pt x="417561" y="302171"/>
                    <a:pt x="418803" y="305766"/>
                  </a:cubicBezTo>
                  <a:cubicBezTo>
                    <a:pt x="420046" y="309297"/>
                    <a:pt x="421811" y="314331"/>
                    <a:pt x="424034" y="320215"/>
                  </a:cubicBezTo>
                  <a:cubicBezTo>
                    <a:pt x="427500" y="312043"/>
                    <a:pt x="431424" y="304394"/>
                    <a:pt x="435870" y="298510"/>
                  </a:cubicBezTo>
                  <a:cubicBezTo>
                    <a:pt x="440317" y="292626"/>
                    <a:pt x="445287" y="288638"/>
                    <a:pt x="450845" y="287788"/>
                  </a:cubicBezTo>
                  <a:cubicBezTo>
                    <a:pt x="464315" y="285761"/>
                    <a:pt x="480728" y="283734"/>
                    <a:pt x="497076" y="277197"/>
                  </a:cubicBezTo>
                  <a:cubicBezTo>
                    <a:pt x="513424" y="270659"/>
                    <a:pt x="529837" y="259676"/>
                    <a:pt x="543242" y="239802"/>
                  </a:cubicBezTo>
                  <a:cubicBezTo>
                    <a:pt x="550174" y="229472"/>
                    <a:pt x="559394" y="220319"/>
                    <a:pt x="569268" y="212278"/>
                  </a:cubicBezTo>
                  <a:cubicBezTo>
                    <a:pt x="579142" y="204237"/>
                    <a:pt x="589670" y="197437"/>
                    <a:pt x="599217" y="191946"/>
                  </a:cubicBezTo>
                  <a:cubicBezTo>
                    <a:pt x="592744" y="183774"/>
                    <a:pt x="587774" y="173771"/>
                    <a:pt x="582869" y="164880"/>
                  </a:cubicBezTo>
                  <a:cubicBezTo>
                    <a:pt x="578096" y="156185"/>
                    <a:pt x="573257" y="148405"/>
                    <a:pt x="566979" y="144548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9" name="Volný tvar 48">
              <a:extLst>
                <a:ext uri="{FF2B5EF4-FFF2-40B4-BE49-F238E27FC236}">
                  <a16:creationId xmlns:a16="http://schemas.microsoft.com/office/drawing/2014/main" id="{45C4C5BE-6042-DD42-814A-7D61591B2F6F}"/>
                </a:ext>
              </a:extLst>
            </p:cNvPr>
            <p:cNvSpPr/>
            <p:nvPr/>
          </p:nvSpPr>
          <p:spPr>
            <a:xfrm>
              <a:off x="6701941" y="4062956"/>
              <a:ext cx="595059" cy="313807"/>
            </a:xfrm>
            <a:custGeom>
              <a:avLst/>
              <a:gdLst>
                <a:gd name="connsiteX0" fmla="*/ 566979 w 595059"/>
                <a:gd name="connsiteY0" fmla="*/ 144548 h 313807"/>
                <a:gd name="connsiteX1" fmla="*/ 566979 w 595059"/>
                <a:gd name="connsiteY1" fmla="*/ 144548 h 313807"/>
                <a:gd name="connsiteX2" fmla="*/ 530099 w 595059"/>
                <a:gd name="connsiteY2" fmla="*/ 137683 h 313807"/>
                <a:gd name="connsiteX3" fmla="*/ 502765 w 595059"/>
                <a:gd name="connsiteY3" fmla="*/ 128334 h 313807"/>
                <a:gd name="connsiteX4" fmla="*/ 495834 w 595059"/>
                <a:gd name="connsiteY4" fmla="*/ 105256 h 313807"/>
                <a:gd name="connsiteX5" fmla="*/ 476936 w 595059"/>
                <a:gd name="connsiteY5" fmla="*/ 92116 h 313807"/>
                <a:gd name="connsiteX6" fmla="*/ 446071 w 595059"/>
                <a:gd name="connsiteY6" fmla="*/ 88520 h 313807"/>
                <a:gd name="connsiteX7" fmla="*/ 422465 w 595059"/>
                <a:gd name="connsiteY7" fmla="*/ 102249 h 313807"/>
                <a:gd name="connsiteX8" fmla="*/ 394412 w 595059"/>
                <a:gd name="connsiteY8" fmla="*/ 105649 h 313807"/>
                <a:gd name="connsiteX9" fmla="*/ 371067 w 595059"/>
                <a:gd name="connsiteY9" fmla="*/ 79302 h 313807"/>
                <a:gd name="connsiteX10" fmla="*/ 354458 w 595059"/>
                <a:gd name="connsiteY10" fmla="*/ 56290 h 313807"/>
                <a:gd name="connsiteX11" fmla="*/ 306657 w 595059"/>
                <a:gd name="connsiteY11" fmla="*/ 33342 h 313807"/>
                <a:gd name="connsiteX12" fmla="*/ 278605 w 595059"/>
                <a:gd name="connsiteY12" fmla="*/ 19352 h 313807"/>
                <a:gd name="connsiteX13" fmla="*/ 250356 w 595059"/>
                <a:gd name="connsiteY13" fmla="*/ 0 h 313807"/>
                <a:gd name="connsiteX14" fmla="*/ 247936 w 595059"/>
                <a:gd name="connsiteY14" fmla="*/ 5688 h 313807"/>
                <a:gd name="connsiteX15" fmla="*/ 245255 w 595059"/>
                <a:gd name="connsiteY15" fmla="*/ 10656 h 313807"/>
                <a:gd name="connsiteX16" fmla="*/ 221060 w 595059"/>
                <a:gd name="connsiteY16" fmla="*/ 11834 h 313807"/>
                <a:gd name="connsiteX17" fmla="*/ 193662 w 595059"/>
                <a:gd name="connsiteY17" fmla="*/ 13010 h 313807"/>
                <a:gd name="connsiteX18" fmla="*/ 157958 w 595059"/>
                <a:gd name="connsiteY18" fmla="*/ 28700 h 313807"/>
                <a:gd name="connsiteX19" fmla="*/ 114146 w 595059"/>
                <a:gd name="connsiteY19" fmla="*/ 51059 h 313807"/>
                <a:gd name="connsiteX20" fmla="*/ 65299 w 595059"/>
                <a:gd name="connsiteY20" fmla="*/ 77014 h 313807"/>
                <a:gd name="connsiteX21" fmla="*/ 13116 w 595059"/>
                <a:gd name="connsiteY21" fmla="*/ 91331 h 313807"/>
                <a:gd name="connsiteX22" fmla="*/ 1935 w 595059"/>
                <a:gd name="connsiteY22" fmla="*/ 112971 h 313807"/>
                <a:gd name="connsiteX23" fmla="*/ 19852 w 595059"/>
                <a:gd name="connsiteY23" fmla="*/ 144482 h 313807"/>
                <a:gd name="connsiteX24" fmla="*/ 32145 w 595059"/>
                <a:gd name="connsiteY24" fmla="*/ 188219 h 313807"/>
                <a:gd name="connsiteX25" fmla="*/ 52482 w 595059"/>
                <a:gd name="connsiteY25" fmla="*/ 228557 h 313807"/>
                <a:gd name="connsiteX26" fmla="*/ 108130 w 595059"/>
                <a:gd name="connsiteY26" fmla="*/ 267129 h 313807"/>
                <a:gd name="connsiteX27" fmla="*/ 154034 w 595059"/>
                <a:gd name="connsiteY27" fmla="*/ 305701 h 313807"/>
                <a:gd name="connsiteX28" fmla="*/ 154688 w 595059"/>
                <a:gd name="connsiteY28" fmla="*/ 309558 h 313807"/>
                <a:gd name="connsiteX29" fmla="*/ 152857 w 595059"/>
                <a:gd name="connsiteY29" fmla="*/ 313154 h 313807"/>
                <a:gd name="connsiteX30" fmla="*/ 203339 w 595059"/>
                <a:gd name="connsiteY30" fmla="*/ 318580 h 313807"/>
                <a:gd name="connsiteX31" fmla="*/ 237408 w 595059"/>
                <a:gd name="connsiteY31" fmla="*/ 307466 h 313807"/>
                <a:gd name="connsiteX32" fmla="*/ 248851 w 595059"/>
                <a:gd name="connsiteY32" fmla="*/ 278112 h 313807"/>
                <a:gd name="connsiteX33" fmla="*/ 253167 w 595059"/>
                <a:gd name="connsiteY33" fmla="*/ 261179 h 313807"/>
                <a:gd name="connsiteX34" fmla="*/ 288479 w 595059"/>
                <a:gd name="connsiteY34" fmla="*/ 264775 h 313807"/>
                <a:gd name="connsiteX35" fmla="*/ 343080 w 595059"/>
                <a:gd name="connsiteY35" fmla="*/ 290533 h 313807"/>
                <a:gd name="connsiteX36" fmla="*/ 389639 w 595059"/>
                <a:gd name="connsiteY36" fmla="*/ 306420 h 313807"/>
                <a:gd name="connsiteX37" fmla="*/ 416907 w 595059"/>
                <a:gd name="connsiteY37" fmla="*/ 300079 h 313807"/>
                <a:gd name="connsiteX38" fmla="*/ 418803 w 595059"/>
                <a:gd name="connsiteY38" fmla="*/ 305766 h 313807"/>
                <a:gd name="connsiteX39" fmla="*/ 424034 w 595059"/>
                <a:gd name="connsiteY39" fmla="*/ 320215 h 313807"/>
                <a:gd name="connsiteX40" fmla="*/ 435870 w 595059"/>
                <a:gd name="connsiteY40" fmla="*/ 298510 h 313807"/>
                <a:gd name="connsiteX41" fmla="*/ 450845 w 595059"/>
                <a:gd name="connsiteY41" fmla="*/ 287788 h 313807"/>
                <a:gd name="connsiteX42" fmla="*/ 497076 w 595059"/>
                <a:gd name="connsiteY42" fmla="*/ 277197 h 313807"/>
                <a:gd name="connsiteX43" fmla="*/ 543242 w 595059"/>
                <a:gd name="connsiteY43" fmla="*/ 239802 h 313807"/>
                <a:gd name="connsiteX44" fmla="*/ 569268 w 595059"/>
                <a:gd name="connsiteY44" fmla="*/ 212278 h 313807"/>
                <a:gd name="connsiteX45" fmla="*/ 599217 w 595059"/>
                <a:gd name="connsiteY45" fmla="*/ 191946 h 313807"/>
                <a:gd name="connsiteX46" fmla="*/ 582869 w 595059"/>
                <a:gd name="connsiteY46" fmla="*/ 164880 h 313807"/>
                <a:gd name="connsiteX47" fmla="*/ 566979 w 595059"/>
                <a:gd name="connsiteY47" fmla="*/ 144548 h 31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95059" h="313807">
                  <a:moveTo>
                    <a:pt x="566979" y="144548"/>
                  </a:moveTo>
                  <a:lnTo>
                    <a:pt x="566979" y="144548"/>
                  </a:lnTo>
                  <a:cubicBezTo>
                    <a:pt x="558936" y="139645"/>
                    <a:pt x="543700" y="138860"/>
                    <a:pt x="530099" y="137683"/>
                  </a:cubicBezTo>
                  <a:cubicBezTo>
                    <a:pt x="516432" y="136506"/>
                    <a:pt x="504465" y="134937"/>
                    <a:pt x="502765" y="128334"/>
                  </a:cubicBezTo>
                  <a:cubicBezTo>
                    <a:pt x="501130" y="121732"/>
                    <a:pt x="499496" y="112644"/>
                    <a:pt x="495834" y="105256"/>
                  </a:cubicBezTo>
                  <a:cubicBezTo>
                    <a:pt x="492172" y="97869"/>
                    <a:pt x="486548" y="92116"/>
                    <a:pt x="476936" y="92116"/>
                  </a:cubicBezTo>
                  <a:cubicBezTo>
                    <a:pt x="467323" y="92181"/>
                    <a:pt x="456076" y="88912"/>
                    <a:pt x="446071" y="88520"/>
                  </a:cubicBezTo>
                  <a:cubicBezTo>
                    <a:pt x="436066" y="88128"/>
                    <a:pt x="427239" y="90678"/>
                    <a:pt x="422465" y="102249"/>
                  </a:cubicBezTo>
                  <a:cubicBezTo>
                    <a:pt x="417691" y="113821"/>
                    <a:pt x="405660" y="112252"/>
                    <a:pt x="394412" y="105649"/>
                  </a:cubicBezTo>
                  <a:cubicBezTo>
                    <a:pt x="383165" y="99111"/>
                    <a:pt x="372702" y="87539"/>
                    <a:pt x="371067" y="79302"/>
                  </a:cubicBezTo>
                  <a:cubicBezTo>
                    <a:pt x="369368" y="71065"/>
                    <a:pt x="364528" y="63677"/>
                    <a:pt x="354458" y="56290"/>
                  </a:cubicBezTo>
                  <a:cubicBezTo>
                    <a:pt x="344388" y="48902"/>
                    <a:pt x="329152" y="41514"/>
                    <a:pt x="306657" y="33342"/>
                  </a:cubicBezTo>
                  <a:cubicBezTo>
                    <a:pt x="297764" y="30073"/>
                    <a:pt x="288151" y="25170"/>
                    <a:pt x="278605" y="19352"/>
                  </a:cubicBezTo>
                  <a:cubicBezTo>
                    <a:pt x="268992" y="13533"/>
                    <a:pt x="259445" y="6799"/>
                    <a:pt x="250356" y="0"/>
                  </a:cubicBezTo>
                  <a:cubicBezTo>
                    <a:pt x="249571" y="1962"/>
                    <a:pt x="248786" y="3923"/>
                    <a:pt x="247936" y="5688"/>
                  </a:cubicBezTo>
                  <a:cubicBezTo>
                    <a:pt x="247086" y="7518"/>
                    <a:pt x="246236" y="9153"/>
                    <a:pt x="245255" y="10656"/>
                  </a:cubicBezTo>
                  <a:cubicBezTo>
                    <a:pt x="241005" y="17325"/>
                    <a:pt x="231262" y="14579"/>
                    <a:pt x="221060" y="11834"/>
                  </a:cubicBezTo>
                  <a:cubicBezTo>
                    <a:pt x="210794" y="9087"/>
                    <a:pt x="200070" y="6342"/>
                    <a:pt x="193662" y="13010"/>
                  </a:cubicBezTo>
                  <a:cubicBezTo>
                    <a:pt x="187253" y="19678"/>
                    <a:pt x="173259" y="23601"/>
                    <a:pt x="157958" y="28700"/>
                  </a:cubicBezTo>
                  <a:cubicBezTo>
                    <a:pt x="142656" y="33735"/>
                    <a:pt x="125982" y="39945"/>
                    <a:pt x="114146" y="51059"/>
                  </a:cubicBezTo>
                  <a:cubicBezTo>
                    <a:pt x="102375" y="62173"/>
                    <a:pt x="84131" y="70542"/>
                    <a:pt x="65299" y="77014"/>
                  </a:cubicBezTo>
                  <a:cubicBezTo>
                    <a:pt x="46466" y="83486"/>
                    <a:pt x="27110" y="87997"/>
                    <a:pt x="13116" y="91331"/>
                  </a:cubicBezTo>
                  <a:cubicBezTo>
                    <a:pt x="-877" y="94731"/>
                    <a:pt x="-1923" y="103034"/>
                    <a:pt x="1935" y="112971"/>
                  </a:cubicBezTo>
                  <a:cubicBezTo>
                    <a:pt x="5727" y="122908"/>
                    <a:pt x="14424" y="134545"/>
                    <a:pt x="19852" y="144482"/>
                  </a:cubicBezTo>
                  <a:cubicBezTo>
                    <a:pt x="25279" y="154420"/>
                    <a:pt x="28091" y="171613"/>
                    <a:pt x="32145" y="188219"/>
                  </a:cubicBezTo>
                  <a:cubicBezTo>
                    <a:pt x="36265" y="204825"/>
                    <a:pt x="41692" y="220842"/>
                    <a:pt x="52482" y="228557"/>
                  </a:cubicBezTo>
                  <a:cubicBezTo>
                    <a:pt x="63272" y="236271"/>
                    <a:pt x="86485" y="251700"/>
                    <a:pt x="108130" y="267129"/>
                  </a:cubicBezTo>
                  <a:cubicBezTo>
                    <a:pt x="129709" y="282558"/>
                    <a:pt x="149719" y="297986"/>
                    <a:pt x="154034" y="305701"/>
                  </a:cubicBezTo>
                  <a:cubicBezTo>
                    <a:pt x="154754" y="307074"/>
                    <a:pt x="154950" y="308316"/>
                    <a:pt x="154688" y="309558"/>
                  </a:cubicBezTo>
                  <a:cubicBezTo>
                    <a:pt x="154427" y="310800"/>
                    <a:pt x="153773" y="311977"/>
                    <a:pt x="152857" y="313154"/>
                  </a:cubicBezTo>
                  <a:cubicBezTo>
                    <a:pt x="167832" y="317207"/>
                    <a:pt x="186926" y="319299"/>
                    <a:pt x="203339" y="318580"/>
                  </a:cubicBezTo>
                  <a:cubicBezTo>
                    <a:pt x="219687" y="317861"/>
                    <a:pt x="233354" y="314396"/>
                    <a:pt x="237408" y="307466"/>
                  </a:cubicBezTo>
                  <a:cubicBezTo>
                    <a:pt x="242182" y="299163"/>
                    <a:pt x="246105" y="287592"/>
                    <a:pt x="248851" y="278112"/>
                  </a:cubicBezTo>
                  <a:cubicBezTo>
                    <a:pt x="251598" y="268632"/>
                    <a:pt x="253167" y="261179"/>
                    <a:pt x="253167" y="261179"/>
                  </a:cubicBezTo>
                  <a:cubicBezTo>
                    <a:pt x="253167" y="261179"/>
                    <a:pt x="269188" y="261114"/>
                    <a:pt x="288479" y="264775"/>
                  </a:cubicBezTo>
                  <a:cubicBezTo>
                    <a:pt x="307769" y="268437"/>
                    <a:pt x="330263" y="275759"/>
                    <a:pt x="343080" y="290533"/>
                  </a:cubicBezTo>
                  <a:cubicBezTo>
                    <a:pt x="355962" y="305374"/>
                    <a:pt x="374402" y="307727"/>
                    <a:pt x="389639" y="306420"/>
                  </a:cubicBezTo>
                  <a:cubicBezTo>
                    <a:pt x="404875" y="305113"/>
                    <a:pt x="416907" y="300079"/>
                    <a:pt x="416907" y="300079"/>
                  </a:cubicBezTo>
                  <a:cubicBezTo>
                    <a:pt x="416907" y="300079"/>
                    <a:pt x="417561" y="302171"/>
                    <a:pt x="418803" y="305766"/>
                  </a:cubicBezTo>
                  <a:cubicBezTo>
                    <a:pt x="420046" y="309297"/>
                    <a:pt x="421811" y="314331"/>
                    <a:pt x="424034" y="320215"/>
                  </a:cubicBezTo>
                  <a:cubicBezTo>
                    <a:pt x="427500" y="312043"/>
                    <a:pt x="431424" y="304394"/>
                    <a:pt x="435870" y="298510"/>
                  </a:cubicBezTo>
                  <a:cubicBezTo>
                    <a:pt x="440317" y="292626"/>
                    <a:pt x="445287" y="288638"/>
                    <a:pt x="450845" y="287788"/>
                  </a:cubicBezTo>
                  <a:cubicBezTo>
                    <a:pt x="464315" y="285761"/>
                    <a:pt x="480728" y="283734"/>
                    <a:pt x="497076" y="277197"/>
                  </a:cubicBezTo>
                  <a:cubicBezTo>
                    <a:pt x="513424" y="270659"/>
                    <a:pt x="529837" y="259676"/>
                    <a:pt x="543242" y="239802"/>
                  </a:cubicBezTo>
                  <a:cubicBezTo>
                    <a:pt x="550174" y="229472"/>
                    <a:pt x="559394" y="220319"/>
                    <a:pt x="569268" y="212278"/>
                  </a:cubicBezTo>
                  <a:cubicBezTo>
                    <a:pt x="579142" y="204237"/>
                    <a:pt x="589670" y="197437"/>
                    <a:pt x="599217" y="191946"/>
                  </a:cubicBezTo>
                  <a:cubicBezTo>
                    <a:pt x="592744" y="183774"/>
                    <a:pt x="587774" y="173771"/>
                    <a:pt x="582869" y="164880"/>
                  </a:cubicBezTo>
                  <a:cubicBezTo>
                    <a:pt x="578096" y="156185"/>
                    <a:pt x="573257" y="148405"/>
                    <a:pt x="566979" y="144548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0" name="Volný tvar 49">
              <a:extLst>
                <a:ext uri="{FF2B5EF4-FFF2-40B4-BE49-F238E27FC236}">
                  <a16:creationId xmlns:a16="http://schemas.microsoft.com/office/drawing/2014/main" id="{E66CBAEE-6358-C342-AB57-4A7312056C41}"/>
                </a:ext>
              </a:extLst>
            </p:cNvPr>
            <p:cNvSpPr/>
            <p:nvPr/>
          </p:nvSpPr>
          <p:spPr>
            <a:xfrm>
              <a:off x="5751781" y="4007969"/>
              <a:ext cx="372729" cy="268044"/>
            </a:xfrm>
            <a:custGeom>
              <a:avLst/>
              <a:gdLst>
                <a:gd name="connsiteX0" fmla="*/ 12620 w 372729"/>
                <a:gd name="connsiteY0" fmla="*/ 71658 h 268043"/>
                <a:gd name="connsiteX1" fmla="*/ 12620 w 372729"/>
                <a:gd name="connsiteY1" fmla="*/ 71658 h 268043"/>
                <a:gd name="connsiteX2" fmla="*/ 27595 w 372729"/>
                <a:gd name="connsiteY2" fmla="*/ 102124 h 268043"/>
                <a:gd name="connsiteX3" fmla="*/ 47343 w 372729"/>
                <a:gd name="connsiteY3" fmla="*/ 109250 h 268043"/>
                <a:gd name="connsiteX4" fmla="*/ 68203 w 372729"/>
                <a:gd name="connsiteY4" fmla="*/ 114741 h 268043"/>
                <a:gd name="connsiteX5" fmla="*/ 97237 w 372729"/>
                <a:gd name="connsiteY5" fmla="*/ 140173 h 268043"/>
                <a:gd name="connsiteX6" fmla="*/ 134052 w 372729"/>
                <a:gd name="connsiteY6" fmla="*/ 158086 h 268043"/>
                <a:gd name="connsiteX7" fmla="*/ 157920 w 372729"/>
                <a:gd name="connsiteY7" fmla="*/ 177699 h 268043"/>
                <a:gd name="connsiteX8" fmla="*/ 165636 w 372729"/>
                <a:gd name="connsiteY8" fmla="*/ 202673 h 268043"/>
                <a:gd name="connsiteX9" fmla="*/ 186169 w 372729"/>
                <a:gd name="connsiteY9" fmla="*/ 210910 h 268043"/>
                <a:gd name="connsiteX10" fmla="*/ 214941 w 372729"/>
                <a:gd name="connsiteY10" fmla="*/ 189728 h 268043"/>
                <a:gd name="connsiteX11" fmla="*/ 229261 w 372729"/>
                <a:gd name="connsiteY11" fmla="*/ 188552 h 268043"/>
                <a:gd name="connsiteX12" fmla="*/ 235343 w 372729"/>
                <a:gd name="connsiteY12" fmla="*/ 220194 h 268043"/>
                <a:gd name="connsiteX13" fmla="*/ 257576 w 372729"/>
                <a:gd name="connsiteY13" fmla="*/ 235100 h 268043"/>
                <a:gd name="connsiteX14" fmla="*/ 282490 w 372729"/>
                <a:gd name="connsiteY14" fmla="*/ 251640 h 268043"/>
                <a:gd name="connsiteX15" fmla="*/ 307404 w 372729"/>
                <a:gd name="connsiteY15" fmla="*/ 268180 h 268043"/>
                <a:gd name="connsiteX16" fmla="*/ 314335 w 372729"/>
                <a:gd name="connsiteY16" fmla="*/ 267199 h 268043"/>
                <a:gd name="connsiteX17" fmla="*/ 322967 w 372729"/>
                <a:gd name="connsiteY17" fmla="*/ 266676 h 268043"/>
                <a:gd name="connsiteX18" fmla="*/ 331533 w 372729"/>
                <a:gd name="connsiteY18" fmla="*/ 209407 h 268043"/>
                <a:gd name="connsiteX19" fmla="*/ 356644 w 372729"/>
                <a:gd name="connsiteY19" fmla="*/ 181491 h 268043"/>
                <a:gd name="connsiteX20" fmla="*/ 367237 w 372729"/>
                <a:gd name="connsiteY20" fmla="*/ 167697 h 268043"/>
                <a:gd name="connsiteX21" fmla="*/ 375999 w 372729"/>
                <a:gd name="connsiteY21" fmla="*/ 152398 h 268043"/>
                <a:gd name="connsiteX22" fmla="*/ 362921 w 372729"/>
                <a:gd name="connsiteY22" fmla="*/ 122456 h 268043"/>
                <a:gd name="connsiteX23" fmla="*/ 349843 w 372729"/>
                <a:gd name="connsiteY23" fmla="*/ 90291 h 268043"/>
                <a:gd name="connsiteX24" fmla="*/ 350039 w 372729"/>
                <a:gd name="connsiteY24" fmla="*/ 88722 h 268043"/>
                <a:gd name="connsiteX25" fmla="*/ 350235 w 372729"/>
                <a:gd name="connsiteY25" fmla="*/ 87087 h 268043"/>
                <a:gd name="connsiteX26" fmla="*/ 339380 w 372729"/>
                <a:gd name="connsiteY26" fmla="*/ 78196 h 268043"/>
                <a:gd name="connsiteX27" fmla="*/ 328852 w 372729"/>
                <a:gd name="connsiteY27" fmla="*/ 68259 h 268043"/>
                <a:gd name="connsiteX28" fmla="*/ 290140 w 372729"/>
                <a:gd name="connsiteY28" fmla="*/ 40147 h 268043"/>
                <a:gd name="connsiteX29" fmla="*/ 258099 w 372729"/>
                <a:gd name="connsiteY29" fmla="*/ 18769 h 268043"/>
                <a:gd name="connsiteX30" fmla="*/ 225011 w 372729"/>
                <a:gd name="connsiteY30" fmla="*/ 790 h 268043"/>
                <a:gd name="connsiteX31" fmla="*/ 191988 w 372729"/>
                <a:gd name="connsiteY31" fmla="*/ 9943 h 268043"/>
                <a:gd name="connsiteX32" fmla="*/ 149157 w 372729"/>
                <a:gd name="connsiteY32" fmla="*/ 32759 h 268043"/>
                <a:gd name="connsiteX33" fmla="*/ 99656 w 372729"/>
                <a:gd name="connsiteY33" fmla="*/ 42043 h 268043"/>
                <a:gd name="connsiteX34" fmla="*/ 85990 w 372729"/>
                <a:gd name="connsiteY34" fmla="*/ 38643 h 268043"/>
                <a:gd name="connsiteX35" fmla="*/ 64933 w 372729"/>
                <a:gd name="connsiteY35" fmla="*/ 29556 h 268043"/>
                <a:gd name="connsiteX36" fmla="*/ 32957 w 372729"/>
                <a:gd name="connsiteY36" fmla="*/ 46880 h 268043"/>
                <a:gd name="connsiteX37" fmla="*/ 0 w 372729"/>
                <a:gd name="connsiteY37" fmla="*/ 58452 h 268043"/>
                <a:gd name="connsiteX38" fmla="*/ 7389 w 372729"/>
                <a:gd name="connsiteY38" fmla="*/ 63486 h 268043"/>
                <a:gd name="connsiteX39" fmla="*/ 12620 w 372729"/>
                <a:gd name="connsiteY39" fmla="*/ 71658 h 26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72729" h="268043">
                  <a:moveTo>
                    <a:pt x="12620" y="71658"/>
                  </a:moveTo>
                  <a:lnTo>
                    <a:pt x="12620" y="71658"/>
                  </a:lnTo>
                  <a:cubicBezTo>
                    <a:pt x="13732" y="79438"/>
                    <a:pt x="20271" y="92709"/>
                    <a:pt x="27595" y="102124"/>
                  </a:cubicBezTo>
                  <a:cubicBezTo>
                    <a:pt x="34919" y="111538"/>
                    <a:pt x="43027" y="117030"/>
                    <a:pt x="47343" y="109250"/>
                  </a:cubicBezTo>
                  <a:cubicBezTo>
                    <a:pt x="51659" y="101470"/>
                    <a:pt x="59244" y="106439"/>
                    <a:pt x="68203" y="114741"/>
                  </a:cubicBezTo>
                  <a:cubicBezTo>
                    <a:pt x="77161" y="123044"/>
                    <a:pt x="87493" y="134681"/>
                    <a:pt x="97237" y="140173"/>
                  </a:cubicBezTo>
                  <a:cubicBezTo>
                    <a:pt x="106980" y="145665"/>
                    <a:pt x="121562" y="151745"/>
                    <a:pt x="134052" y="158086"/>
                  </a:cubicBezTo>
                  <a:cubicBezTo>
                    <a:pt x="146542" y="164428"/>
                    <a:pt x="156808" y="171030"/>
                    <a:pt x="157920" y="177699"/>
                  </a:cubicBezTo>
                  <a:cubicBezTo>
                    <a:pt x="159031" y="184367"/>
                    <a:pt x="161255" y="194893"/>
                    <a:pt x="165636" y="202673"/>
                  </a:cubicBezTo>
                  <a:cubicBezTo>
                    <a:pt x="170017" y="210453"/>
                    <a:pt x="176491" y="215421"/>
                    <a:pt x="186169" y="210910"/>
                  </a:cubicBezTo>
                  <a:cubicBezTo>
                    <a:pt x="195847" y="206465"/>
                    <a:pt x="206636" y="196397"/>
                    <a:pt x="214941" y="189728"/>
                  </a:cubicBezTo>
                  <a:cubicBezTo>
                    <a:pt x="223311" y="183060"/>
                    <a:pt x="229196" y="179660"/>
                    <a:pt x="229261" y="188552"/>
                  </a:cubicBezTo>
                  <a:cubicBezTo>
                    <a:pt x="229327" y="197443"/>
                    <a:pt x="230962" y="210191"/>
                    <a:pt x="235343" y="220194"/>
                  </a:cubicBezTo>
                  <a:cubicBezTo>
                    <a:pt x="239724" y="230196"/>
                    <a:pt x="246786" y="237388"/>
                    <a:pt x="257576" y="235100"/>
                  </a:cubicBezTo>
                  <a:cubicBezTo>
                    <a:pt x="268365" y="232811"/>
                    <a:pt x="275427" y="242226"/>
                    <a:pt x="282490" y="251640"/>
                  </a:cubicBezTo>
                  <a:cubicBezTo>
                    <a:pt x="289552" y="261054"/>
                    <a:pt x="296614" y="270468"/>
                    <a:pt x="307404" y="268180"/>
                  </a:cubicBezTo>
                  <a:cubicBezTo>
                    <a:pt x="309365" y="267788"/>
                    <a:pt x="311720" y="267396"/>
                    <a:pt x="314335" y="267199"/>
                  </a:cubicBezTo>
                  <a:cubicBezTo>
                    <a:pt x="316951" y="266938"/>
                    <a:pt x="319894" y="266742"/>
                    <a:pt x="322967" y="266676"/>
                  </a:cubicBezTo>
                  <a:cubicBezTo>
                    <a:pt x="321529" y="241572"/>
                    <a:pt x="325190" y="223070"/>
                    <a:pt x="331533" y="209407"/>
                  </a:cubicBezTo>
                  <a:cubicBezTo>
                    <a:pt x="337941" y="195808"/>
                    <a:pt x="347096" y="187048"/>
                    <a:pt x="356644" y="181491"/>
                  </a:cubicBezTo>
                  <a:cubicBezTo>
                    <a:pt x="358867" y="177045"/>
                    <a:pt x="363183" y="172534"/>
                    <a:pt x="367237" y="167697"/>
                  </a:cubicBezTo>
                  <a:cubicBezTo>
                    <a:pt x="371291" y="162924"/>
                    <a:pt x="375018" y="157825"/>
                    <a:pt x="375999" y="152398"/>
                  </a:cubicBezTo>
                  <a:cubicBezTo>
                    <a:pt x="377372" y="145011"/>
                    <a:pt x="370179" y="133897"/>
                    <a:pt x="362921" y="122456"/>
                  </a:cubicBezTo>
                  <a:cubicBezTo>
                    <a:pt x="355662" y="111015"/>
                    <a:pt x="348404" y="99182"/>
                    <a:pt x="349843" y="90291"/>
                  </a:cubicBezTo>
                  <a:lnTo>
                    <a:pt x="350039" y="88722"/>
                  </a:lnTo>
                  <a:lnTo>
                    <a:pt x="350235" y="87087"/>
                  </a:lnTo>
                  <a:cubicBezTo>
                    <a:pt x="346638" y="84276"/>
                    <a:pt x="342977" y="81334"/>
                    <a:pt x="339380" y="78196"/>
                  </a:cubicBezTo>
                  <a:cubicBezTo>
                    <a:pt x="335784" y="75058"/>
                    <a:pt x="332252" y="71724"/>
                    <a:pt x="328852" y="68259"/>
                  </a:cubicBezTo>
                  <a:cubicBezTo>
                    <a:pt x="315578" y="54726"/>
                    <a:pt x="302303" y="46880"/>
                    <a:pt x="290140" y="40147"/>
                  </a:cubicBezTo>
                  <a:cubicBezTo>
                    <a:pt x="277978" y="33413"/>
                    <a:pt x="266992" y="27791"/>
                    <a:pt x="258099" y="18769"/>
                  </a:cubicBezTo>
                  <a:cubicBezTo>
                    <a:pt x="249271" y="9747"/>
                    <a:pt x="237108" y="3013"/>
                    <a:pt x="225011" y="790"/>
                  </a:cubicBezTo>
                  <a:cubicBezTo>
                    <a:pt x="212914" y="-1433"/>
                    <a:pt x="200751" y="855"/>
                    <a:pt x="191988" y="9943"/>
                  </a:cubicBezTo>
                  <a:cubicBezTo>
                    <a:pt x="183226" y="19030"/>
                    <a:pt x="166747" y="27006"/>
                    <a:pt x="149157" y="32759"/>
                  </a:cubicBezTo>
                  <a:cubicBezTo>
                    <a:pt x="131567" y="38512"/>
                    <a:pt x="112865" y="41977"/>
                    <a:pt x="99656" y="42043"/>
                  </a:cubicBezTo>
                  <a:cubicBezTo>
                    <a:pt x="96648" y="42043"/>
                    <a:pt x="91940" y="40800"/>
                    <a:pt x="85990" y="38643"/>
                  </a:cubicBezTo>
                  <a:cubicBezTo>
                    <a:pt x="80039" y="36486"/>
                    <a:pt x="72846" y="33347"/>
                    <a:pt x="64933" y="29556"/>
                  </a:cubicBezTo>
                  <a:cubicBezTo>
                    <a:pt x="54536" y="35767"/>
                    <a:pt x="43812" y="41847"/>
                    <a:pt x="32957" y="46880"/>
                  </a:cubicBezTo>
                  <a:cubicBezTo>
                    <a:pt x="22102" y="51980"/>
                    <a:pt x="11051" y="56099"/>
                    <a:pt x="0" y="58452"/>
                  </a:cubicBezTo>
                  <a:cubicBezTo>
                    <a:pt x="2223" y="61525"/>
                    <a:pt x="4970" y="62244"/>
                    <a:pt x="7389" y="63486"/>
                  </a:cubicBezTo>
                  <a:cubicBezTo>
                    <a:pt x="9809" y="64728"/>
                    <a:pt x="11836" y="66493"/>
                    <a:pt x="12620" y="71658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1" name="Volný tvar 50">
              <a:extLst>
                <a:ext uri="{FF2B5EF4-FFF2-40B4-BE49-F238E27FC236}">
                  <a16:creationId xmlns:a16="http://schemas.microsoft.com/office/drawing/2014/main" id="{9A6FA5A1-7D8C-5A42-B59E-D964BDE1F64F}"/>
                </a:ext>
              </a:extLst>
            </p:cNvPr>
            <p:cNvSpPr/>
            <p:nvPr/>
          </p:nvSpPr>
          <p:spPr>
            <a:xfrm>
              <a:off x="5751781" y="4007969"/>
              <a:ext cx="372729" cy="268044"/>
            </a:xfrm>
            <a:custGeom>
              <a:avLst/>
              <a:gdLst>
                <a:gd name="connsiteX0" fmla="*/ 12620 w 372729"/>
                <a:gd name="connsiteY0" fmla="*/ 71658 h 268043"/>
                <a:gd name="connsiteX1" fmla="*/ 12620 w 372729"/>
                <a:gd name="connsiteY1" fmla="*/ 71658 h 268043"/>
                <a:gd name="connsiteX2" fmla="*/ 27595 w 372729"/>
                <a:gd name="connsiteY2" fmla="*/ 102124 h 268043"/>
                <a:gd name="connsiteX3" fmla="*/ 47343 w 372729"/>
                <a:gd name="connsiteY3" fmla="*/ 109250 h 268043"/>
                <a:gd name="connsiteX4" fmla="*/ 68203 w 372729"/>
                <a:gd name="connsiteY4" fmla="*/ 114741 h 268043"/>
                <a:gd name="connsiteX5" fmla="*/ 97237 w 372729"/>
                <a:gd name="connsiteY5" fmla="*/ 140173 h 268043"/>
                <a:gd name="connsiteX6" fmla="*/ 134052 w 372729"/>
                <a:gd name="connsiteY6" fmla="*/ 158086 h 268043"/>
                <a:gd name="connsiteX7" fmla="*/ 157920 w 372729"/>
                <a:gd name="connsiteY7" fmla="*/ 177699 h 268043"/>
                <a:gd name="connsiteX8" fmla="*/ 165636 w 372729"/>
                <a:gd name="connsiteY8" fmla="*/ 202673 h 268043"/>
                <a:gd name="connsiteX9" fmla="*/ 186169 w 372729"/>
                <a:gd name="connsiteY9" fmla="*/ 210910 h 268043"/>
                <a:gd name="connsiteX10" fmla="*/ 214941 w 372729"/>
                <a:gd name="connsiteY10" fmla="*/ 189728 h 268043"/>
                <a:gd name="connsiteX11" fmla="*/ 229261 w 372729"/>
                <a:gd name="connsiteY11" fmla="*/ 188552 h 268043"/>
                <a:gd name="connsiteX12" fmla="*/ 235343 w 372729"/>
                <a:gd name="connsiteY12" fmla="*/ 220194 h 268043"/>
                <a:gd name="connsiteX13" fmla="*/ 257576 w 372729"/>
                <a:gd name="connsiteY13" fmla="*/ 235100 h 268043"/>
                <a:gd name="connsiteX14" fmla="*/ 282490 w 372729"/>
                <a:gd name="connsiteY14" fmla="*/ 251640 h 268043"/>
                <a:gd name="connsiteX15" fmla="*/ 307404 w 372729"/>
                <a:gd name="connsiteY15" fmla="*/ 268180 h 268043"/>
                <a:gd name="connsiteX16" fmla="*/ 314335 w 372729"/>
                <a:gd name="connsiteY16" fmla="*/ 267199 h 268043"/>
                <a:gd name="connsiteX17" fmla="*/ 322967 w 372729"/>
                <a:gd name="connsiteY17" fmla="*/ 266676 h 268043"/>
                <a:gd name="connsiteX18" fmla="*/ 331533 w 372729"/>
                <a:gd name="connsiteY18" fmla="*/ 209407 h 268043"/>
                <a:gd name="connsiteX19" fmla="*/ 356644 w 372729"/>
                <a:gd name="connsiteY19" fmla="*/ 181491 h 268043"/>
                <a:gd name="connsiteX20" fmla="*/ 367237 w 372729"/>
                <a:gd name="connsiteY20" fmla="*/ 167697 h 268043"/>
                <a:gd name="connsiteX21" fmla="*/ 375999 w 372729"/>
                <a:gd name="connsiteY21" fmla="*/ 152398 h 268043"/>
                <a:gd name="connsiteX22" fmla="*/ 362921 w 372729"/>
                <a:gd name="connsiteY22" fmla="*/ 122456 h 268043"/>
                <a:gd name="connsiteX23" fmla="*/ 349843 w 372729"/>
                <a:gd name="connsiteY23" fmla="*/ 90291 h 268043"/>
                <a:gd name="connsiteX24" fmla="*/ 350039 w 372729"/>
                <a:gd name="connsiteY24" fmla="*/ 88722 h 268043"/>
                <a:gd name="connsiteX25" fmla="*/ 350235 w 372729"/>
                <a:gd name="connsiteY25" fmla="*/ 87087 h 268043"/>
                <a:gd name="connsiteX26" fmla="*/ 339380 w 372729"/>
                <a:gd name="connsiteY26" fmla="*/ 78196 h 268043"/>
                <a:gd name="connsiteX27" fmla="*/ 328852 w 372729"/>
                <a:gd name="connsiteY27" fmla="*/ 68259 h 268043"/>
                <a:gd name="connsiteX28" fmla="*/ 290140 w 372729"/>
                <a:gd name="connsiteY28" fmla="*/ 40147 h 268043"/>
                <a:gd name="connsiteX29" fmla="*/ 258099 w 372729"/>
                <a:gd name="connsiteY29" fmla="*/ 18769 h 268043"/>
                <a:gd name="connsiteX30" fmla="*/ 225011 w 372729"/>
                <a:gd name="connsiteY30" fmla="*/ 790 h 268043"/>
                <a:gd name="connsiteX31" fmla="*/ 191988 w 372729"/>
                <a:gd name="connsiteY31" fmla="*/ 9943 h 268043"/>
                <a:gd name="connsiteX32" fmla="*/ 149157 w 372729"/>
                <a:gd name="connsiteY32" fmla="*/ 32759 h 268043"/>
                <a:gd name="connsiteX33" fmla="*/ 99656 w 372729"/>
                <a:gd name="connsiteY33" fmla="*/ 42043 h 268043"/>
                <a:gd name="connsiteX34" fmla="*/ 85990 w 372729"/>
                <a:gd name="connsiteY34" fmla="*/ 38643 h 268043"/>
                <a:gd name="connsiteX35" fmla="*/ 64933 w 372729"/>
                <a:gd name="connsiteY35" fmla="*/ 29556 h 268043"/>
                <a:gd name="connsiteX36" fmla="*/ 32957 w 372729"/>
                <a:gd name="connsiteY36" fmla="*/ 46880 h 268043"/>
                <a:gd name="connsiteX37" fmla="*/ 0 w 372729"/>
                <a:gd name="connsiteY37" fmla="*/ 58452 h 268043"/>
                <a:gd name="connsiteX38" fmla="*/ 7389 w 372729"/>
                <a:gd name="connsiteY38" fmla="*/ 63486 h 268043"/>
                <a:gd name="connsiteX39" fmla="*/ 12620 w 372729"/>
                <a:gd name="connsiteY39" fmla="*/ 71658 h 26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72729" h="268043">
                  <a:moveTo>
                    <a:pt x="12620" y="71658"/>
                  </a:moveTo>
                  <a:lnTo>
                    <a:pt x="12620" y="71658"/>
                  </a:lnTo>
                  <a:cubicBezTo>
                    <a:pt x="13732" y="79438"/>
                    <a:pt x="20271" y="92709"/>
                    <a:pt x="27595" y="102124"/>
                  </a:cubicBezTo>
                  <a:cubicBezTo>
                    <a:pt x="34919" y="111538"/>
                    <a:pt x="43027" y="117030"/>
                    <a:pt x="47343" y="109250"/>
                  </a:cubicBezTo>
                  <a:cubicBezTo>
                    <a:pt x="51659" y="101470"/>
                    <a:pt x="59244" y="106439"/>
                    <a:pt x="68203" y="114741"/>
                  </a:cubicBezTo>
                  <a:cubicBezTo>
                    <a:pt x="77161" y="123044"/>
                    <a:pt x="87493" y="134681"/>
                    <a:pt x="97237" y="140173"/>
                  </a:cubicBezTo>
                  <a:cubicBezTo>
                    <a:pt x="106980" y="145665"/>
                    <a:pt x="121562" y="151745"/>
                    <a:pt x="134052" y="158086"/>
                  </a:cubicBezTo>
                  <a:cubicBezTo>
                    <a:pt x="146542" y="164428"/>
                    <a:pt x="156808" y="171030"/>
                    <a:pt x="157920" y="177699"/>
                  </a:cubicBezTo>
                  <a:cubicBezTo>
                    <a:pt x="159031" y="184367"/>
                    <a:pt x="161255" y="194893"/>
                    <a:pt x="165636" y="202673"/>
                  </a:cubicBezTo>
                  <a:cubicBezTo>
                    <a:pt x="170017" y="210453"/>
                    <a:pt x="176491" y="215421"/>
                    <a:pt x="186169" y="210910"/>
                  </a:cubicBezTo>
                  <a:cubicBezTo>
                    <a:pt x="195847" y="206465"/>
                    <a:pt x="206636" y="196397"/>
                    <a:pt x="214941" y="189728"/>
                  </a:cubicBezTo>
                  <a:cubicBezTo>
                    <a:pt x="223311" y="183060"/>
                    <a:pt x="229196" y="179660"/>
                    <a:pt x="229261" y="188552"/>
                  </a:cubicBezTo>
                  <a:cubicBezTo>
                    <a:pt x="229327" y="197443"/>
                    <a:pt x="230962" y="210191"/>
                    <a:pt x="235343" y="220194"/>
                  </a:cubicBezTo>
                  <a:cubicBezTo>
                    <a:pt x="239724" y="230196"/>
                    <a:pt x="246786" y="237388"/>
                    <a:pt x="257576" y="235100"/>
                  </a:cubicBezTo>
                  <a:cubicBezTo>
                    <a:pt x="268365" y="232811"/>
                    <a:pt x="275427" y="242226"/>
                    <a:pt x="282490" y="251640"/>
                  </a:cubicBezTo>
                  <a:cubicBezTo>
                    <a:pt x="289552" y="261054"/>
                    <a:pt x="296614" y="270468"/>
                    <a:pt x="307404" y="268180"/>
                  </a:cubicBezTo>
                  <a:cubicBezTo>
                    <a:pt x="309365" y="267788"/>
                    <a:pt x="311720" y="267396"/>
                    <a:pt x="314335" y="267199"/>
                  </a:cubicBezTo>
                  <a:cubicBezTo>
                    <a:pt x="316951" y="266938"/>
                    <a:pt x="319894" y="266742"/>
                    <a:pt x="322967" y="266676"/>
                  </a:cubicBezTo>
                  <a:cubicBezTo>
                    <a:pt x="321529" y="241572"/>
                    <a:pt x="325190" y="223070"/>
                    <a:pt x="331533" y="209407"/>
                  </a:cubicBezTo>
                  <a:cubicBezTo>
                    <a:pt x="337941" y="195808"/>
                    <a:pt x="347096" y="187048"/>
                    <a:pt x="356644" y="181491"/>
                  </a:cubicBezTo>
                  <a:cubicBezTo>
                    <a:pt x="358867" y="177045"/>
                    <a:pt x="363183" y="172534"/>
                    <a:pt x="367237" y="167697"/>
                  </a:cubicBezTo>
                  <a:cubicBezTo>
                    <a:pt x="371291" y="162924"/>
                    <a:pt x="375018" y="157825"/>
                    <a:pt x="375999" y="152398"/>
                  </a:cubicBezTo>
                  <a:cubicBezTo>
                    <a:pt x="377372" y="145011"/>
                    <a:pt x="370179" y="133897"/>
                    <a:pt x="362921" y="122456"/>
                  </a:cubicBezTo>
                  <a:cubicBezTo>
                    <a:pt x="355662" y="111015"/>
                    <a:pt x="348404" y="99182"/>
                    <a:pt x="349843" y="90291"/>
                  </a:cubicBezTo>
                  <a:lnTo>
                    <a:pt x="350039" y="88722"/>
                  </a:lnTo>
                  <a:lnTo>
                    <a:pt x="350235" y="87087"/>
                  </a:lnTo>
                  <a:cubicBezTo>
                    <a:pt x="346638" y="84276"/>
                    <a:pt x="342977" y="81334"/>
                    <a:pt x="339380" y="78196"/>
                  </a:cubicBezTo>
                  <a:cubicBezTo>
                    <a:pt x="335784" y="75058"/>
                    <a:pt x="332252" y="71724"/>
                    <a:pt x="328852" y="68259"/>
                  </a:cubicBezTo>
                  <a:cubicBezTo>
                    <a:pt x="315578" y="54726"/>
                    <a:pt x="302303" y="46880"/>
                    <a:pt x="290140" y="40147"/>
                  </a:cubicBezTo>
                  <a:cubicBezTo>
                    <a:pt x="277978" y="33413"/>
                    <a:pt x="266992" y="27791"/>
                    <a:pt x="258099" y="18769"/>
                  </a:cubicBezTo>
                  <a:cubicBezTo>
                    <a:pt x="249271" y="9747"/>
                    <a:pt x="237108" y="3013"/>
                    <a:pt x="225011" y="790"/>
                  </a:cubicBezTo>
                  <a:cubicBezTo>
                    <a:pt x="212914" y="-1433"/>
                    <a:pt x="200751" y="855"/>
                    <a:pt x="191988" y="9943"/>
                  </a:cubicBezTo>
                  <a:cubicBezTo>
                    <a:pt x="183226" y="19030"/>
                    <a:pt x="166747" y="27006"/>
                    <a:pt x="149157" y="32759"/>
                  </a:cubicBezTo>
                  <a:cubicBezTo>
                    <a:pt x="131567" y="38512"/>
                    <a:pt x="112865" y="41977"/>
                    <a:pt x="99656" y="42043"/>
                  </a:cubicBezTo>
                  <a:cubicBezTo>
                    <a:pt x="96648" y="42043"/>
                    <a:pt x="91940" y="40800"/>
                    <a:pt x="85990" y="38643"/>
                  </a:cubicBezTo>
                  <a:cubicBezTo>
                    <a:pt x="80039" y="36486"/>
                    <a:pt x="72846" y="33347"/>
                    <a:pt x="64933" y="29556"/>
                  </a:cubicBezTo>
                  <a:cubicBezTo>
                    <a:pt x="54536" y="35767"/>
                    <a:pt x="43812" y="41847"/>
                    <a:pt x="32957" y="46880"/>
                  </a:cubicBezTo>
                  <a:cubicBezTo>
                    <a:pt x="22102" y="51980"/>
                    <a:pt x="11051" y="56099"/>
                    <a:pt x="0" y="58452"/>
                  </a:cubicBezTo>
                  <a:cubicBezTo>
                    <a:pt x="2223" y="61525"/>
                    <a:pt x="4970" y="62244"/>
                    <a:pt x="7389" y="63486"/>
                  </a:cubicBezTo>
                  <a:cubicBezTo>
                    <a:pt x="9809" y="64728"/>
                    <a:pt x="11836" y="66493"/>
                    <a:pt x="12620" y="71658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2" name="Volný tvar 51">
              <a:extLst>
                <a:ext uri="{FF2B5EF4-FFF2-40B4-BE49-F238E27FC236}">
                  <a16:creationId xmlns:a16="http://schemas.microsoft.com/office/drawing/2014/main" id="{04AB2AB4-73AA-9D4A-BD6C-A24EB3433D26}"/>
                </a:ext>
              </a:extLst>
            </p:cNvPr>
            <p:cNvSpPr/>
            <p:nvPr/>
          </p:nvSpPr>
          <p:spPr>
            <a:xfrm>
              <a:off x="7268349" y="4678869"/>
              <a:ext cx="411964" cy="490324"/>
            </a:xfrm>
            <a:custGeom>
              <a:avLst/>
              <a:gdLst>
                <a:gd name="connsiteX0" fmla="*/ 117034 w 411964"/>
                <a:gd name="connsiteY0" fmla="*/ 444168 h 490324"/>
                <a:gd name="connsiteX1" fmla="*/ 117034 w 411964"/>
                <a:gd name="connsiteY1" fmla="*/ 444168 h 490324"/>
                <a:gd name="connsiteX2" fmla="*/ 169347 w 411964"/>
                <a:gd name="connsiteY2" fmla="*/ 470253 h 490324"/>
                <a:gd name="connsiteX3" fmla="*/ 207208 w 411964"/>
                <a:gd name="connsiteY3" fmla="*/ 496404 h 490324"/>
                <a:gd name="connsiteX4" fmla="*/ 265668 w 411964"/>
                <a:gd name="connsiteY4" fmla="*/ 484244 h 490324"/>
                <a:gd name="connsiteX5" fmla="*/ 374740 w 411964"/>
                <a:gd name="connsiteY5" fmla="*/ 464304 h 490324"/>
                <a:gd name="connsiteX6" fmla="*/ 376506 w 411964"/>
                <a:gd name="connsiteY6" fmla="*/ 448091 h 490324"/>
                <a:gd name="connsiteX7" fmla="*/ 376571 w 411964"/>
                <a:gd name="connsiteY7" fmla="*/ 434231 h 490324"/>
                <a:gd name="connsiteX8" fmla="*/ 384549 w 411964"/>
                <a:gd name="connsiteY8" fmla="*/ 409322 h 490324"/>
                <a:gd name="connsiteX9" fmla="*/ 408743 w 411964"/>
                <a:gd name="connsiteY9" fmla="*/ 394286 h 490324"/>
                <a:gd name="connsiteX10" fmla="*/ 408874 w 411964"/>
                <a:gd name="connsiteY10" fmla="*/ 369704 h 490324"/>
                <a:gd name="connsiteX11" fmla="*/ 378206 w 411964"/>
                <a:gd name="connsiteY11" fmla="*/ 330348 h 490324"/>
                <a:gd name="connsiteX12" fmla="*/ 362643 w 411964"/>
                <a:gd name="connsiteY12" fmla="*/ 293671 h 490324"/>
                <a:gd name="connsiteX13" fmla="*/ 377879 w 411964"/>
                <a:gd name="connsiteY13" fmla="*/ 261833 h 490324"/>
                <a:gd name="connsiteX14" fmla="*/ 386118 w 411964"/>
                <a:gd name="connsiteY14" fmla="*/ 238624 h 490324"/>
                <a:gd name="connsiteX15" fmla="*/ 379775 w 411964"/>
                <a:gd name="connsiteY15" fmla="*/ 208813 h 490324"/>
                <a:gd name="connsiteX16" fmla="*/ 331386 w 411964"/>
                <a:gd name="connsiteY16" fmla="*/ 185865 h 490324"/>
                <a:gd name="connsiteX17" fmla="*/ 271749 w 411964"/>
                <a:gd name="connsiteY17" fmla="*/ 176190 h 490324"/>
                <a:gd name="connsiteX18" fmla="*/ 268349 w 411964"/>
                <a:gd name="connsiteY18" fmla="*/ 143632 h 490324"/>
                <a:gd name="connsiteX19" fmla="*/ 258475 w 411964"/>
                <a:gd name="connsiteY19" fmla="*/ 114409 h 490324"/>
                <a:gd name="connsiteX20" fmla="*/ 233364 w 411964"/>
                <a:gd name="connsiteY20" fmla="*/ 103491 h 490324"/>
                <a:gd name="connsiteX21" fmla="*/ 225975 w 411964"/>
                <a:gd name="connsiteY21" fmla="*/ 79236 h 490324"/>
                <a:gd name="connsiteX22" fmla="*/ 207797 w 411964"/>
                <a:gd name="connsiteY22" fmla="*/ 48117 h 490324"/>
                <a:gd name="connsiteX23" fmla="*/ 191187 w 411964"/>
                <a:gd name="connsiteY23" fmla="*/ 21966 h 490324"/>
                <a:gd name="connsiteX24" fmla="*/ 192168 w 411964"/>
                <a:gd name="connsiteY24" fmla="*/ 19678 h 490324"/>
                <a:gd name="connsiteX25" fmla="*/ 193868 w 411964"/>
                <a:gd name="connsiteY25" fmla="*/ 17455 h 490324"/>
                <a:gd name="connsiteX26" fmla="*/ 176605 w 411964"/>
                <a:gd name="connsiteY26" fmla="*/ 14710 h 490324"/>
                <a:gd name="connsiteX27" fmla="*/ 166469 w 411964"/>
                <a:gd name="connsiteY27" fmla="*/ 12944 h 490324"/>
                <a:gd name="connsiteX28" fmla="*/ 139528 w 411964"/>
                <a:gd name="connsiteY28" fmla="*/ 5295 h 490324"/>
                <a:gd name="connsiteX29" fmla="*/ 124684 w 411964"/>
                <a:gd name="connsiteY29" fmla="*/ 0 h 490324"/>
                <a:gd name="connsiteX30" fmla="*/ 89635 w 411964"/>
                <a:gd name="connsiteY30" fmla="*/ 11702 h 490324"/>
                <a:gd name="connsiteX31" fmla="*/ 23459 w 411964"/>
                <a:gd name="connsiteY31" fmla="*/ 33277 h 490324"/>
                <a:gd name="connsiteX32" fmla="*/ 31371 w 411964"/>
                <a:gd name="connsiteY32" fmla="*/ 70737 h 490324"/>
                <a:gd name="connsiteX33" fmla="*/ 49092 w 411964"/>
                <a:gd name="connsiteY33" fmla="*/ 93358 h 490324"/>
                <a:gd name="connsiteX34" fmla="*/ 71914 w 411964"/>
                <a:gd name="connsiteY34" fmla="*/ 122973 h 490324"/>
                <a:gd name="connsiteX35" fmla="*/ 80284 w 411964"/>
                <a:gd name="connsiteY35" fmla="*/ 164488 h 490324"/>
                <a:gd name="connsiteX36" fmla="*/ 86954 w 411964"/>
                <a:gd name="connsiteY36" fmla="*/ 252027 h 490324"/>
                <a:gd name="connsiteX37" fmla="*/ 73221 w 411964"/>
                <a:gd name="connsiteY37" fmla="*/ 318907 h 490324"/>
                <a:gd name="connsiteX38" fmla="*/ 29410 w 411964"/>
                <a:gd name="connsiteY38" fmla="*/ 367089 h 490324"/>
                <a:gd name="connsiteX39" fmla="*/ 180 w 411964"/>
                <a:gd name="connsiteY39" fmla="*/ 430047 h 490324"/>
                <a:gd name="connsiteX40" fmla="*/ 52885 w 411964"/>
                <a:gd name="connsiteY40" fmla="*/ 439004 h 490324"/>
                <a:gd name="connsiteX41" fmla="*/ 117034 w 411964"/>
                <a:gd name="connsiteY41" fmla="*/ 444168 h 49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1964" h="490324">
                  <a:moveTo>
                    <a:pt x="117034" y="444168"/>
                  </a:moveTo>
                  <a:lnTo>
                    <a:pt x="117034" y="444168"/>
                  </a:lnTo>
                  <a:cubicBezTo>
                    <a:pt x="126646" y="444103"/>
                    <a:pt x="149206" y="457178"/>
                    <a:pt x="169347" y="470253"/>
                  </a:cubicBezTo>
                  <a:cubicBezTo>
                    <a:pt x="189487" y="483329"/>
                    <a:pt x="207208" y="496404"/>
                    <a:pt x="207208" y="496404"/>
                  </a:cubicBezTo>
                  <a:cubicBezTo>
                    <a:pt x="207208" y="496404"/>
                    <a:pt x="232253" y="490978"/>
                    <a:pt x="265668" y="484244"/>
                  </a:cubicBezTo>
                  <a:cubicBezTo>
                    <a:pt x="299148" y="477510"/>
                    <a:pt x="340998" y="469469"/>
                    <a:pt x="374740" y="464304"/>
                  </a:cubicBezTo>
                  <a:cubicBezTo>
                    <a:pt x="375263" y="459009"/>
                    <a:pt x="375983" y="453387"/>
                    <a:pt x="376506" y="448091"/>
                  </a:cubicBezTo>
                  <a:cubicBezTo>
                    <a:pt x="376963" y="442795"/>
                    <a:pt x="377160" y="437892"/>
                    <a:pt x="376571" y="434231"/>
                  </a:cubicBezTo>
                  <a:cubicBezTo>
                    <a:pt x="375459" y="427628"/>
                    <a:pt x="378664" y="417625"/>
                    <a:pt x="384549" y="409322"/>
                  </a:cubicBezTo>
                  <a:cubicBezTo>
                    <a:pt x="390434" y="401020"/>
                    <a:pt x="399066" y="394351"/>
                    <a:pt x="408743" y="394286"/>
                  </a:cubicBezTo>
                  <a:cubicBezTo>
                    <a:pt x="418422" y="394221"/>
                    <a:pt x="416263" y="383237"/>
                    <a:pt x="408874" y="369704"/>
                  </a:cubicBezTo>
                  <a:cubicBezTo>
                    <a:pt x="401550" y="356237"/>
                    <a:pt x="389061" y="340219"/>
                    <a:pt x="378206" y="330348"/>
                  </a:cubicBezTo>
                  <a:cubicBezTo>
                    <a:pt x="367351" y="320476"/>
                    <a:pt x="362447" y="306682"/>
                    <a:pt x="362643" y="293671"/>
                  </a:cubicBezTo>
                  <a:cubicBezTo>
                    <a:pt x="362839" y="280727"/>
                    <a:pt x="368201" y="268502"/>
                    <a:pt x="377879" y="261833"/>
                  </a:cubicBezTo>
                  <a:cubicBezTo>
                    <a:pt x="387557" y="255165"/>
                    <a:pt x="388080" y="247450"/>
                    <a:pt x="386118" y="238624"/>
                  </a:cubicBezTo>
                  <a:cubicBezTo>
                    <a:pt x="384222" y="229799"/>
                    <a:pt x="379841" y="219861"/>
                    <a:pt x="379775" y="208813"/>
                  </a:cubicBezTo>
                  <a:cubicBezTo>
                    <a:pt x="379710" y="197764"/>
                    <a:pt x="356496" y="190703"/>
                    <a:pt x="331386" y="185865"/>
                  </a:cubicBezTo>
                  <a:cubicBezTo>
                    <a:pt x="306276" y="181028"/>
                    <a:pt x="279269" y="178347"/>
                    <a:pt x="271749" y="176190"/>
                  </a:cubicBezTo>
                  <a:cubicBezTo>
                    <a:pt x="264164" y="174032"/>
                    <a:pt x="266779" y="158538"/>
                    <a:pt x="268349" y="143632"/>
                  </a:cubicBezTo>
                  <a:cubicBezTo>
                    <a:pt x="269918" y="128726"/>
                    <a:pt x="270376" y="114344"/>
                    <a:pt x="258475" y="114409"/>
                  </a:cubicBezTo>
                  <a:cubicBezTo>
                    <a:pt x="246639" y="114474"/>
                    <a:pt x="238530" y="110094"/>
                    <a:pt x="233364" y="103491"/>
                  </a:cubicBezTo>
                  <a:cubicBezTo>
                    <a:pt x="228199" y="96888"/>
                    <a:pt x="226041" y="88062"/>
                    <a:pt x="225975" y="79236"/>
                  </a:cubicBezTo>
                  <a:cubicBezTo>
                    <a:pt x="225910" y="70411"/>
                    <a:pt x="216690" y="58839"/>
                    <a:pt x="207797" y="48117"/>
                  </a:cubicBezTo>
                  <a:cubicBezTo>
                    <a:pt x="198838" y="37396"/>
                    <a:pt x="190141" y="27458"/>
                    <a:pt x="191187" y="21966"/>
                  </a:cubicBezTo>
                  <a:cubicBezTo>
                    <a:pt x="191383" y="21182"/>
                    <a:pt x="191710" y="20397"/>
                    <a:pt x="192168" y="19678"/>
                  </a:cubicBezTo>
                  <a:cubicBezTo>
                    <a:pt x="192626" y="18959"/>
                    <a:pt x="193214" y="18175"/>
                    <a:pt x="193868" y="17455"/>
                  </a:cubicBezTo>
                  <a:cubicBezTo>
                    <a:pt x="187198" y="16410"/>
                    <a:pt x="181313" y="15494"/>
                    <a:pt x="176605" y="14710"/>
                  </a:cubicBezTo>
                  <a:cubicBezTo>
                    <a:pt x="171897" y="13925"/>
                    <a:pt x="168366" y="13337"/>
                    <a:pt x="166469" y="12944"/>
                  </a:cubicBezTo>
                  <a:cubicBezTo>
                    <a:pt x="158426" y="11375"/>
                    <a:pt x="147963" y="8107"/>
                    <a:pt x="139528" y="5295"/>
                  </a:cubicBezTo>
                  <a:cubicBezTo>
                    <a:pt x="131093" y="2484"/>
                    <a:pt x="124684" y="0"/>
                    <a:pt x="124684" y="0"/>
                  </a:cubicBezTo>
                  <a:cubicBezTo>
                    <a:pt x="124684" y="0"/>
                    <a:pt x="109710" y="5034"/>
                    <a:pt x="89635" y="11702"/>
                  </a:cubicBezTo>
                  <a:cubicBezTo>
                    <a:pt x="69494" y="18371"/>
                    <a:pt x="44188" y="26674"/>
                    <a:pt x="23459" y="33277"/>
                  </a:cubicBezTo>
                  <a:cubicBezTo>
                    <a:pt x="24898" y="46221"/>
                    <a:pt x="27317" y="59754"/>
                    <a:pt x="31371" y="70737"/>
                  </a:cubicBezTo>
                  <a:cubicBezTo>
                    <a:pt x="35426" y="81786"/>
                    <a:pt x="41115" y="90285"/>
                    <a:pt x="49092" y="93358"/>
                  </a:cubicBezTo>
                  <a:cubicBezTo>
                    <a:pt x="64590" y="99242"/>
                    <a:pt x="69429" y="110094"/>
                    <a:pt x="71914" y="122973"/>
                  </a:cubicBezTo>
                  <a:cubicBezTo>
                    <a:pt x="74398" y="135853"/>
                    <a:pt x="74464" y="150693"/>
                    <a:pt x="80284" y="164488"/>
                  </a:cubicBezTo>
                  <a:cubicBezTo>
                    <a:pt x="86169" y="178347"/>
                    <a:pt x="88262" y="216919"/>
                    <a:pt x="86954" y="252027"/>
                  </a:cubicBezTo>
                  <a:cubicBezTo>
                    <a:pt x="85646" y="287199"/>
                    <a:pt x="80938" y="318842"/>
                    <a:pt x="73221" y="318907"/>
                  </a:cubicBezTo>
                  <a:cubicBezTo>
                    <a:pt x="65440" y="318907"/>
                    <a:pt x="46215" y="341789"/>
                    <a:pt x="29410" y="367089"/>
                  </a:cubicBezTo>
                  <a:cubicBezTo>
                    <a:pt x="12604" y="392390"/>
                    <a:pt x="-1782" y="420175"/>
                    <a:pt x="180" y="430047"/>
                  </a:cubicBezTo>
                  <a:cubicBezTo>
                    <a:pt x="703" y="432531"/>
                    <a:pt x="25878" y="436127"/>
                    <a:pt x="52885" y="439004"/>
                  </a:cubicBezTo>
                  <a:cubicBezTo>
                    <a:pt x="80088" y="441946"/>
                    <a:pt x="109056" y="444234"/>
                    <a:pt x="117034" y="444168"/>
                  </a:cubicBezTo>
                </a:path>
              </a:pathLst>
            </a:custGeom>
            <a:solidFill>
              <a:srgbClr val="F16870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3" name="Volný tvar 52">
              <a:extLst>
                <a:ext uri="{FF2B5EF4-FFF2-40B4-BE49-F238E27FC236}">
                  <a16:creationId xmlns:a16="http://schemas.microsoft.com/office/drawing/2014/main" id="{9FF6D96C-C2E7-F14D-B654-C98CEE7D4262}"/>
                </a:ext>
              </a:extLst>
            </p:cNvPr>
            <p:cNvSpPr/>
            <p:nvPr/>
          </p:nvSpPr>
          <p:spPr>
            <a:xfrm>
              <a:off x="7268349" y="4678869"/>
              <a:ext cx="411964" cy="490324"/>
            </a:xfrm>
            <a:custGeom>
              <a:avLst/>
              <a:gdLst>
                <a:gd name="connsiteX0" fmla="*/ 117034 w 411964"/>
                <a:gd name="connsiteY0" fmla="*/ 444168 h 490324"/>
                <a:gd name="connsiteX1" fmla="*/ 117034 w 411964"/>
                <a:gd name="connsiteY1" fmla="*/ 444168 h 490324"/>
                <a:gd name="connsiteX2" fmla="*/ 169347 w 411964"/>
                <a:gd name="connsiteY2" fmla="*/ 470253 h 490324"/>
                <a:gd name="connsiteX3" fmla="*/ 207208 w 411964"/>
                <a:gd name="connsiteY3" fmla="*/ 496404 h 490324"/>
                <a:gd name="connsiteX4" fmla="*/ 265668 w 411964"/>
                <a:gd name="connsiteY4" fmla="*/ 484244 h 490324"/>
                <a:gd name="connsiteX5" fmla="*/ 374740 w 411964"/>
                <a:gd name="connsiteY5" fmla="*/ 464304 h 490324"/>
                <a:gd name="connsiteX6" fmla="*/ 376506 w 411964"/>
                <a:gd name="connsiteY6" fmla="*/ 448091 h 490324"/>
                <a:gd name="connsiteX7" fmla="*/ 376571 w 411964"/>
                <a:gd name="connsiteY7" fmla="*/ 434231 h 490324"/>
                <a:gd name="connsiteX8" fmla="*/ 384549 w 411964"/>
                <a:gd name="connsiteY8" fmla="*/ 409322 h 490324"/>
                <a:gd name="connsiteX9" fmla="*/ 408743 w 411964"/>
                <a:gd name="connsiteY9" fmla="*/ 394286 h 490324"/>
                <a:gd name="connsiteX10" fmla="*/ 408874 w 411964"/>
                <a:gd name="connsiteY10" fmla="*/ 369704 h 490324"/>
                <a:gd name="connsiteX11" fmla="*/ 378206 w 411964"/>
                <a:gd name="connsiteY11" fmla="*/ 330348 h 490324"/>
                <a:gd name="connsiteX12" fmla="*/ 362643 w 411964"/>
                <a:gd name="connsiteY12" fmla="*/ 293671 h 490324"/>
                <a:gd name="connsiteX13" fmla="*/ 377879 w 411964"/>
                <a:gd name="connsiteY13" fmla="*/ 261833 h 490324"/>
                <a:gd name="connsiteX14" fmla="*/ 386118 w 411964"/>
                <a:gd name="connsiteY14" fmla="*/ 238624 h 490324"/>
                <a:gd name="connsiteX15" fmla="*/ 379775 w 411964"/>
                <a:gd name="connsiteY15" fmla="*/ 208813 h 490324"/>
                <a:gd name="connsiteX16" fmla="*/ 331386 w 411964"/>
                <a:gd name="connsiteY16" fmla="*/ 185865 h 490324"/>
                <a:gd name="connsiteX17" fmla="*/ 271749 w 411964"/>
                <a:gd name="connsiteY17" fmla="*/ 176190 h 490324"/>
                <a:gd name="connsiteX18" fmla="*/ 268349 w 411964"/>
                <a:gd name="connsiteY18" fmla="*/ 143632 h 490324"/>
                <a:gd name="connsiteX19" fmla="*/ 258475 w 411964"/>
                <a:gd name="connsiteY19" fmla="*/ 114409 h 490324"/>
                <a:gd name="connsiteX20" fmla="*/ 233364 w 411964"/>
                <a:gd name="connsiteY20" fmla="*/ 103491 h 490324"/>
                <a:gd name="connsiteX21" fmla="*/ 225975 w 411964"/>
                <a:gd name="connsiteY21" fmla="*/ 79236 h 490324"/>
                <a:gd name="connsiteX22" fmla="*/ 207797 w 411964"/>
                <a:gd name="connsiteY22" fmla="*/ 48117 h 490324"/>
                <a:gd name="connsiteX23" fmla="*/ 191187 w 411964"/>
                <a:gd name="connsiteY23" fmla="*/ 21966 h 490324"/>
                <a:gd name="connsiteX24" fmla="*/ 192168 w 411964"/>
                <a:gd name="connsiteY24" fmla="*/ 19678 h 490324"/>
                <a:gd name="connsiteX25" fmla="*/ 193868 w 411964"/>
                <a:gd name="connsiteY25" fmla="*/ 17455 h 490324"/>
                <a:gd name="connsiteX26" fmla="*/ 176605 w 411964"/>
                <a:gd name="connsiteY26" fmla="*/ 14710 h 490324"/>
                <a:gd name="connsiteX27" fmla="*/ 166469 w 411964"/>
                <a:gd name="connsiteY27" fmla="*/ 12944 h 490324"/>
                <a:gd name="connsiteX28" fmla="*/ 139528 w 411964"/>
                <a:gd name="connsiteY28" fmla="*/ 5295 h 490324"/>
                <a:gd name="connsiteX29" fmla="*/ 124684 w 411964"/>
                <a:gd name="connsiteY29" fmla="*/ 0 h 490324"/>
                <a:gd name="connsiteX30" fmla="*/ 89635 w 411964"/>
                <a:gd name="connsiteY30" fmla="*/ 11702 h 490324"/>
                <a:gd name="connsiteX31" fmla="*/ 23459 w 411964"/>
                <a:gd name="connsiteY31" fmla="*/ 33277 h 490324"/>
                <a:gd name="connsiteX32" fmla="*/ 31371 w 411964"/>
                <a:gd name="connsiteY32" fmla="*/ 70737 h 490324"/>
                <a:gd name="connsiteX33" fmla="*/ 49092 w 411964"/>
                <a:gd name="connsiteY33" fmla="*/ 93358 h 490324"/>
                <a:gd name="connsiteX34" fmla="*/ 71914 w 411964"/>
                <a:gd name="connsiteY34" fmla="*/ 122973 h 490324"/>
                <a:gd name="connsiteX35" fmla="*/ 80284 w 411964"/>
                <a:gd name="connsiteY35" fmla="*/ 164488 h 490324"/>
                <a:gd name="connsiteX36" fmla="*/ 86954 w 411964"/>
                <a:gd name="connsiteY36" fmla="*/ 252027 h 490324"/>
                <a:gd name="connsiteX37" fmla="*/ 73221 w 411964"/>
                <a:gd name="connsiteY37" fmla="*/ 318907 h 490324"/>
                <a:gd name="connsiteX38" fmla="*/ 29410 w 411964"/>
                <a:gd name="connsiteY38" fmla="*/ 367089 h 490324"/>
                <a:gd name="connsiteX39" fmla="*/ 180 w 411964"/>
                <a:gd name="connsiteY39" fmla="*/ 430047 h 490324"/>
                <a:gd name="connsiteX40" fmla="*/ 52885 w 411964"/>
                <a:gd name="connsiteY40" fmla="*/ 439004 h 490324"/>
                <a:gd name="connsiteX41" fmla="*/ 117034 w 411964"/>
                <a:gd name="connsiteY41" fmla="*/ 444168 h 49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11964" h="490324">
                  <a:moveTo>
                    <a:pt x="117034" y="444168"/>
                  </a:moveTo>
                  <a:lnTo>
                    <a:pt x="117034" y="444168"/>
                  </a:lnTo>
                  <a:cubicBezTo>
                    <a:pt x="126646" y="444103"/>
                    <a:pt x="149206" y="457178"/>
                    <a:pt x="169347" y="470253"/>
                  </a:cubicBezTo>
                  <a:cubicBezTo>
                    <a:pt x="189487" y="483329"/>
                    <a:pt x="207208" y="496404"/>
                    <a:pt x="207208" y="496404"/>
                  </a:cubicBezTo>
                  <a:cubicBezTo>
                    <a:pt x="207208" y="496404"/>
                    <a:pt x="232253" y="490978"/>
                    <a:pt x="265668" y="484244"/>
                  </a:cubicBezTo>
                  <a:cubicBezTo>
                    <a:pt x="299148" y="477510"/>
                    <a:pt x="340998" y="469469"/>
                    <a:pt x="374740" y="464304"/>
                  </a:cubicBezTo>
                  <a:cubicBezTo>
                    <a:pt x="375263" y="459009"/>
                    <a:pt x="375983" y="453387"/>
                    <a:pt x="376506" y="448091"/>
                  </a:cubicBezTo>
                  <a:cubicBezTo>
                    <a:pt x="376963" y="442795"/>
                    <a:pt x="377160" y="437892"/>
                    <a:pt x="376571" y="434231"/>
                  </a:cubicBezTo>
                  <a:cubicBezTo>
                    <a:pt x="375459" y="427628"/>
                    <a:pt x="378664" y="417625"/>
                    <a:pt x="384549" y="409322"/>
                  </a:cubicBezTo>
                  <a:cubicBezTo>
                    <a:pt x="390434" y="401020"/>
                    <a:pt x="399066" y="394351"/>
                    <a:pt x="408743" y="394286"/>
                  </a:cubicBezTo>
                  <a:cubicBezTo>
                    <a:pt x="418422" y="394221"/>
                    <a:pt x="416263" y="383237"/>
                    <a:pt x="408874" y="369704"/>
                  </a:cubicBezTo>
                  <a:cubicBezTo>
                    <a:pt x="401550" y="356237"/>
                    <a:pt x="389061" y="340219"/>
                    <a:pt x="378206" y="330348"/>
                  </a:cubicBezTo>
                  <a:cubicBezTo>
                    <a:pt x="367351" y="320476"/>
                    <a:pt x="362447" y="306682"/>
                    <a:pt x="362643" y="293671"/>
                  </a:cubicBezTo>
                  <a:cubicBezTo>
                    <a:pt x="362839" y="280727"/>
                    <a:pt x="368201" y="268502"/>
                    <a:pt x="377879" y="261833"/>
                  </a:cubicBezTo>
                  <a:cubicBezTo>
                    <a:pt x="387557" y="255165"/>
                    <a:pt x="388080" y="247450"/>
                    <a:pt x="386118" y="238624"/>
                  </a:cubicBezTo>
                  <a:cubicBezTo>
                    <a:pt x="384222" y="229799"/>
                    <a:pt x="379841" y="219861"/>
                    <a:pt x="379775" y="208813"/>
                  </a:cubicBezTo>
                  <a:cubicBezTo>
                    <a:pt x="379710" y="197764"/>
                    <a:pt x="356496" y="190703"/>
                    <a:pt x="331386" y="185865"/>
                  </a:cubicBezTo>
                  <a:cubicBezTo>
                    <a:pt x="306276" y="181028"/>
                    <a:pt x="279269" y="178347"/>
                    <a:pt x="271749" y="176190"/>
                  </a:cubicBezTo>
                  <a:cubicBezTo>
                    <a:pt x="264164" y="174032"/>
                    <a:pt x="266779" y="158538"/>
                    <a:pt x="268349" y="143632"/>
                  </a:cubicBezTo>
                  <a:cubicBezTo>
                    <a:pt x="269918" y="128726"/>
                    <a:pt x="270376" y="114344"/>
                    <a:pt x="258475" y="114409"/>
                  </a:cubicBezTo>
                  <a:cubicBezTo>
                    <a:pt x="246639" y="114474"/>
                    <a:pt x="238530" y="110094"/>
                    <a:pt x="233364" y="103491"/>
                  </a:cubicBezTo>
                  <a:cubicBezTo>
                    <a:pt x="228199" y="96888"/>
                    <a:pt x="226041" y="88062"/>
                    <a:pt x="225975" y="79236"/>
                  </a:cubicBezTo>
                  <a:cubicBezTo>
                    <a:pt x="225910" y="70411"/>
                    <a:pt x="216690" y="58839"/>
                    <a:pt x="207797" y="48117"/>
                  </a:cubicBezTo>
                  <a:cubicBezTo>
                    <a:pt x="198838" y="37396"/>
                    <a:pt x="190141" y="27458"/>
                    <a:pt x="191187" y="21966"/>
                  </a:cubicBezTo>
                  <a:cubicBezTo>
                    <a:pt x="191383" y="21182"/>
                    <a:pt x="191710" y="20397"/>
                    <a:pt x="192168" y="19678"/>
                  </a:cubicBezTo>
                  <a:cubicBezTo>
                    <a:pt x="192626" y="18959"/>
                    <a:pt x="193214" y="18175"/>
                    <a:pt x="193868" y="17455"/>
                  </a:cubicBezTo>
                  <a:cubicBezTo>
                    <a:pt x="187198" y="16410"/>
                    <a:pt x="181313" y="15494"/>
                    <a:pt x="176605" y="14710"/>
                  </a:cubicBezTo>
                  <a:cubicBezTo>
                    <a:pt x="171897" y="13925"/>
                    <a:pt x="168366" y="13337"/>
                    <a:pt x="166469" y="12944"/>
                  </a:cubicBezTo>
                  <a:cubicBezTo>
                    <a:pt x="158426" y="11375"/>
                    <a:pt x="147963" y="8107"/>
                    <a:pt x="139528" y="5295"/>
                  </a:cubicBezTo>
                  <a:cubicBezTo>
                    <a:pt x="131093" y="2484"/>
                    <a:pt x="124684" y="0"/>
                    <a:pt x="124684" y="0"/>
                  </a:cubicBezTo>
                  <a:cubicBezTo>
                    <a:pt x="124684" y="0"/>
                    <a:pt x="109710" y="5034"/>
                    <a:pt x="89635" y="11702"/>
                  </a:cubicBezTo>
                  <a:cubicBezTo>
                    <a:pt x="69494" y="18371"/>
                    <a:pt x="44188" y="26674"/>
                    <a:pt x="23459" y="33277"/>
                  </a:cubicBezTo>
                  <a:cubicBezTo>
                    <a:pt x="24898" y="46221"/>
                    <a:pt x="27317" y="59754"/>
                    <a:pt x="31371" y="70737"/>
                  </a:cubicBezTo>
                  <a:cubicBezTo>
                    <a:pt x="35426" y="81786"/>
                    <a:pt x="41115" y="90285"/>
                    <a:pt x="49092" y="93358"/>
                  </a:cubicBezTo>
                  <a:cubicBezTo>
                    <a:pt x="64590" y="99242"/>
                    <a:pt x="69429" y="110094"/>
                    <a:pt x="71914" y="122973"/>
                  </a:cubicBezTo>
                  <a:cubicBezTo>
                    <a:pt x="74398" y="135853"/>
                    <a:pt x="74464" y="150693"/>
                    <a:pt x="80284" y="164488"/>
                  </a:cubicBezTo>
                  <a:cubicBezTo>
                    <a:pt x="86169" y="178347"/>
                    <a:pt x="88262" y="216919"/>
                    <a:pt x="86954" y="252027"/>
                  </a:cubicBezTo>
                  <a:cubicBezTo>
                    <a:pt x="85646" y="287199"/>
                    <a:pt x="80938" y="318842"/>
                    <a:pt x="73221" y="318907"/>
                  </a:cubicBezTo>
                  <a:cubicBezTo>
                    <a:pt x="65440" y="318907"/>
                    <a:pt x="46215" y="341789"/>
                    <a:pt x="29410" y="367089"/>
                  </a:cubicBezTo>
                  <a:cubicBezTo>
                    <a:pt x="12604" y="392390"/>
                    <a:pt x="-1782" y="420175"/>
                    <a:pt x="180" y="430047"/>
                  </a:cubicBezTo>
                  <a:cubicBezTo>
                    <a:pt x="703" y="432531"/>
                    <a:pt x="25878" y="436127"/>
                    <a:pt x="52885" y="439004"/>
                  </a:cubicBezTo>
                  <a:cubicBezTo>
                    <a:pt x="80088" y="441946"/>
                    <a:pt x="109056" y="444234"/>
                    <a:pt x="117034" y="444168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4" name="Volný tvar 53">
              <a:extLst>
                <a:ext uri="{FF2B5EF4-FFF2-40B4-BE49-F238E27FC236}">
                  <a16:creationId xmlns:a16="http://schemas.microsoft.com/office/drawing/2014/main" id="{E7EB0121-A551-F044-9941-86A22F4B60FF}"/>
                </a:ext>
              </a:extLst>
            </p:cNvPr>
            <p:cNvSpPr/>
            <p:nvPr/>
          </p:nvSpPr>
          <p:spPr>
            <a:xfrm>
              <a:off x="7011266" y="4802729"/>
              <a:ext cx="346573" cy="307270"/>
            </a:xfrm>
            <a:custGeom>
              <a:avLst/>
              <a:gdLst>
                <a:gd name="connsiteX0" fmla="*/ 259878 w 346573"/>
                <a:gd name="connsiteY0" fmla="*/ 306514 h 307269"/>
                <a:gd name="connsiteX1" fmla="*/ 259878 w 346573"/>
                <a:gd name="connsiteY1" fmla="*/ 306514 h 307269"/>
                <a:gd name="connsiteX2" fmla="*/ 289108 w 346573"/>
                <a:gd name="connsiteY2" fmla="*/ 243295 h 307269"/>
                <a:gd name="connsiteX3" fmla="*/ 332986 w 346573"/>
                <a:gd name="connsiteY3" fmla="*/ 194916 h 307269"/>
                <a:gd name="connsiteX4" fmla="*/ 345802 w 346573"/>
                <a:gd name="connsiteY4" fmla="*/ 145230 h 307269"/>
                <a:gd name="connsiteX5" fmla="*/ 344690 w 346573"/>
                <a:gd name="connsiteY5" fmla="*/ 61417 h 307269"/>
                <a:gd name="connsiteX6" fmla="*/ 282503 w 346573"/>
                <a:gd name="connsiteY6" fmla="*/ 26113 h 307269"/>
                <a:gd name="connsiteX7" fmla="*/ 256543 w 346573"/>
                <a:gd name="connsiteY7" fmla="*/ 16176 h 307269"/>
                <a:gd name="connsiteX8" fmla="*/ 189256 w 346573"/>
                <a:gd name="connsiteY8" fmla="*/ 12057 h 307269"/>
                <a:gd name="connsiteX9" fmla="*/ 105751 w 346573"/>
                <a:gd name="connsiteY9" fmla="*/ 1336 h 307269"/>
                <a:gd name="connsiteX10" fmla="*/ 73775 w 346573"/>
                <a:gd name="connsiteY10" fmla="*/ 10619 h 307269"/>
                <a:gd name="connsiteX11" fmla="*/ 43368 w 346573"/>
                <a:gd name="connsiteY11" fmla="*/ 14869 h 307269"/>
                <a:gd name="connsiteX12" fmla="*/ 12961 w 346573"/>
                <a:gd name="connsiteY12" fmla="*/ 14149 h 307269"/>
                <a:gd name="connsiteX13" fmla="*/ 471 w 346573"/>
                <a:gd name="connsiteY13" fmla="*/ 41477 h 307269"/>
                <a:gd name="connsiteX14" fmla="*/ 24797 w 346573"/>
                <a:gd name="connsiteY14" fmla="*/ 71485 h 307269"/>
                <a:gd name="connsiteX15" fmla="*/ 45984 w 346573"/>
                <a:gd name="connsiteY15" fmla="*/ 109730 h 307269"/>
                <a:gd name="connsiteX16" fmla="*/ 86853 w 346573"/>
                <a:gd name="connsiteY16" fmla="*/ 164973 h 307269"/>
                <a:gd name="connsiteX17" fmla="*/ 126088 w 346573"/>
                <a:gd name="connsiteY17" fmla="*/ 208645 h 307269"/>
                <a:gd name="connsiteX18" fmla="*/ 153945 w 346573"/>
                <a:gd name="connsiteY18" fmla="*/ 241791 h 307269"/>
                <a:gd name="connsiteX19" fmla="*/ 205734 w 346573"/>
                <a:gd name="connsiteY19" fmla="*/ 299649 h 307269"/>
                <a:gd name="connsiteX20" fmla="*/ 259878 w 346573"/>
                <a:gd name="connsiteY20" fmla="*/ 306514 h 30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6573" h="307269">
                  <a:moveTo>
                    <a:pt x="259878" y="306514"/>
                  </a:moveTo>
                  <a:lnTo>
                    <a:pt x="259878" y="306514"/>
                  </a:lnTo>
                  <a:cubicBezTo>
                    <a:pt x="257916" y="296576"/>
                    <a:pt x="272302" y="268726"/>
                    <a:pt x="289108" y="243295"/>
                  </a:cubicBezTo>
                  <a:cubicBezTo>
                    <a:pt x="305914" y="217928"/>
                    <a:pt x="325204" y="194981"/>
                    <a:pt x="332986" y="194916"/>
                  </a:cubicBezTo>
                  <a:cubicBezTo>
                    <a:pt x="339459" y="194916"/>
                    <a:pt x="343775" y="172884"/>
                    <a:pt x="345802" y="145230"/>
                  </a:cubicBezTo>
                  <a:cubicBezTo>
                    <a:pt x="347829" y="117575"/>
                    <a:pt x="347502" y="84233"/>
                    <a:pt x="344690" y="61417"/>
                  </a:cubicBezTo>
                  <a:cubicBezTo>
                    <a:pt x="320561" y="44484"/>
                    <a:pt x="298524" y="33174"/>
                    <a:pt x="282503" y="26113"/>
                  </a:cubicBezTo>
                  <a:cubicBezTo>
                    <a:pt x="266483" y="19053"/>
                    <a:pt x="256543" y="16176"/>
                    <a:pt x="256543" y="16176"/>
                  </a:cubicBezTo>
                  <a:cubicBezTo>
                    <a:pt x="256543" y="16176"/>
                    <a:pt x="224240" y="14673"/>
                    <a:pt x="189256" y="12057"/>
                  </a:cubicBezTo>
                  <a:cubicBezTo>
                    <a:pt x="154271" y="9443"/>
                    <a:pt x="116606" y="5716"/>
                    <a:pt x="105751" y="1336"/>
                  </a:cubicBezTo>
                  <a:cubicBezTo>
                    <a:pt x="94962" y="-3045"/>
                    <a:pt x="84237" y="4212"/>
                    <a:pt x="73775" y="10619"/>
                  </a:cubicBezTo>
                  <a:cubicBezTo>
                    <a:pt x="63313" y="17026"/>
                    <a:pt x="53112" y="22583"/>
                    <a:pt x="43368" y="14869"/>
                  </a:cubicBezTo>
                  <a:cubicBezTo>
                    <a:pt x="33625" y="7220"/>
                    <a:pt x="21854" y="8331"/>
                    <a:pt x="12961" y="14149"/>
                  </a:cubicBezTo>
                  <a:cubicBezTo>
                    <a:pt x="4133" y="19968"/>
                    <a:pt x="-1752" y="30494"/>
                    <a:pt x="471" y="41477"/>
                  </a:cubicBezTo>
                  <a:cubicBezTo>
                    <a:pt x="2695" y="52525"/>
                    <a:pt x="14007" y="61286"/>
                    <a:pt x="24797" y="71485"/>
                  </a:cubicBezTo>
                  <a:cubicBezTo>
                    <a:pt x="35586" y="81684"/>
                    <a:pt x="45918" y="93190"/>
                    <a:pt x="45984" y="109730"/>
                  </a:cubicBezTo>
                  <a:cubicBezTo>
                    <a:pt x="46049" y="126270"/>
                    <a:pt x="66582" y="146602"/>
                    <a:pt x="86853" y="164973"/>
                  </a:cubicBezTo>
                  <a:cubicBezTo>
                    <a:pt x="107124" y="183344"/>
                    <a:pt x="127069" y="199819"/>
                    <a:pt x="126088" y="208645"/>
                  </a:cubicBezTo>
                  <a:cubicBezTo>
                    <a:pt x="125369" y="214790"/>
                    <a:pt x="137662" y="226231"/>
                    <a:pt x="153945" y="241791"/>
                  </a:cubicBezTo>
                  <a:cubicBezTo>
                    <a:pt x="170227" y="257350"/>
                    <a:pt x="190498" y="277029"/>
                    <a:pt x="205734" y="299649"/>
                  </a:cubicBezTo>
                  <a:cubicBezTo>
                    <a:pt x="213843" y="304945"/>
                    <a:pt x="260401" y="309063"/>
                    <a:pt x="259878" y="306514"/>
                  </a:cubicBez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5" name="Volný tvar 54">
              <a:extLst>
                <a:ext uri="{FF2B5EF4-FFF2-40B4-BE49-F238E27FC236}">
                  <a16:creationId xmlns:a16="http://schemas.microsoft.com/office/drawing/2014/main" id="{6EE600BA-4A3D-DD4B-8E7C-030F06AE4ABB}"/>
                </a:ext>
              </a:extLst>
            </p:cNvPr>
            <p:cNvSpPr/>
            <p:nvPr/>
          </p:nvSpPr>
          <p:spPr>
            <a:xfrm>
              <a:off x="7011266" y="4802729"/>
              <a:ext cx="346573" cy="307270"/>
            </a:xfrm>
            <a:custGeom>
              <a:avLst/>
              <a:gdLst>
                <a:gd name="connsiteX0" fmla="*/ 259878 w 346573"/>
                <a:gd name="connsiteY0" fmla="*/ 306514 h 307269"/>
                <a:gd name="connsiteX1" fmla="*/ 259878 w 346573"/>
                <a:gd name="connsiteY1" fmla="*/ 306514 h 307269"/>
                <a:gd name="connsiteX2" fmla="*/ 289108 w 346573"/>
                <a:gd name="connsiteY2" fmla="*/ 243295 h 307269"/>
                <a:gd name="connsiteX3" fmla="*/ 332986 w 346573"/>
                <a:gd name="connsiteY3" fmla="*/ 194916 h 307269"/>
                <a:gd name="connsiteX4" fmla="*/ 345802 w 346573"/>
                <a:gd name="connsiteY4" fmla="*/ 145230 h 307269"/>
                <a:gd name="connsiteX5" fmla="*/ 344690 w 346573"/>
                <a:gd name="connsiteY5" fmla="*/ 61417 h 307269"/>
                <a:gd name="connsiteX6" fmla="*/ 282503 w 346573"/>
                <a:gd name="connsiteY6" fmla="*/ 26113 h 307269"/>
                <a:gd name="connsiteX7" fmla="*/ 256543 w 346573"/>
                <a:gd name="connsiteY7" fmla="*/ 16176 h 307269"/>
                <a:gd name="connsiteX8" fmla="*/ 189256 w 346573"/>
                <a:gd name="connsiteY8" fmla="*/ 12057 h 307269"/>
                <a:gd name="connsiteX9" fmla="*/ 105751 w 346573"/>
                <a:gd name="connsiteY9" fmla="*/ 1336 h 307269"/>
                <a:gd name="connsiteX10" fmla="*/ 73775 w 346573"/>
                <a:gd name="connsiteY10" fmla="*/ 10619 h 307269"/>
                <a:gd name="connsiteX11" fmla="*/ 43368 w 346573"/>
                <a:gd name="connsiteY11" fmla="*/ 14869 h 307269"/>
                <a:gd name="connsiteX12" fmla="*/ 12961 w 346573"/>
                <a:gd name="connsiteY12" fmla="*/ 14149 h 307269"/>
                <a:gd name="connsiteX13" fmla="*/ 471 w 346573"/>
                <a:gd name="connsiteY13" fmla="*/ 41477 h 307269"/>
                <a:gd name="connsiteX14" fmla="*/ 24797 w 346573"/>
                <a:gd name="connsiteY14" fmla="*/ 71485 h 307269"/>
                <a:gd name="connsiteX15" fmla="*/ 45984 w 346573"/>
                <a:gd name="connsiteY15" fmla="*/ 109730 h 307269"/>
                <a:gd name="connsiteX16" fmla="*/ 86853 w 346573"/>
                <a:gd name="connsiteY16" fmla="*/ 164973 h 307269"/>
                <a:gd name="connsiteX17" fmla="*/ 126088 w 346573"/>
                <a:gd name="connsiteY17" fmla="*/ 208645 h 307269"/>
                <a:gd name="connsiteX18" fmla="*/ 153945 w 346573"/>
                <a:gd name="connsiteY18" fmla="*/ 241791 h 307269"/>
                <a:gd name="connsiteX19" fmla="*/ 205734 w 346573"/>
                <a:gd name="connsiteY19" fmla="*/ 299649 h 307269"/>
                <a:gd name="connsiteX20" fmla="*/ 259878 w 346573"/>
                <a:gd name="connsiteY20" fmla="*/ 306514 h 30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6573" h="307269">
                  <a:moveTo>
                    <a:pt x="259878" y="306514"/>
                  </a:moveTo>
                  <a:lnTo>
                    <a:pt x="259878" y="306514"/>
                  </a:lnTo>
                  <a:cubicBezTo>
                    <a:pt x="257916" y="296576"/>
                    <a:pt x="272302" y="268726"/>
                    <a:pt x="289108" y="243295"/>
                  </a:cubicBezTo>
                  <a:cubicBezTo>
                    <a:pt x="305914" y="217928"/>
                    <a:pt x="325204" y="194981"/>
                    <a:pt x="332986" y="194916"/>
                  </a:cubicBezTo>
                  <a:cubicBezTo>
                    <a:pt x="339459" y="194916"/>
                    <a:pt x="343775" y="172884"/>
                    <a:pt x="345802" y="145230"/>
                  </a:cubicBezTo>
                  <a:cubicBezTo>
                    <a:pt x="347829" y="117575"/>
                    <a:pt x="347502" y="84233"/>
                    <a:pt x="344690" y="61417"/>
                  </a:cubicBezTo>
                  <a:cubicBezTo>
                    <a:pt x="320561" y="44484"/>
                    <a:pt x="298524" y="33174"/>
                    <a:pt x="282503" y="26113"/>
                  </a:cubicBezTo>
                  <a:cubicBezTo>
                    <a:pt x="266483" y="19053"/>
                    <a:pt x="256543" y="16176"/>
                    <a:pt x="256543" y="16176"/>
                  </a:cubicBezTo>
                  <a:cubicBezTo>
                    <a:pt x="256543" y="16176"/>
                    <a:pt x="224240" y="14673"/>
                    <a:pt x="189256" y="12057"/>
                  </a:cubicBezTo>
                  <a:cubicBezTo>
                    <a:pt x="154271" y="9443"/>
                    <a:pt x="116606" y="5716"/>
                    <a:pt x="105751" y="1336"/>
                  </a:cubicBezTo>
                  <a:cubicBezTo>
                    <a:pt x="94962" y="-3045"/>
                    <a:pt x="84237" y="4212"/>
                    <a:pt x="73775" y="10619"/>
                  </a:cubicBezTo>
                  <a:cubicBezTo>
                    <a:pt x="63313" y="17026"/>
                    <a:pt x="53112" y="22583"/>
                    <a:pt x="43368" y="14869"/>
                  </a:cubicBezTo>
                  <a:cubicBezTo>
                    <a:pt x="33625" y="7220"/>
                    <a:pt x="21854" y="8331"/>
                    <a:pt x="12961" y="14149"/>
                  </a:cubicBezTo>
                  <a:cubicBezTo>
                    <a:pt x="4133" y="19968"/>
                    <a:pt x="-1752" y="30494"/>
                    <a:pt x="471" y="41477"/>
                  </a:cubicBezTo>
                  <a:cubicBezTo>
                    <a:pt x="2695" y="52525"/>
                    <a:pt x="14007" y="61286"/>
                    <a:pt x="24797" y="71485"/>
                  </a:cubicBezTo>
                  <a:cubicBezTo>
                    <a:pt x="35586" y="81684"/>
                    <a:pt x="45918" y="93190"/>
                    <a:pt x="45984" y="109730"/>
                  </a:cubicBezTo>
                  <a:cubicBezTo>
                    <a:pt x="46049" y="126270"/>
                    <a:pt x="66582" y="146602"/>
                    <a:pt x="86853" y="164973"/>
                  </a:cubicBezTo>
                  <a:cubicBezTo>
                    <a:pt x="107124" y="183344"/>
                    <a:pt x="127069" y="199819"/>
                    <a:pt x="126088" y="208645"/>
                  </a:cubicBezTo>
                  <a:cubicBezTo>
                    <a:pt x="125369" y="214790"/>
                    <a:pt x="137662" y="226231"/>
                    <a:pt x="153945" y="241791"/>
                  </a:cubicBezTo>
                  <a:cubicBezTo>
                    <a:pt x="170227" y="257350"/>
                    <a:pt x="190498" y="277029"/>
                    <a:pt x="205734" y="299649"/>
                  </a:cubicBezTo>
                  <a:cubicBezTo>
                    <a:pt x="213843" y="304945"/>
                    <a:pt x="260401" y="309063"/>
                    <a:pt x="259878" y="306514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6" name="Volný tvar 55">
              <a:extLst>
                <a:ext uri="{FF2B5EF4-FFF2-40B4-BE49-F238E27FC236}">
                  <a16:creationId xmlns:a16="http://schemas.microsoft.com/office/drawing/2014/main" id="{84DDE58A-DC8E-D841-9F93-73DCE4427FB1}"/>
                </a:ext>
              </a:extLst>
            </p:cNvPr>
            <p:cNvSpPr/>
            <p:nvPr/>
          </p:nvSpPr>
          <p:spPr>
            <a:xfrm>
              <a:off x="6445307" y="4321455"/>
              <a:ext cx="712763" cy="333420"/>
            </a:xfrm>
            <a:custGeom>
              <a:avLst/>
              <a:gdLst>
                <a:gd name="connsiteX0" fmla="*/ 600696 w 712763"/>
                <a:gd name="connsiteY0" fmla="*/ 29354 h 333420"/>
                <a:gd name="connsiteX1" fmla="*/ 600696 w 712763"/>
                <a:gd name="connsiteY1" fmla="*/ 29354 h 333420"/>
                <a:gd name="connsiteX2" fmla="*/ 546094 w 712763"/>
                <a:gd name="connsiteY2" fmla="*/ 3596 h 333420"/>
                <a:gd name="connsiteX3" fmla="*/ 510783 w 712763"/>
                <a:gd name="connsiteY3" fmla="*/ 0 h 333420"/>
                <a:gd name="connsiteX4" fmla="*/ 506467 w 712763"/>
                <a:gd name="connsiteY4" fmla="*/ 16932 h 333420"/>
                <a:gd name="connsiteX5" fmla="*/ 495023 w 712763"/>
                <a:gd name="connsiteY5" fmla="*/ 46287 h 333420"/>
                <a:gd name="connsiteX6" fmla="*/ 461020 w 712763"/>
                <a:gd name="connsiteY6" fmla="*/ 57400 h 333420"/>
                <a:gd name="connsiteX7" fmla="*/ 410603 w 712763"/>
                <a:gd name="connsiteY7" fmla="*/ 51974 h 333420"/>
                <a:gd name="connsiteX8" fmla="*/ 383270 w 712763"/>
                <a:gd name="connsiteY8" fmla="*/ 68645 h 333420"/>
                <a:gd name="connsiteX9" fmla="*/ 358291 w 712763"/>
                <a:gd name="connsiteY9" fmla="*/ 89043 h 333420"/>
                <a:gd name="connsiteX10" fmla="*/ 330957 w 712763"/>
                <a:gd name="connsiteY10" fmla="*/ 107740 h 333420"/>
                <a:gd name="connsiteX11" fmla="*/ 319906 w 712763"/>
                <a:gd name="connsiteY11" fmla="*/ 151281 h 333420"/>
                <a:gd name="connsiteX12" fmla="*/ 311993 w 712763"/>
                <a:gd name="connsiteY12" fmla="*/ 188154 h 333420"/>
                <a:gd name="connsiteX13" fmla="*/ 281325 w 712763"/>
                <a:gd name="connsiteY13" fmla="*/ 180243 h 333420"/>
                <a:gd name="connsiteX14" fmla="*/ 232674 w 712763"/>
                <a:gd name="connsiteY14" fmla="*/ 181289 h 333420"/>
                <a:gd name="connsiteX15" fmla="*/ 182519 w 712763"/>
                <a:gd name="connsiteY15" fmla="*/ 200641 h 333420"/>
                <a:gd name="connsiteX16" fmla="*/ 153812 w 712763"/>
                <a:gd name="connsiteY16" fmla="*/ 212931 h 333420"/>
                <a:gd name="connsiteX17" fmla="*/ 126610 w 712763"/>
                <a:gd name="connsiteY17" fmla="*/ 205282 h 333420"/>
                <a:gd name="connsiteX18" fmla="*/ 96726 w 712763"/>
                <a:gd name="connsiteY18" fmla="*/ 198156 h 333420"/>
                <a:gd name="connsiteX19" fmla="*/ 68542 w 712763"/>
                <a:gd name="connsiteY19" fmla="*/ 214304 h 333420"/>
                <a:gd name="connsiteX20" fmla="*/ 42974 w 712763"/>
                <a:gd name="connsiteY20" fmla="*/ 214108 h 333420"/>
                <a:gd name="connsiteX21" fmla="*/ 12502 w 712763"/>
                <a:gd name="connsiteY21" fmla="*/ 199006 h 333420"/>
                <a:gd name="connsiteX22" fmla="*/ 12 w 712763"/>
                <a:gd name="connsiteY22" fmla="*/ 223196 h 333420"/>
                <a:gd name="connsiteX23" fmla="*/ 2039 w 712763"/>
                <a:gd name="connsiteY23" fmla="*/ 252288 h 333420"/>
                <a:gd name="connsiteX24" fmla="*/ 19564 w 712763"/>
                <a:gd name="connsiteY24" fmla="*/ 272163 h 333420"/>
                <a:gd name="connsiteX25" fmla="*/ 51606 w 712763"/>
                <a:gd name="connsiteY25" fmla="*/ 278700 h 333420"/>
                <a:gd name="connsiteX26" fmla="*/ 82536 w 712763"/>
                <a:gd name="connsiteY26" fmla="*/ 277785 h 333420"/>
                <a:gd name="connsiteX27" fmla="*/ 111897 w 712763"/>
                <a:gd name="connsiteY27" fmla="*/ 291776 h 333420"/>
                <a:gd name="connsiteX28" fmla="*/ 144396 w 712763"/>
                <a:gd name="connsiteY28" fmla="*/ 289945 h 333420"/>
                <a:gd name="connsiteX29" fmla="*/ 171991 w 712763"/>
                <a:gd name="connsiteY29" fmla="*/ 271574 h 333420"/>
                <a:gd name="connsiteX30" fmla="*/ 212272 w 712763"/>
                <a:gd name="connsiteY30" fmla="*/ 261702 h 333420"/>
                <a:gd name="connsiteX31" fmla="*/ 249349 w 712763"/>
                <a:gd name="connsiteY31" fmla="*/ 260199 h 333420"/>
                <a:gd name="connsiteX32" fmla="*/ 257523 w 712763"/>
                <a:gd name="connsiteY32" fmla="*/ 278700 h 333420"/>
                <a:gd name="connsiteX33" fmla="*/ 268901 w 712763"/>
                <a:gd name="connsiteY33" fmla="*/ 302170 h 333420"/>
                <a:gd name="connsiteX34" fmla="*/ 303362 w 712763"/>
                <a:gd name="connsiteY34" fmla="*/ 310342 h 333420"/>
                <a:gd name="connsiteX35" fmla="*/ 357179 w 712763"/>
                <a:gd name="connsiteY35" fmla="*/ 315115 h 333420"/>
                <a:gd name="connsiteX36" fmla="*/ 418254 w 712763"/>
                <a:gd name="connsiteY36" fmla="*/ 325641 h 333420"/>
                <a:gd name="connsiteX37" fmla="*/ 464813 w 712763"/>
                <a:gd name="connsiteY37" fmla="*/ 334597 h 333420"/>
                <a:gd name="connsiteX38" fmla="*/ 498620 w 712763"/>
                <a:gd name="connsiteY38" fmla="*/ 318972 h 333420"/>
                <a:gd name="connsiteX39" fmla="*/ 548579 w 712763"/>
                <a:gd name="connsiteY39" fmla="*/ 303282 h 333420"/>
                <a:gd name="connsiteX40" fmla="*/ 593960 w 712763"/>
                <a:gd name="connsiteY40" fmla="*/ 291187 h 333420"/>
                <a:gd name="connsiteX41" fmla="*/ 615147 w 712763"/>
                <a:gd name="connsiteY41" fmla="*/ 280857 h 333420"/>
                <a:gd name="connsiteX42" fmla="*/ 615343 w 712763"/>
                <a:gd name="connsiteY42" fmla="*/ 280988 h 333420"/>
                <a:gd name="connsiteX43" fmla="*/ 615539 w 712763"/>
                <a:gd name="connsiteY43" fmla="*/ 281119 h 333420"/>
                <a:gd name="connsiteX44" fmla="*/ 621163 w 712763"/>
                <a:gd name="connsiteY44" fmla="*/ 265167 h 333420"/>
                <a:gd name="connsiteX45" fmla="*/ 631102 w 712763"/>
                <a:gd name="connsiteY45" fmla="*/ 257518 h 333420"/>
                <a:gd name="connsiteX46" fmla="*/ 640518 w 712763"/>
                <a:gd name="connsiteY46" fmla="*/ 239867 h 333420"/>
                <a:gd name="connsiteX47" fmla="*/ 646534 w 712763"/>
                <a:gd name="connsiteY47" fmla="*/ 213520 h 333420"/>
                <a:gd name="connsiteX48" fmla="*/ 648692 w 712763"/>
                <a:gd name="connsiteY48" fmla="*/ 187761 h 333420"/>
                <a:gd name="connsiteX49" fmla="*/ 657585 w 712763"/>
                <a:gd name="connsiteY49" fmla="*/ 174098 h 333420"/>
                <a:gd name="connsiteX50" fmla="*/ 686489 w 712763"/>
                <a:gd name="connsiteY50" fmla="*/ 173444 h 333420"/>
                <a:gd name="connsiteX51" fmla="*/ 700155 w 712763"/>
                <a:gd name="connsiteY51" fmla="*/ 148535 h 333420"/>
                <a:gd name="connsiteX52" fmla="*/ 703687 w 712763"/>
                <a:gd name="connsiteY52" fmla="*/ 134283 h 333420"/>
                <a:gd name="connsiteX53" fmla="*/ 712972 w 712763"/>
                <a:gd name="connsiteY53" fmla="*/ 121992 h 333420"/>
                <a:gd name="connsiteX54" fmla="*/ 685311 w 712763"/>
                <a:gd name="connsiteY54" fmla="*/ 68514 h 333420"/>
                <a:gd name="connsiteX55" fmla="*/ 674391 w 712763"/>
                <a:gd name="connsiteY55" fmla="*/ 38964 h 333420"/>
                <a:gd name="connsiteX56" fmla="*/ 647189 w 712763"/>
                <a:gd name="connsiteY56" fmla="*/ 45240 h 333420"/>
                <a:gd name="connsiteX57" fmla="*/ 600696 w 712763"/>
                <a:gd name="connsiteY57" fmla="*/ 29354 h 33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2763" h="333420">
                  <a:moveTo>
                    <a:pt x="600696" y="29354"/>
                  </a:moveTo>
                  <a:lnTo>
                    <a:pt x="600696" y="29354"/>
                  </a:lnTo>
                  <a:cubicBezTo>
                    <a:pt x="587813" y="14579"/>
                    <a:pt x="565384" y="7191"/>
                    <a:pt x="546094" y="3596"/>
                  </a:cubicBezTo>
                  <a:cubicBezTo>
                    <a:pt x="526803" y="0"/>
                    <a:pt x="510783" y="0"/>
                    <a:pt x="510783" y="0"/>
                  </a:cubicBezTo>
                  <a:cubicBezTo>
                    <a:pt x="510783" y="0"/>
                    <a:pt x="509213" y="7453"/>
                    <a:pt x="506467" y="16932"/>
                  </a:cubicBezTo>
                  <a:cubicBezTo>
                    <a:pt x="503720" y="26412"/>
                    <a:pt x="499732" y="37984"/>
                    <a:pt x="495023" y="46287"/>
                  </a:cubicBezTo>
                  <a:cubicBezTo>
                    <a:pt x="491034" y="53217"/>
                    <a:pt x="477368" y="56681"/>
                    <a:pt x="461020" y="57400"/>
                  </a:cubicBezTo>
                  <a:cubicBezTo>
                    <a:pt x="444672" y="58120"/>
                    <a:pt x="425578" y="56028"/>
                    <a:pt x="410603" y="51974"/>
                  </a:cubicBezTo>
                  <a:cubicBezTo>
                    <a:pt x="406418" y="57728"/>
                    <a:pt x="394583" y="62827"/>
                    <a:pt x="383270" y="68645"/>
                  </a:cubicBezTo>
                  <a:cubicBezTo>
                    <a:pt x="371892" y="74399"/>
                    <a:pt x="360906" y="80805"/>
                    <a:pt x="358291" y="89043"/>
                  </a:cubicBezTo>
                  <a:cubicBezTo>
                    <a:pt x="355086" y="99045"/>
                    <a:pt x="341681" y="101334"/>
                    <a:pt x="330957" y="107740"/>
                  </a:cubicBezTo>
                  <a:cubicBezTo>
                    <a:pt x="320233" y="114147"/>
                    <a:pt x="312255" y="124739"/>
                    <a:pt x="319906" y="151281"/>
                  </a:cubicBezTo>
                  <a:cubicBezTo>
                    <a:pt x="327557" y="177824"/>
                    <a:pt x="321671" y="186715"/>
                    <a:pt x="311993" y="188154"/>
                  </a:cubicBezTo>
                  <a:cubicBezTo>
                    <a:pt x="302316" y="189592"/>
                    <a:pt x="288845" y="183512"/>
                    <a:pt x="281325" y="180243"/>
                  </a:cubicBezTo>
                  <a:cubicBezTo>
                    <a:pt x="273805" y="176909"/>
                    <a:pt x="253337" y="177563"/>
                    <a:pt x="232674" y="181289"/>
                  </a:cubicBezTo>
                  <a:cubicBezTo>
                    <a:pt x="212011" y="184950"/>
                    <a:pt x="191085" y="191750"/>
                    <a:pt x="182519" y="200641"/>
                  </a:cubicBezTo>
                  <a:cubicBezTo>
                    <a:pt x="173953" y="209532"/>
                    <a:pt x="163752" y="212866"/>
                    <a:pt x="153812" y="212931"/>
                  </a:cubicBezTo>
                  <a:cubicBezTo>
                    <a:pt x="143873" y="212997"/>
                    <a:pt x="134130" y="209663"/>
                    <a:pt x="126610" y="205282"/>
                  </a:cubicBezTo>
                  <a:cubicBezTo>
                    <a:pt x="119090" y="200902"/>
                    <a:pt x="107777" y="197568"/>
                    <a:pt x="96726" y="198156"/>
                  </a:cubicBezTo>
                  <a:cubicBezTo>
                    <a:pt x="85740" y="198744"/>
                    <a:pt x="74951" y="203255"/>
                    <a:pt x="68542" y="214304"/>
                  </a:cubicBezTo>
                  <a:cubicBezTo>
                    <a:pt x="62134" y="225418"/>
                    <a:pt x="52979" y="221038"/>
                    <a:pt x="42974" y="214108"/>
                  </a:cubicBezTo>
                  <a:cubicBezTo>
                    <a:pt x="32970" y="207244"/>
                    <a:pt x="22180" y="197830"/>
                    <a:pt x="12502" y="199006"/>
                  </a:cubicBezTo>
                  <a:cubicBezTo>
                    <a:pt x="2824" y="200183"/>
                    <a:pt x="209" y="211232"/>
                    <a:pt x="12" y="223196"/>
                  </a:cubicBezTo>
                  <a:cubicBezTo>
                    <a:pt x="-184" y="235094"/>
                    <a:pt x="2039" y="247842"/>
                    <a:pt x="2039" y="252288"/>
                  </a:cubicBezTo>
                  <a:cubicBezTo>
                    <a:pt x="2039" y="256734"/>
                    <a:pt x="9625" y="265560"/>
                    <a:pt x="19564" y="272163"/>
                  </a:cubicBezTo>
                  <a:cubicBezTo>
                    <a:pt x="29569" y="278766"/>
                    <a:pt x="41928" y="283146"/>
                    <a:pt x="51606" y="278700"/>
                  </a:cubicBezTo>
                  <a:cubicBezTo>
                    <a:pt x="61284" y="274255"/>
                    <a:pt x="72008" y="274777"/>
                    <a:pt x="82536" y="277785"/>
                  </a:cubicBezTo>
                  <a:cubicBezTo>
                    <a:pt x="93064" y="280792"/>
                    <a:pt x="103265" y="286284"/>
                    <a:pt x="111897" y="291776"/>
                  </a:cubicBezTo>
                  <a:cubicBezTo>
                    <a:pt x="120528" y="297267"/>
                    <a:pt x="132887" y="294979"/>
                    <a:pt x="144396" y="289945"/>
                  </a:cubicBezTo>
                  <a:cubicBezTo>
                    <a:pt x="155905" y="284911"/>
                    <a:pt x="166629" y="277131"/>
                    <a:pt x="171991" y="271574"/>
                  </a:cubicBezTo>
                  <a:cubicBezTo>
                    <a:pt x="177353" y="266017"/>
                    <a:pt x="195074" y="263206"/>
                    <a:pt x="212272" y="261702"/>
                  </a:cubicBezTo>
                  <a:cubicBezTo>
                    <a:pt x="229470" y="260264"/>
                    <a:pt x="246145" y="260199"/>
                    <a:pt x="249349" y="260199"/>
                  </a:cubicBezTo>
                  <a:cubicBezTo>
                    <a:pt x="252553" y="260199"/>
                    <a:pt x="254776" y="269024"/>
                    <a:pt x="257523" y="278700"/>
                  </a:cubicBezTo>
                  <a:cubicBezTo>
                    <a:pt x="260269" y="288376"/>
                    <a:pt x="263538" y="298901"/>
                    <a:pt x="268901" y="302170"/>
                  </a:cubicBezTo>
                  <a:cubicBezTo>
                    <a:pt x="274328" y="305505"/>
                    <a:pt x="287210" y="308185"/>
                    <a:pt x="303362" y="310342"/>
                  </a:cubicBezTo>
                  <a:cubicBezTo>
                    <a:pt x="319514" y="312500"/>
                    <a:pt x="338869" y="314069"/>
                    <a:pt x="357179" y="315115"/>
                  </a:cubicBezTo>
                  <a:cubicBezTo>
                    <a:pt x="375423" y="316161"/>
                    <a:pt x="398048" y="321064"/>
                    <a:pt x="418254" y="325641"/>
                  </a:cubicBezTo>
                  <a:cubicBezTo>
                    <a:pt x="438460" y="330282"/>
                    <a:pt x="456181" y="334663"/>
                    <a:pt x="464813" y="334597"/>
                  </a:cubicBezTo>
                  <a:cubicBezTo>
                    <a:pt x="473444" y="334532"/>
                    <a:pt x="484691" y="326752"/>
                    <a:pt x="498620" y="318972"/>
                  </a:cubicBezTo>
                  <a:cubicBezTo>
                    <a:pt x="512548" y="311192"/>
                    <a:pt x="529223" y="303347"/>
                    <a:pt x="548579" y="303282"/>
                  </a:cubicBezTo>
                  <a:cubicBezTo>
                    <a:pt x="567934" y="303216"/>
                    <a:pt x="582974" y="297071"/>
                    <a:pt x="593960" y="291187"/>
                  </a:cubicBezTo>
                  <a:cubicBezTo>
                    <a:pt x="604946" y="285303"/>
                    <a:pt x="611877" y="279746"/>
                    <a:pt x="615147" y="280857"/>
                  </a:cubicBezTo>
                  <a:lnTo>
                    <a:pt x="615343" y="280988"/>
                  </a:lnTo>
                  <a:lnTo>
                    <a:pt x="615539" y="281119"/>
                  </a:lnTo>
                  <a:cubicBezTo>
                    <a:pt x="616847" y="274908"/>
                    <a:pt x="618678" y="269351"/>
                    <a:pt x="621163" y="265167"/>
                  </a:cubicBezTo>
                  <a:cubicBezTo>
                    <a:pt x="623647" y="260983"/>
                    <a:pt x="626917" y="258172"/>
                    <a:pt x="631102" y="257518"/>
                  </a:cubicBezTo>
                  <a:cubicBezTo>
                    <a:pt x="638949" y="256341"/>
                    <a:pt x="639995" y="248823"/>
                    <a:pt x="640518" y="239867"/>
                  </a:cubicBezTo>
                  <a:cubicBezTo>
                    <a:pt x="641042" y="230910"/>
                    <a:pt x="640976" y="220515"/>
                    <a:pt x="646534" y="213520"/>
                  </a:cubicBezTo>
                  <a:cubicBezTo>
                    <a:pt x="652093" y="206590"/>
                    <a:pt x="649804" y="196195"/>
                    <a:pt x="648692" y="187761"/>
                  </a:cubicBezTo>
                  <a:cubicBezTo>
                    <a:pt x="647515" y="179393"/>
                    <a:pt x="647515" y="172986"/>
                    <a:pt x="657585" y="174098"/>
                  </a:cubicBezTo>
                  <a:cubicBezTo>
                    <a:pt x="667656" y="175209"/>
                    <a:pt x="678380" y="176320"/>
                    <a:pt x="686489" y="173444"/>
                  </a:cubicBezTo>
                  <a:cubicBezTo>
                    <a:pt x="694597" y="170502"/>
                    <a:pt x="700221" y="163572"/>
                    <a:pt x="700155" y="148535"/>
                  </a:cubicBezTo>
                  <a:cubicBezTo>
                    <a:pt x="700155" y="143502"/>
                    <a:pt x="701463" y="138729"/>
                    <a:pt x="703687" y="134283"/>
                  </a:cubicBezTo>
                  <a:cubicBezTo>
                    <a:pt x="705975" y="129838"/>
                    <a:pt x="709179" y="125719"/>
                    <a:pt x="712972" y="121992"/>
                  </a:cubicBezTo>
                  <a:cubicBezTo>
                    <a:pt x="701790" y="106041"/>
                    <a:pt x="692112" y="85251"/>
                    <a:pt x="685311" y="68514"/>
                  </a:cubicBezTo>
                  <a:cubicBezTo>
                    <a:pt x="678445" y="51713"/>
                    <a:pt x="674391" y="38964"/>
                    <a:pt x="674391" y="38964"/>
                  </a:cubicBezTo>
                  <a:cubicBezTo>
                    <a:pt x="674391" y="38964"/>
                    <a:pt x="662359" y="43998"/>
                    <a:pt x="647189" y="45240"/>
                  </a:cubicBezTo>
                  <a:cubicBezTo>
                    <a:pt x="632018" y="46483"/>
                    <a:pt x="613577" y="44195"/>
                    <a:pt x="600696" y="29354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7" name="Volný tvar 56">
              <a:extLst>
                <a:ext uri="{FF2B5EF4-FFF2-40B4-BE49-F238E27FC236}">
                  <a16:creationId xmlns:a16="http://schemas.microsoft.com/office/drawing/2014/main" id="{5EE8E703-2163-B745-943D-076BBAB58F92}"/>
                </a:ext>
              </a:extLst>
            </p:cNvPr>
            <p:cNvSpPr/>
            <p:nvPr/>
          </p:nvSpPr>
          <p:spPr>
            <a:xfrm>
              <a:off x="6445307" y="4321455"/>
              <a:ext cx="712763" cy="333420"/>
            </a:xfrm>
            <a:custGeom>
              <a:avLst/>
              <a:gdLst>
                <a:gd name="connsiteX0" fmla="*/ 600696 w 712763"/>
                <a:gd name="connsiteY0" fmla="*/ 29354 h 333420"/>
                <a:gd name="connsiteX1" fmla="*/ 600696 w 712763"/>
                <a:gd name="connsiteY1" fmla="*/ 29354 h 333420"/>
                <a:gd name="connsiteX2" fmla="*/ 546094 w 712763"/>
                <a:gd name="connsiteY2" fmla="*/ 3596 h 333420"/>
                <a:gd name="connsiteX3" fmla="*/ 510783 w 712763"/>
                <a:gd name="connsiteY3" fmla="*/ 0 h 333420"/>
                <a:gd name="connsiteX4" fmla="*/ 506467 w 712763"/>
                <a:gd name="connsiteY4" fmla="*/ 16932 h 333420"/>
                <a:gd name="connsiteX5" fmla="*/ 495023 w 712763"/>
                <a:gd name="connsiteY5" fmla="*/ 46287 h 333420"/>
                <a:gd name="connsiteX6" fmla="*/ 461020 w 712763"/>
                <a:gd name="connsiteY6" fmla="*/ 57400 h 333420"/>
                <a:gd name="connsiteX7" fmla="*/ 410603 w 712763"/>
                <a:gd name="connsiteY7" fmla="*/ 51974 h 333420"/>
                <a:gd name="connsiteX8" fmla="*/ 383270 w 712763"/>
                <a:gd name="connsiteY8" fmla="*/ 68645 h 333420"/>
                <a:gd name="connsiteX9" fmla="*/ 358291 w 712763"/>
                <a:gd name="connsiteY9" fmla="*/ 89043 h 333420"/>
                <a:gd name="connsiteX10" fmla="*/ 330957 w 712763"/>
                <a:gd name="connsiteY10" fmla="*/ 107740 h 333420"/>
                <a:gd name="connsiteX11" fmla="*/ 319906 w 712763"/>
                <a:gd name="connsiteY11" fmla="*/ 151281 h 333420"/>
                <a:gd name="connsiteX12" fmla="*/ 311993 w 712763"/>
                <a:gd name="connsiteY12" fmla="*/ 188154 h 333420"/>
                <a:gd name="connsiteX13" fmla="*/ 281325 w 712763"/>
                <a:gd name="connsiteY13" fmla="*/ 180243 h 333420"/>
                <a:gd name="connsiteX14" fmla="*/ 232674 w 712763"/>
                <a:gd name="connsiteY14" fmla="*/ 181289 h 333420"/>
                <a:gd name="connsiteX15" fmla="*/ 182519 w 712763"/>
                <a:gd name="connsiteY15" fmla="*/ 200641 h 333420"/>
                <a:gd name="connsiteX16" fmla="*/ 153812 w 712763"/>
                <a:gd name="connsiteY16" fmla="*/ 212931 h 333420"/>
                <a:gd name="connsiteX17" fmla="*/ 126610 w 712763"/>
                <a:gd name="connsiteY17" fmla="*/ 205282 h 333420"/>
                <a:gd name="connsiteX18" fmla="*/ 96726 w 712763"/>
                <a:gd name="connsiteY18" fmla="*/ 198156 h 333420"/>
                <a:gd name="connsiteX19" fmla="*/ 68542 w 712763"/>
                <a:gd name="connsiteY19" fmla="*/ 214304 h 333420"/>
                <a:gd name="connsiteX20" fmla="*/ 42974 w 712763"/>
                <a:gd name="connsiteY20" fmla="*/ 214108 h 333420"/>
                <a:gd name="connsiteX21" fmla="*/ 12502 w 712763"/>
                <a:gd name="connsiteY21" fmla="*/ 199006 h 333420"/>
                <a:gd name="connsiteX22" fmla="*/ 12 w 712763"/>
                <a:gd name="connsiteY22" fmla="*/ 223196 h 333420"/>
                <a:gd name="connsiteX23" fmla="*/ 2039 w 712763"/>
                <a:gd name="connsiteY23" fmla="*/ 252288 h 333420"/>
                <a:gd name="connsiteX24" fmla="*/ 19564 w 712763"/>
                <a:gd name="connsiteY24" fmla="*/ 272163 h 333420"/>
                <a:gd name="connsiteX25" fmla="*/ 51606 w 712763"/>
                <a:gd name="connsiteY25" fmla="*/ 278700 h 333420"/>
                <a:gd name="connsiteX26" fmla="*/ 82536 w 712763"/>
                <a:gd name="connsiteY26" fmla="*/ 277785 h 333420"/>
                <a:gd name="connsiteX27" fmla="*/ 111897 w 712763"/>
                <a:gd name="connsiteY27" fmla="*/ 291776 h 333420"/>
                <a:gd name="connsiteX28" fmla="*/ 144396 w 712763"/>
                <a:gd name="connsiteY28" fmla="*/ 289945 h 333420"/>
                <a:gd name="connsiteX29" fmla="*/ 171991 w 712763"/>
                <a:gd name="connsiteY29" fmla="*/ 271574 h 333420"/>
                <a:gd name="connsiteX30" fmla="*/ 212272 w 712763"/>
                <a:gd name="connsiteY30" fmla="*/ 261702 h 333420"/>
                <a:gd name="connsiteX31" fmla="*/ 249349 w 712763"/>
                <a:gd name="connsiteY31" fmla="*/ 260199 h 333420"/>
                <a:gd name="connsiteX32" fmla="*/ 257523 w 712763"/>
                <a:gd name="connsiteY32" fmla="*/ 278700 h 333420"/>
                <a:gd name="connsiteX33" fmla="*/ 268901 w 712763"/>
                <a:gd name="connsiteY33" fmla="*/ 302170 h 333420"/>
                <a:gd name="connsiteX34" fmla="*/ 303362 w 712763"/>
                <a:gd name="connsiteY34" fmla="*/ 310342 h 333420"/>
                <a:gd name="connsiteX35" fmla="*/ 357179 w 712763"/>
                <a:gd name="connsiteY35" fmla="*/ 315115 h 333420"/>
                <a:gd name="connsiteX36" fmla="*/ 418254 w 712763"/>
                <a:gd name="connsiteY36" fmla="*/ 325641 h 333420"/>
                <a:gd name="connsiteX37" fmla="*/ 464813 w 712763"/>
                <a:gd name="connsiteY37" fmla="*/ 334597 h 333420"/>
                <a:gd name="connsiteX38" fmla="*/ 498620 w 712763"/>
                <a:gd name="connsiteY38" fmla="*/ 318972 h 333420"/>
                <a:gd name="connsiteX39" fmla="*/ 548579 w 712763"/>
                <a:gd name="connsiteY39" fmla="*/ 303282 h 333420"/>
                <a:gd name="connsiteX40" fmla="*/ 593960 w 712763"/>
                <a:gd name="connsiteY40" fmla="*/ 291187 h 333420"/>
                <a:gd name="connsiteX41" fmla="*/ 615147 w 712763"/>
                <a:gd name="connsiteY41" fmla="*/ 280857 h 333420"/>
                <a:gd name="connsiteX42" fmla="*/ 615343 w 712763"/>
                <a:gd name="connsiteY42" fmla="*/ 280988 h 333420"/>
                <a:gd name="connsiteX43" fmla="*/ 615539 w 712763"/>
                <a:gd name="connsiteY43" fmla="*/ 281119 h 333420"/>
                <a:gd name="connsiteX44" fmla="*/ 621163 w 712763"/>
                <a:gd name="connsiteY44" fmla="*/ 265167 h 333420"/>
                <a:gd name="connsiteX45" fmla="*/ 631102 w 712763"/>
                <a:gd name="connsiteY45" fmla="*/ 257518 h 333420"/>
                <a:gd name="connsiteX46" fmla="*/ 640518 w 712763"/>
                <a:gd name="connsiteY46" fmla="*/ 239867 h 333420"/>
                <a:gd name="connsiteX47" fmla="*/ 646534 w 712763"/>
                <a:gd name="connsiteY47" fmla="*/ 213520 h 333420"/>
                <a:gd name="connsiteX48" fmla="*/ 648692 w 712763"/>
                <a:gd name="connsiteY48" fmla="*/ 187761 h 333420"/>
                <a:gd name="connsiteX49" fmla="*/ 657585 w 712763"/>
                <a:gd name="connsiteY49" fmla="*/ 174098 h 333420"/>
                <a:gd name="connsiteX50" fmla="*/ 686489 w 712763"/>
                <a:gd name="connsiteY50" fmla="*/ 173444 h 333420"/>
                <a:gd name="connsiteX51" fmla="*/ 700155 w 712763"/>
                <a:gd name="connsiteY51" fmla="*/ 148535 h 333420"/>
                <a:gd name="connsiteX52" fmla="*/ 703687 w 712763"/>
                <a:gd name="connsiteY52" fmla="*/ 134283 h 333420"/>
                <a:gd name="connsiteX53" fmla="*/ 712972 w 712763"/>
                <a:gd name="connsiteY53" fmla="*/ 121992 h 333420"/>
                <a:gd name="connsiteX54" fmla="*/ 685311 w 712763"/>
                <a:gd name="connsiteY54" fmla="*/ 68514 h 333420"/>
                <a:gd name="connsiteX55" fmla="*/ 674391 w 712763"/>
                <a:gd name="connsiteY55" fmla="*/ 38964 h 333420"/>
                <a:gd name="connsiteX56" fmla="*/ 647189 w 712763"/>
                <a:gd name="connsiteY56" fmla="*/ 45240 h 333420"/>
                <a:gd name="connsiteX57" fmla="*/ 600696 w 712763"/>
                <a:gd name="connsiteY57" fmla="*/ 29354 h 33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12763" h="333420">
                  <a:moveTo>
                    <a:pt x="600696" y="29354"/>
                  </a:moveTo>
                  <a:lnTo>
                    <a:pt x="600696" y="29354"/>
                  </a:lnTo>
                  <a:cubicBezTo>
                    <a:pt x="587813" y="14579"/>
                    <a:pt x="565384" y="7191"/>
                    <a:pt x="546094" y="3596"/>
                  </a:cubicBezTo>
                  <a:cubicBezTo>
                    <a:pt x="526803" y="0"/>
                    <a:pt x="510783" y="0"/>
                    <a:pt x="510783" y="0"/>
                  </a:cubicBezTo>
                  <a:cubicBezTo>
                    <a:pt x="510783" y="0"/>
                    <a:pt x="509213" y="7453"/>
                    <a:pt x="506467" y="16932"/>
                  </a:cubicBezTo>
                  <a:cubicBezTo>
                    <a:pt x="503720" y="26412"/>
                    <a:pt x="499732" y="37984"/>
                    <a:pt x="495023" y="46287"/>
                  </a:cubicBezTo>
                  <a:cubicBezTo>
                    <a:pt x="491034" y="53217"/>
                    <a:pt x="477368" y="56681"/>
                    <a:pt x="461020" y="57400"/>
                  </a:cubicBezTo>
                  <a:cubicBezTo>
                    <a:pt x="444672" y="58120"/>
                    <a:pt x="425578" y="56028"/>
                    <a:pt x="410603" y="51974"/>
                  </a:cubicBezTo>
                  <a:cubicBezTo>
                    <a:pt x="406418" y="57728"/>
                    <a:pt x="394583" y="62827"/>
                    <a:pt x="383270" y="68645"/>
                  </a:cubicBezTo>
                  <a:cubicBezTo>
                    <a:pt x="371892" y="74399"/>
                    <a:pt x="360906" y="80805"/>
                    <a:pt x="358291" y="89043"/>
                  </a:cubicBezTo>
                  <a:cubicBezTo>
                    <a:pt x="355086" y="99045"/>
                    <a:pt x="341681" y="101334"/>
                    <a:pt x="330957" y="107740"/>
                  </a:cubicBezTo>
                  <a:cubicBezTo>
                    <a:pt x="320233" y="114147"/>
                    <a:pt x="312255" y="124739"/>
                    <a:pt x="319906" y="151281"/>
                  </a:cubicBezTo>
                  <a:cubicBezTo>
                    <a:pt x="327557" y="177824"/>
                    <a:pt x="321671" y="186715"/>
                    <a:pt x="311993" y="188154"/>
                  </a:cubicBezTo>
                  <a:cubicBezTo>
                    <a:pt x="302316" y="189592"/>
                    <a:pt x="288845" y="183512"/>
                    <a:pt x="281325" y="180243"/>
                  </a:cubicBezTo>
                  <a:cubicBezTo>
                    <a:pt x="273805" y="176909"/>
                    <a:pt x="253337" y="177563"/>
                    <a:pt x="232674" y="181289"/>
                  </a:cubicBezTo>
                  <a:cubicBezTo>
                    <a:pt x="212011" y="184950"/>
                    <a:pt x="191085" y="191750"/>
                    <a:pt x="182519" y="200641"/>
                  </a:cubicBezTo>
                  <a:cubicBezTo>
                    <a:pt x="173953" y="209532"/>
                    <a:pt x="163752" y="212866"/>
                    <a:pt x="153812" y="212931"/>
                  </a:cubicBezTo>
                  <a:cubicBezTo>
                    <a:pt x="143873" y="212997"/>
                    <a:pt x="134130" y="209663"/>
                    <a:pt x="126610" y="205282"/>
                  </a:cubicBezTo>
                  <a:cubicBezTo>
                    <a:pt x="119090" y="200902"/>
                    <a:pt x="107777" y="197568"/>
                    <a:pt x="96726" y="198156"/>
                  </a:cubicBezTo>
                  <a:cubicBezTo>
                    <a:pt x="85740" y="198744"/>
                    <a:pt x="74951" y="203255"/>
                    <a:pt x="68542" y="214304"/>
                  </a:cubicBezTo>
                  <a:cubicBezTo>
                    <a:pt x="62134" y="225418"/>
                    <a:pt x="52979" y="221038"/>
                    <a:pt x="42974" y="214108"/>
                  </a:cubicBezTo>
                  <a:cubicBezTo>
                    <a:pt x="32970" y="207244"/>
                    <a:pt x="22180" y="197830"/>
                    <a:pt x="12502" y="199006"/>
                  </a:cubicBezTo>
                  <a:cubicBezTo>
                    <a:pt x="2824" y="200183"/>
                    <a:pt x="209" y="211232"/>
                    <a:pt x="12" y="223196"/>
                  </a:cubicBezTo>
                  <a:cubicBezTo>
                    <a:pt x="-184" y="235094"/>
                    <a:pt x="2039" y="247842"/>
                    <a:pt x="2039" y="252288"/>
                  </a:cubicBezTo>
                  <a:cubicBezTo>
                    <a:pt x="2039" y="256734"/>
                    <a:pt x="9625" y="265560"/>
                    <a:pt x="19564" y="272163"/>
                  </a:cubicBezTo>
                  <a:cubicBezTo>
                    <a:pt x="29569" y="278766"/>
                    <a:pt x="41928" y="283146"/>
                    <a:pt x="51606" y="278700"/>
                  </a:cubicBezTo>
                  <a:cubicBezTo>
                    <a:pt x="61284" y="274255"/>
                    <a:pt x="72008" y="274777"/>
                    <a:pt x="82536" y="277785"/>
                  </a:cubicBezTo>
                  <a:cubicBezTo>
                    <a:pt x="93064" y="280792"/>
                    <a:pt x="103265" y="286284"/>
                    <a:pt x="111897" y="291776"/>
                  </a:cubicBezTo>
                  <a:cubicBezTo>
                    <a:pt x="120528" y="297267"/>
                    <a:pt x="132887" y="294979"/>
                    <a:pt x="144396" y="289945"/>
                  </a:cubicBezTo>
                  <a:cubicBezTo>
                    <a:pt x="155905" y="284911"/>
                    <a:pt x="166629" y="277131"/>
                    <a:pt x="171991" y="271574"/>
                  </a:cubicBezTo>
                  <a:cubicBezTo>
                    <a:pt x="177353" y="266017"/>
                    <a:pt x="195074" y="263206"/>
                    <a:pt x="212272" y="261702"/>
                  </a:cubicBezTo>
                  <a:cubicBezTo>
                    <a:pt x="229470" y="260264"/>
                    <a:pt x="246145" y="260199"/>
                    <a:pt x="249349" y="260199"/>
                  </a:cubicBezTo>
                  <a:cubicBezTo>
                    <a:pt x="252553" y="260199"/>
                    <a:pt x="254776" y="269024"/>
                    <a:pt x="257523" y="278700"/>
                  </a:cubicBezTo>
                  <a:cubicBezTo>
                    <a:pt x="260269" y="288376"/>
                    <a:pt x="263538" y="298901"/>
                    <a:pt x="268901" y="302170"/>
                  </a:cubicBezTo>
                  <a:cubicBezTo>
                    <a:pt x="274328" y="305505"/>
                    <a:pt x="287210" y="308185"/>
                    <a:pt x="303362" y="310342"/>
                  </a:cubicBezTo>
                  <a:cubicBezTo>
                    <a:pt x="319514" y="312500"/>
                    <a:pt x="338869" y="314069"/>
                    <a:pt x="357179" y="315115"/>
                  </a:cubicBezTo>
                  <a:cubicBezTo>
                    <a:pt x="375423" y="316161"/>
                    <a:pt x="398048" y="321064"/>
                    <a:pt x="418254" y="325641"/>
                  </a:cubicBezTo>
                  <a:cubicBezTo>
                    <a:pt x="438460" y="330282"/>
                    <a:pt x="456181" y="334663"/>
                    <a:pt x="464813" y="334597"/>
                  </a:cubicBezTo>
                  <a:cubicBezTo>
                    <a:pt x="473444" y="334532"/>
                    <a:pt x="484691" y="326752"/>
                    <a:pt x="498620" y="318972"/>
                  </a:cubicBezTo>
                  <a:cubicBezTo>
                    <a:pt x="512548" y="311192"/>
                    <a:pt x="529223" y="303347"/>
                    <a:pt x="548579" y="303282"/>
                  </a:cubicBezTo>
                  <a:cubicBezTo>
                    <a:pt x="567934" y="303216"/>
                    <a:pt x="582974" y="297071"/>
                    <a:pt x="593960" y="291187"/>
                  </a:cubicBezTo>
                  <a:cubicBezTo>
                    <a:pt x="604946" y="285303"/>
                    <a:pt x="611877" y="279746"/>
                    <a:pt x="615147" y="280857"/>
                  </a:cubicBezTo>
                  <a:lnTo>
                    <a:pt x="615343" y="280988"/>
                  </a:lnTo>
                  <a:lnTo>
                    <a:pt x="615539" y="281119"/>
                  </a:lnTo>
                  <a:cubicBezTo>
                    <a:pt x="616847" y="274908"/>
                    <a:pt x="618678" y="269351"/>
                    <a:pt x="621163" y="265167"/>
                  </a:cubicBezTo>
                  <a:cubicBezTo>
                    <a:pt x="623647" y="260983"/>
                    <a:pt x="626917" y="258172"/>
                    <a:pt x="631102" y="257518"/>
                  </a:cubicBezTo>
                  <a:cubicBezTo>
                    <a:pt x="638949" y="256341"/>
                    <a:pt x="639995" y="248823"/>
                    <a:pt x="640518" y="239867"/>
                  </a:cubicBezTo>
                  <a:cubicBezTo>
                    <a:pt x="641042" y="230910"/>
                    <a:pt x="640976" y="220515"/>
                    <a:pt x="646534" y="213520"/>
                  </a:cubicBezTo>
                  <a:cubicBezTo>
                    <a:pt x="652093" y="206590"/>
                    <a:pt x="649804" y="196195"/>
                    <a:pt x="648692" y="187761"/>
                  </a:cubicBezTo>
                  <a:cubicBezTo>
                    <a:pt x="647515" y="179393"/>
                    <a:pt x="647515" y="172986"/>
                    <a:pt x="657585" y="174098"/>
                  </a:cubicBezTo>
                  <a:cubicBezTo>
                    <a:pt x="667656" y="175209"/>
                    <a:pt x="678380" y="176320"/>
                    <a:pt x="686489" y="173444"/>
                  </a:cubicBezTo>
                  <a:cubicBezTo>
                    <a:pt x="694597" y="170502"/>
                    <a:pt x="700221" y="163572"/>
                    <a:pt x="700155" y="148535"/>
                  </a:cubicBezTo>
                  <a:cubicBezTo>
                    <a:pt x="700155" y="143502"/>
                    <a:pt x="701463" y="138729"/>
                    <a:pt x="703687" y="134283"/>
                  </a:cubicBezTo>
                  <a:cubicBezTo>
                    <a:pt x="705975" y="129838"/>
                    <a:pt x="709179" y="125719"/>
                    <a:pt x="712972" y="121992"/>
                  </a:cubicBezTo>
                  <a:cubicBezTo>
                    <a:pt x="701790" y="106041"/>
                    <a:pt x="692112" y="85251"/>
                    <a:pt x="685311" y="68514"/>
                  </a:cubicBezTo>
                  <a:cubicBezTo>
                    <a:pt x="678445" y="51713"/>
                    <a:pt x="674391" y="38964"/>
                    <a:pt x="674391" y="38964"/>
                  </a:cubicBezTo>
                  <a:cubicBezTo>
                    <a:pt x="674391" y="38964"/>
                    <a:pt x="662359" y="43998"/>
                    <a:pt x="647189" y="45240"/>
                  </a:cubicBezTo>
                  <a:cubicBezTo>
                    <a:pt x="632018" y="46483"/>
                    <a:pt x="613577" y="44195"/>
                    <a:pt x="600696" y="29354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8" name="Volný tvar 57">
              <a:extLst>
                <a:ext uri="{FF2B5EF4-FFF2-40B4-BE49-F238E27FC236}">
                  <a16:creationId xmlns:a16="http://schemas.microsoft.com/office/drawing/2014/main" id="{12F231CD-6D9B-4E4B-92A9-5A4FBDEFAC16}"/>
                </a:ext>
              </a:extLst>
            </p:cNvPr>
            <p:cNvSpPr/>
            <p:nvPr/>
          </p:nvSpPr>
          <p:spPr>
            <a:xfrm>
              <a:off x="7057903" y="4364742"/>
              <a:ext cx="621216" cy="359571"/>
            </a:xfrm>
            <a:custGeom>
              <a:avLst/>
              <a:gdLst>
                <a:gd name="connsiteX0" fmla="*/ 607745 w 621215"/>
                <a:gd name="connsiteY0" fmla="*/ 65957 h 359571"/>
                <a:gd name="connsiteX1" fmla="*/ 607745 w 621215"/>
                <a:gd name="connsiteY1" fmla="*/ 65957 h 359571"/>
                <a:gd name="connsiteX2" fmla="*/ 596171 w 621215"/>
                <a:gd name="connsiteY2" fmla="*/ 60335 h 359571"/>
                <a:gd name="connsiteX3" fmla="*/ 584858 w 621215"/>
                <a:gd name="connsiteY3" fmla="*/ 51705 h 359571"/>
                <a:gd name="connsiteX4" fmla="*/ 547193 w 621215"/>
                <a:gd name="connsiteY4" fmla="*/ 41376 h 359571"/>
                <a:gd name="connsiteX5" fmla="*/ 523849 w 621215"/>
                <a:gd name="connsiteY5" fmla="*/ 29477 h 359571"/>
                <a:gd name="connsiteX6" fmla="*/ 476440 w 621215"/>
                <a:gd name="connsiteY6" fmla="*/ 9864 h 359571"/>
                <a:gd name="connsiteX7" fmla="*/ 433936 w 621215"/>
                <a:gd name="connsiteY7" fmla="*/ 123 h 359571"/>
                <a:gd name="connsiteX8" fmla="*/ 392805 w 621215"/>
                <a:gd name="connsiteY8" fmla="*/ 28758 h 359571"/>
                <a:gd name="connsiteX9" fmla="*/ 344481 w 621215"/>
                <a:gd name="connsiteY9" fmla="*/ 59877 h 359571"/>
                <a:gd name="connsiteX10" fmla="*/ 286021 w 621215"/>
                <a:gd name="connsiteY10" fmla="*/ 67984 h 359571"/>
                <a:gd name="connsiteX11" fmla="*/ 242078 w 621215"/>
                <a:gd name="connsiteY11" fmla="*/ 93350 h 359571"/>
                <a:gd name="connsiteX12" fmla="*/ 187280 w 621215"/>
                <a:gd name="connsiteY12" fmla="*/ 112113 h 359571"/>
                <a:gd name="connsiteX13" fmla="*/ 110642 w 621215"/>
                <a:gd name="connsiteY13" fmla="*/ 93873 h 359571"/>
                <a:gd name="connsiteX14" fmla="*/ 103907 w 621215"/>
                <a:gd name="connsiteY14" fmla="*/ 86682 h 359571"/>
                <a:gd name="connsiteX15" fmla="*/ 97498 w 621215"/>
                <a:gd name="connsiteY15" fmla="*/ 78117 h 359571"/>
                <a:gd name="connsiteX16" fmla="*/ 88148 w 621215"/>
                <a:gd name="connsiteY16" fmla="*/ 90408 h 359571"/>
                <a:gd name="connsiteX17" fmla="*/ 84616 w 621215"/>
                <a:gd name="connsiteY17" fmla="*/ 104660 h 359571"/>
                <a:gd name="connsiteX18" fmla="*/ 70950 w 621215"/>
                <a:gd name="connsiteY18" fmla="*/ 129569 h 359571"/>
                <a:gd name="connsiteX19" fmla="*/ 42047 w 621215"/>
                <a:gd name="connsiteY19" fmla="*/ 130288 h 359571"/>
                <a:gd name="connsiteX20" fmla="*/ 33153 w 621215"/>
                <a:gd name="connsiteY20" fmla="*/ 143886 h 359571"/>
                <a:gd name="connsiteX21" fmla="*/ 30996 w 621215"/>
                <a:gd name="connsiteY21" fmla="*/ 169579 h 359571"/>
                <a:gd name="connsiteX22" fmla="*/ 24979 w 621215"/>
                <a:gd name="connsiteY22" fmla="*/ 195926 h 359571"/>
                <a:gd name="connsiteX23" fmla="*/ 15563 w 621215"/>
                <a:gd name="connsiteY23" fmla="*/ 213577 h 359571"/>
                <a:gd name="connsiteX24" fmla="*/ 5624 w 621215"/>
                <a:gd name="connsiteY24" fmla="*/ 221161 h 359571"/>
                <a:gd name="connsiteX25" fmla="*/ 0 w 621215"/>
                <a:gd name="connsiteY25" fmla="*/ 237113 h 359571"/>
                <a:gd name="connsiteX26" fmla="*/ 14256 w 621215"/>
                <a:gd name="connsiteY26" fmla="*/ 256987 h 359571"/>
                <a:gd name="connsiteX27" fmla="*/ 23476 w 621215"/>
                <a:gd name="connsiteY27" fmla="*/ 274377 h 359571"/>
                <a:gd name="connsiteX28" fmla="*/ 22887 w 621215"/>
                <a:gd name="connsiteY28" fmla="*/ 274901 h 359571"/>
                <a:gd name="connsiteX29" fmla="*/ 21252 w 621215"/>
                <a:gd name="connsiteY29" fmla="*/ 276404 h 359571"/>
                <a:gd name="connsiteX30" fmla="*/ 64476 w 621215"/>
                <a:gd name="connsiteY30" fmla="*/ 304843 h 359571"/>
                <a:gd name="connsiteX31" fmla="*/ 102272 w 621215"/>
                <a:gd name="connsiteY31" fmla="*/ 337989 h 359571"/>
                <a:gd name="connsiteX32" fmla="*/ 149615 w 621215"/>
                <a:gd name="connsiteY32" fmla="*/ 361721 h 359571"/>
                <a:gd name="connsiteX33" fmla="*/ 201666 w 621215"/>
                <a:gd name="connsiteY33" fmla="*/ 360675 h 359571"/>
                <a:gd name="connsiteX34" fmla="*/ 278501 w 621215"/>
                <a:gd name="connsiteY34" fmla="*/ 336420 h 359571"/>
                <a:gd name="connsiteX35" fmla="*/ 336111 w 621215"/>
                <a:gd name="connsiteY35" fmla="*/ 317199 h 359571"/>
                <a:gd name="connsiteX36" fmla="*/ 350955 w 621215"/>
                <a:gd name="connsiteY36" fmla="*/ 322495 h 359571"/>
                <a:gd name="connsiteX37" fmla="*/ 377830 w 621215"/>
                <a:gd name="connsiteY37" fmla="*/ 330209 h 359571"/>
                <a:gd name="connsiteX38" fmla="*/ 387900 w 621215"/>
                <a:gd name="connsiteY38" fmla="*/ 331974 h 359571"/>
                <a:gd name="connsiteX39" fmla="*/ 405098 w 621215"/>
                <a:gd name="connsiteY39" fmla="*/ 334720 h 359571"/>
                <a:gd name="connsiteX40" fmla="*/ 427135 w 621215"/>
                <a:gd name="connsiteY40" fmla="*/ 320403 h 359571"/>
                <a:gd name="connsiteX41" fmla="*/ 462577 w 621215"/>
                <a:gd name="connsiteY41" fmla="*/ 292487 h 359571"/>
                <a:gd name="connsiteX42" fmla="*/ 512732 w 621215"/>
                <a:gd name="connsiteY42" fmla="*/ 208674 h 359571"/>
                <a:gd name="connsiteX43" fmla="*/ 550136 w 621215"/>
                <a:gd name="connsiteY43" fmla="*/ 141533 h 359571"/>
                <a:gd name="connsiteX44" fmla="*/ 580674 w 621215"/>
                <a:gd name="connsiteY44" fmla="*/ 122050 h 359571"/>
                <a:gd name="connsiteX45" fmla="*/ 614415 w 621215"/>
                <a:gd name="connsiteY45" fmla="*/ 99168 h 359571"/>
                <a:gd name="connsiteX46" fmla="*/ 624813 w 621215"/>
                <a:gd name="connsiteY46" fmla="*/ 80013 h 359571"/>
                <a:gd name="connsiteX47" fmla="*/ 607745 w 621215"/>
                <a:gd name="connsiteY47" fmla="*/ 65957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215" h="359571">
                  <a:moveTo>
                    <a:pt x="607745" y="65957"/>
                  </a:moveTo>
                  <a:lnTo>
                    <a:pt x="607745" y="65957"/>
                  </a:lnTo>
                  <a:cubicBezTo>
                    <a:pt x="603953" y="64715"/>
                    <a:pt x="600029" y="62754"/>
                    <a:pt x="596171" y="60335"/>
                  </a:cubicBezTo>
                  <a:cubicBezTo>
                    <a:pt x="592313" y="57916"/>
                    <a:pt x="588455" y="54974"/>
                    <a:pt x="584858" y="51705"/>
                  </a:cubicBezTo>
                  <a:cubicBezTo>
                    <a:pt x="571322" y="48698"/>
                    <a:pt x="558048" y="45167"/>
                    <a:pt x="547193" y="41376"/>
                  </a:cubicBezTo>
                  <a:cubicBezTo>
                    <a:pt x="536273" y="37584"/>
                    <a:pt x="527772" y="33530"/>
                    <a:pt x="523849" y="29477"/>
                  </a:cubicBezTo>
                  <a:cubicBezTo>
                    <a:pt x="515805" y="21240"/>
                    <a:pt x="495730" y="14767"/>
                    <a:pt x="476440" y="9864"/>
                  </a:cubicBezTo>
                  <a:cubicBezTo>
                    <a:pt x="457150" y="5026"/>
                    <a:pt x="438709" y="1758"/>
                    <a:pt x="433936" y="123"/>
                  </a:cubicBezTo>
                  <a:cubicBezTo>
                    <a:pt x="429097" y="-1511"/>
                    <a:pt x="411572" y="13394"/>
                    <a:pt x="392805" y="28758"/>
                  </a:cubicBezTo>
                  <a:cubicBezTo>
                    <a:pt x="374037" y="44056"/>
                    <a:pt x="354093" y="59812"/>
                    <a:pt x="344481" y="59877"/>
                  </a:cubicBezTo>
                  <a:cubicBezTo>
                    <a:pt x="334868" y="59942"/>
                    <a:pt x="309235" y="62492"/>
                    <a:pt x="286021" y="67984"/>
                  </a:cubicBezTo>
                  <a:cubicBezTo>
                    <a:pt x="262807" y="73410"/>
                    <a:pt x="242013" y="81778"/>
                    <a:pt x="242078" y="93350"/>
                  </a:cubicBezTo>
                  <a:cubicBezTo>
                    <a:pt x="242144" y="104922"/>
                    <a:pt x="216510" y="111590"/>
                    <a:pt x="187280" y="112113"/>
                  </a:cubicBezTo>
                  <a:cubicBezTo>
                    <a:pt x="158051" y="112636"/>
                    <a:pt x="125159" y="107014"/>
                    <a:pt x="110642" y="93873"/>
                  </a:cubicBezTo>
                  <a:cubicBezTo>
                    <a:pt x="108353" y="91781"/>
                    <a:pt x="106130" y="89362"/>
                    <a:pt x="103907" y="86682"/>
                  </a:cubicBezTo>
                  <a:cubicBezTo>
                    <a:pt x="101684" y="84001"/>
                    <a:pt x="99591" y="81124"/>
                    <a:pt x="97498" y="78117"/>
                  </a:cubicBezTo>
                  <a:cubicBezTo>
                    <a:pt x="93706" y="81909"/>
                    <a:pt x="90436" y="86028"/>
                    <a:pt x="88148" y="90408"/>
                  </a:cubicBezTo>
                  <a:cubicBezTo>
                    <a:pt x="85859" y="94854"/>
                    <a:pt x="84551" y="99626"/>
                    <a:pt x="84616" y="104660"/>
                  </a:cubicBezTo>
                  <a:cubicBezTo>
                    <a:pt x="84682" y="119697"/>
                    <a:pt x="79058" y="126627"/>
                    <a:pt x="70950" y="129569"/>
                  </a:cubicBezTo>
                  <a:cubicBezTo>
                    <a:pt x="62841" y="132511"/>
                    <a:pt x="52117" y="131399"/>
                    <a:pt x="42047" y="130288"/>
                  </a:cubicBezTo>
                  <a:cubicBezTo>
                    <a:pt x="31976" y="129176"/>
                    <a:pt x="31976" y="135518"/>
                    <a:pt x="33153" y="143886"/>
                  </a:cubicBezTo>
                  <a:cubicBezTo>
                    <a:pt x="34330" y="152254"/>
                    <a:pt x="36619" y="162649"/>
                    <a:pt x="30996" y="169579"/>
                  </a:cubicBezTo>
                  <a:cubicBezTo>
                    <a:pt x="25437" y="176574"/>
                    <a:pt x="25437" y="186969"/>
                    <a:pt x="24979" y="195926"/>
                  </a:cubicBezTo>
                  <a:cubicBezTo>
                    <a:pt x="24457" y="204882"/>
                    <a:pt x="23345" y="212401"/>
                    <a:pt x="15563" y="213577"/>
                  </a:cubicBezTo>
                  <a:cubicBezTo>
                    <a:pt x="11378" y="214231"/>
                    <a:pt x="8109" y="217042"/>
                    <a:pt x="5624" y="221161"/>
                  </a:cubicBezTo>
                  <a:cubicBezTo>
                    <a:pt x="3139" y="225345"/>
                    <a:pt x="1308" y="230902"/>
                    <a:pt x="0" y="237113"/>
                  </a:cubicBezTo>
                  <a:cubicBezTo>
                    <a:pt x="3335" y="238748"/>
                    <a:pt x="9220" y="248031"/>
                    <a:pt x="14256" y="256987"/>
                  </a:cubicBezTo>
                  <a:cubicBezTo>
                    <a:pt x="19290" y="265879"/>
                    <a:pt x="23476" y="274377"/>
                    <a:pt x="23476" y="274377"/>
                  </a:cubicBezTo>
                  <a:lnTo>
                    <a:pt x="22887" y="274901"/>
                  </a:lnTo>
                  <a:cubicBezTo>
                    <a:pt x="22495" y="275227"/>
                    <a:pt x="21906" y="275751"/>
                    <a:pt x="21252" y="276404"/>
                  </a:cubicBezTo>
                  <a:cubicBezTo>
                    <a:pt x="32173" y="283073"/>
                    <a:pt x="48782" y="293533"/>
                    <a:pt x="64476" y="304843"/>
                  </a:cubicBezTo>
                  <a:cubicBezTo>
                    <a:pt x="80170" y="316088"/>
                    <a:pt x="95014" y="328183"/>
                    <a:pt x="102272" y="337989"/>
                  </a:cubicBezTo>
                  <a:cubicBezTo>
                    <a:pt x="111950" y="351130"/>
                    <a:pt x="130390" y="358517"/>
                    <a:pt x="149615" y="361721"/>
                  </a:cubicBezTo>
                  <a:cubicBezTo>
                    <a:pt x="168840" y="364924"/>
                    <a:pt x="188850" y="364009"/>
                    <a:pt x="201666" y="360675"/>
                  </a:cubicBezTo>
                  <a:cubicBezTo>
                    <a:pt x="214483" y="357340"/>
                    <a:pt x="248094" y="346488"/>
                    <a:pt x="278501" y="336420"/>
                  </a:cubicBezTo>
                  <a:cubicBezTo>
                    <a:pt x="308908" y="326417"/>
                    <a:pt x="336111" y="317199"/>
                    <a:pt x="336111" y="317199"/>
                  </a:cubicBezTo>
                  <a:cubicBezTo>
                    <a:pt x="336111" y="317199"/>
                    <a:pt x="342519" y="319684"/>
                    <a:pt x="350955" y="322495"/>
                  </a:cubicBezTo>
                  <a:cubicBezTo>
                    <a:pt x="359390" y="325371"/>
                    <a:pt x="369787" y="328575"/>
                    <a:pt x="377830" y="330209"/>
                  </a:cubicBezTo>
                  <a:cubicBezTo>
                    <a:pt x="379726" y="330602"/>
                    <a:pt x="383258" y="331190"/>
                    <a:pt x="387900" y="331974"/>
                  </a:cubicBezTo>
                  <a:cubicBezTo>
                    <a:pt x="392609" y="332759"/>
                    <a:pt x="398494" y="333674"/>
                    <a:pt x="405098" y="334720"/>
                  </a:cubicBezTo>
                  <a:cubicBezTo>
                    <a:pt x="409022" y="330536"/>
                    <a:pt x="416934" y="326614"/>
                    <a:pt x="427135" y="320403"/>
                  </a:cubicBezTo>
                  <a:cubicBezTo>
                    <a:pt x="437336" y="314192"/>
                    <a:pt x="449695" y="305759"/>
                    <a:pt x="462577" y="292487"/>
                  </a:cubicBezTo>
                  <a:cubicBezTo>
                    <a:pt x="477552" y="276927"/>
                    <a:pt x="496188" y="241428"/>
                    <a:pt x="512732" y="208674"/>
                  </a:cubicBezTo>
                  <a:cubicBezTo>
                    <a:pt x="529276" y="175920"/>
                    <a:pt x="543662" y="145978"/>
                    <a:pt x="550136" y="141533"/>
                  </a:cubicBezTo>
                  <a:cubicBezTo>
                    <a:pt x="556544" y="137087"/>
                    <a:pt x="568380" y="129830"/>
                    <a:pt x="580674" y="122050"/>
                  </a:cubicBezTo>
                  <a:cubicBezTo>
                    <a:pt x="593032" y="114270"/>
                    <a:pt x="605914" y="105902"/>
                    <a:pt x="614415" y="99168"/>
                  </a:cubicBezTo>
                  <a:cubicBezTo>
                    <a:pt x="622981" y="92500"/>
                    <a:pt x="626186" y="85832"/>
                    <a:pt x="624813" y="80013"/>
                  </a:cubicBezTo>
                  <a:cubicBezTo>
                    <a:pt x="623374" y="74194"/>
                    <a:pt x="617423" y="69226"/>
                    <a:pt x="607745" y="65957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9" name="Volný tvar 58">
              <a:extLst>
                <a:ext uri="{FF2B5EF4-FFF2-40B4-BE49-F238E27FC236}">
                  <a16:creationId xmlns:a16="http://schemas.microsoft.com/office/drawing/2014/main" id="{9DD46775-6C77-DB43-BF2C-915E62946EFE}"/>
                </a:ext>
              </a:extLst>
            </p:cNvPr>
            <p:cNvSpPr/>
            <p:nvPr/>
          </p:nvSpPr>
          <p:spPr>
            <a:xfrm>
              <a:off x="7057903" y="4364742"/>
              <a:ext cx="621216" cy="359571"/>
            </a:xfrm>
            <a:custGeom>
              <a:avLst/>
              <a:gdLst>
                <a:gd name="connsiteX0" fmla="*/ 607745 w 621215"/>
                <a:gd name="connsiteY0" fmla="*/ 65957 h 359571"/>
                <a:gd name="connsiteX1" fmla="*/ 607745 w 621215"/>
                <a:gd name="connsiteY1" fmla="*/ 65957 h 359571"/>
                <a:gd name="connsiteX2" fmla="*/ 596171 w 621215"/>
                <a:gd name="connsiteY2" fmla="*/ 60335 h 359571"/>
                <a:gd name="connsiteX3" fmla="*/ 584858 w 621215"/>
                <a:gd name="connsiteY3" fmla="*/ 51705 h 359571"/>
                <a:gd name="connsiteX4" fmla="*/ 547193 w 621215"/>
                <a:gd name="connsiteY4" fmla="*/ 41376 h 359571"/>
                <a:gd name="connsiteX5" fmla="*/ 523849 w 621215"/>
                <a:gd name="connsiteY5" fmla="*/ 29477 h 359571"/>
                <a:gd name="connsiteX6" fmla="*/ 476440 w 621215"/>
                <a:gd name="connsiteY6" fmla="*/ 9864 h 359571"/>
                <a:gd name="connsiteX7" fmla="*/ 433936 w 621215"/>
                <a:gd name="connsiteY7" fmla="*/ 123 h 359571"/>
                <a:gd name="connsiteX8" fmla="*/ 392805 w 621215"/>
                <a:gd name="connsiteY8" fmla="*/ 28758 h 359571"/>
                <a:gd name="connsiteX9" fmla="*/ 344481 w 621215"/>
                <a:gd name="connsiteY9" fmla="*/ 59877 h 359571"/>
                <a:gd name="connsiteX10" fmla="*/ 286021 w 621215"/>
                <a:gd name="connsiteY10" fmla="*/ 67984 h 359571"/>
                <a:gd name="connsiteX11" fmla="*/ 242078 w 621215"/>
                <a:gd name="connsiteY11" fmla="*/ 93350 h 359571"/>
                <a:gd name="connsiteX12" fmla="*/ 187280 w 621215"/>
                <a:gd name="connsiteY12" fmla="*/ 112113 h 359571"/>
                <a:gd name="connsiteX13" fmla="*/ 110642 w 621215"/>
                <a:gd name="connsiteY13" fmla="*/ 93873 h 359571"/>
                <a:gd name="connsiteX14" fmla="*/ 103907 w 621215"/>
                <a:gd name="connsiteY14" fmla="*/ 86682 h 359571"/>
                <a:gd name="connsiteX15" fmla="*/ 97498 w 621215"/>
                <a:gd name="connsiteY15" fmla="*/ 78117 h 359571"/>
                <a:gd name="connsiteX16" fmla="*/ 88148 w 621215"/>
                <a:gd name="connsiteY16" fmla="*/ 90408 h 359571"/>
                <a:gd name="connsiteX17" fmla="*/ 84616 w 621215"/>
                <a:gd name="connsiteY17" fmla="*/ 104660 h 359571"/>
                <a:gd name="connsiteX18" fmla="*/ 70950 w 621215"/>
                <a:gd name="connsiteY18" fmla="*/ 129569 h 359571"/>
                <a:gd name="connsiteX19" fmla="*/ 42047 w 621215"/>
                <a:gd name="connsiteY19" fmla="*/ 130288 h 359571"/>
                <a:gd name="connsiteX20" fmla="*/ 33153 w 621215"/>
                <a:gd name="connsiteY20" fmla="*/ 143886 h 359571"/>
                <a:gd name="connsiteX21" fmla="*/ 30996 w 621215"/>
                <a:gd name="connsiteY21" fmla="*/ 169579 h 359571"/>
                <a:gd name="connsiteX22" fmla="*/ 24979 w 621215"/>
                <a:gd name="connsiteY22" fmla="*/ 195926 h 359571"/>
                <a:gd name="connsiteX23" fmla="*/ 15563 w 621215"/>
                <a:gd name="connsiteY23" fmla="*/ 213577 h 359571"/>
                <a:gd name="connsiteX24" fmla="*/ 5624 w 621215"/>
                <a:gd name="connsiteY24" fmla="*/ 221161 h 359571"/>
                <a:gd name="connsiteX25" fmla="*/ 0 w 621215"/>
                <a:gd name="connsiteY25" fmla="*/ 237113 h 359571"/>
                <a:gd name="connsiteX26" fmla="*/ 14256 w 621215"/>
                <a:gd name="connsiteY26" fmla="*/ 256987 h 359571"/>
                <a:gd name="connsiteX27" fmla="*/ 23476 w 621215"/>
                <a:gd name="connsiteY27" fmla="*/ 274377 h 359571"/>
                <a:gd name="connsiteX28" fmla="*/ 22887 w 621215"/>
                <a:gd name="connsiteY28" fmla="*/ 274901 h 359571"/>
                <a:gd name="connsiteX29" fmla="*/ 21252 w 621215"/>
                <a:gd name="connsiteY29" fmla="*/ 276404 h 359571"/>
                <a:gd name="connsiteX30" fmla="*/ 64476 w 621215"/>
                <a:gd name="connsiteY30" fmla="*/ 304843 h 359571"/>
                <a:gd name="connsiteX31" fmla="*/ 102272 w 621215"/>
                <a:gd name="connsiteY31" fmla="*/ 337989 h 359571"/>
                <a:gd name="connsiteX32" fmla="*/ 149615 w 621215"/>
                <a:gd name="connsiteY32" fmla="*/ 361721 h 359571"/>
                <a:gd name="connsiteX33" fmla="*/ 201666 w 621215"/>
                <a:gd name="connsiteY33" fmla="*/ 360675 h 359571"/>
                <a:gd name="connsiteX34" fmla="*/ 278501 w 621215"/>
                <a:gd name="connsiteY34" fmla="*/ 336420 h 359571"/>
                <a:gd name="connsiteX35" fmla="*/ 336111 w 621215"/>
                <a:gd name="connsiteY35" fmla="*/ 317199 h 359571"/>
                <a:gd name="connsiteX36" fmla="*/ 350955 w 621215"/>
                <a:gd name="connsiteY36" fmla="*/ 322495 h 359571"/>
                <a:gd name="connsiteX37" fmla="*/ 377830 w 621215"/>
                <a:gd name="connsiteY37" fmla="*/ 330209 h 359571"/>
                <a:gd name="connsiteX38" fmla="*/ 387900 w 621215"/>
                <a:gd name="connsiteY38" fmla="*/ 331974 h 359571"/>
                <a:gd name="connsiteX39" fmla="*/ 405098 w 621215"/>
                <a:gd name="connsiteY39" fmla="*/ 334720 h 359571"/>
                <a:gd name="connsiteX40" fmla="*/ 427135 w 621215"/>
                <a:gd name="connsiteY40" fmla="*/ 320403 h 359571"/>
                <a:gd name="connsiteX41" fmla="*/ 462577 w 621215"/>
                <a:gd name="connsiteY41" fmla="*/ 292487 h 359571"/>
                <a:gd name="connsiteX42" fmla="*/ 512732 w 621215"/>
                <a:gd name="connsiteY42" fmla="*/ 208674 h 359571"/>
                <a:gd name="connsiteX43" fmla="*/ 550136 w 621215"/>
                <a:gd name="connsiteY43" fmla="*/ 141533 h 359571"/>
                <a:gd name="connsiteX44" fmla="*/ 580674 w 621215"/>
                <a:gd name="connsiteY44" fmla="*/ 122050 h 359571"/>
                <a:gd name="connsiteX45" fmla="*/ 614415 w 621215"/>
                <a:gd name="connsiteY45" fmla="*/ 99168 h 359571"/>
                <a:gd name="connsiteX46" fmla="*/ 624813 w 621215"/>
                <a:gd name="connsiteY46" fmla="*/ 80013 h 359571"/>
                <a:gd name="connsiteX47" fmla="*/ 607745 w 621215"/>
                <a:gd name="connsiteY47" fmla="*/ 65957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1215" h="359571">
                  <a:moveTo>
                    <a:pt x="607745" y="65957"/>
                  </a:moveTo>
                  <a:lnTo>
                    <a:pt x="607745" y="65957"/>
                  </a:lnTo>
                  <a:cubicBezTo>
                    <a:pt x="603953" y="64715"/>
                    <a:pt x="600029" y="62754"/>
                    <a:pt x="596171" y="60335"/>
                  </a:cubicBezTo>
                  <a:cubicBezTo>
                    <a:pt x="592313" y="57916"/>
                    <a:pt x="588455" y="54974"/>
                    <a:pt x="584858" y="51705"/>
                  </a:cubicBezTo>
                  <a:cubicBezTo>
                    <a:pt x="571322" y="48698"/>
                    <a:pt x="558048" y="45167"/>
                    <a:pt x="547193" y="41376"/>
                  </a:cubicBezTo>
                  <a:cubicBezTo>
                    <a:pt x="536273" y="37584"/>
                    <a:pt x="527772" y="33530"/>
                    <a:pt x="523849" y="29477"/>
                  </a:cubicBezTo>
                  <a:cubicBezTo>
                    <a:pt x="515805" y="21240"/>
                    <a:pt x="495730" y="14767"/>
                    <a:pt x="476440" y="9864"/>
                  </a:cubicBezTo>
                  <a:cubicBezTo>
                    <a:pt x="457150" y="5026"/>
                    <a:pt x="438709" y="1758"/>
                    <a:pt x="433936" y="123"/>
                  </a:cubicBezTo>
                  <a:cubicBezTo>
                    <a:pt x="429097" y="-1511"/>
                    <a:pt x="411572" y="13394"/>
                    <a:pt x="392805" y="28758"/>
                  </a:cubicBezTo>
                  <a:cubicBezTo>
                    <a:pt x="374037" y="44056"/>
                    <a:pt x="354093" y="59812"/>
                    <a:pt x="344481" y="59877"/>
                  </a:cubicBezTo>
                  <a:cubicBezTo>
                    <a:pt x="334868" y="59942"/>
                    <a:pt x="309235" y="62492"/>
                    <a:pt x="286021" y="67984"/>
                  </a:cubicBezTo>
                  <a:cubicBezTo>
                    <a:pt x="262807" y="73410"/>
                    <a:pt x="242013" y="81778"/>
                    <a:pt x="242078" y="93350"/>
                  </a:cubicBezTo>
                  <a:cubicBezTo>
                    <a:pt x="242144" y="104922"/>
                    <a:pt x="216510" y="111590"/>
                    <a:pt x="187280" y="112113"/>
                  </a:cubicBezTo>
                  <a:cubicBezTo>
                    <a:pt x="158051" y="112636"/>
                    <a:pt x="125159" y="107014"/>
                    <a:pt x="110642" y="93873"/>
                  </a:cubicBezTo>
                  <a:cubicBezTo>
                    <a:pt x="108353" y="91781"/>
                    <a:pt x="106130" y="89362"/>
                    <a:pt x="103907" y="86682"/>
                  </a:cubicBezTo>
                  <a:cubicBezTo>
                    <a:pt x="101684" y="84001"/>
                    <a:pt x="99591" y="81124"/>
                    <a:pt x="97498" y="78117"/>
                  </a:cubicBezTo>
                  <a:cubicBezTo>
                    <a:pt x="93706" y="81909"/>
                    <a:pt x="90436" y="86028"/>
                    <a:pt x="88148" y="90408"/>
                  </a:cubicBezTo>
                  <a:cubicBezTo>
                    <a:pt x="85859" y="94854"/>
                    <a:pt x="84551" y="99626"/>
                    <a:pt x="84616" y="104660"/>
                  </a:cubicBezTo>
                  <a:cubicBezTo>
                    <a:pt x="84682" y="119697"/>
                    <a:pt x="79058" y="126627"/>
                    <a:pt x="70950" y="129569"/>
                  </a:cubicBezTo>
                  <a:cubicBezTo>
                    <a:pt x="62841" y="132511"/>
                    <a:pt x="52117" y="131399"/>
                    <a:pt x="42047" y="130288"/>
                  </a:cubicBezTo>
                  <a:cubicBezTo>
                    <a:pt x="31976" y="129176"/>
                    <a:pt x="31976" y="135518"/>
                    <a:pt x="33153" y="143886"/>
                  </a:cubicBezTo>
                  <a:cubicBezTo>
                    <a:pt x="34330" y="152254"/>
                    <a:pt x="36619" y="162649"/>
                    <a:pt x="30996" y="169579"/>
                  </a:cubicBezTo>
                  <a:cubicBezTo>
                    <a:pt x="25437" y="176574"/>
                    <a:pt x="25437" y="186969"/>
                    <a:pt x="24979" y="195926"/>
                  </a:cubicBezTo>
                  <a:cubicBezTo>
                    <a:pt x="24457" y="204882"/>
                    <a:pt x="23345" y="212401"/>
                    <a:pt x="15563" y="213577"/>
                  </a:cubicBezTo>
                  <a:cubicBezTo>
                    <a:pt x="11378" y="214231"/>
                    <a:pt x="8109" y="217042"/>
                    <a:pt x="5624" y="221161"/>
                  </a:cubicBezTo>
                  <a:cubicBezTo>
                    <a:pt x="3139" y="225345"/>
                    <a:pt x="1308" y="230902"/>
                    <a:pt x="0" y="237113"/>
                  </a:cubicBezTo>
                  <a:cubicBezTo>
                    <a:pt x="3335" y="238748"/>
                    <a:pt x="9220" y="248031"/>
                    <a:pt x="14256" y="256987"/>
                  </a:cubicBezTo>
                  <a:cubicBezTo>
                    <a:pt x="19290" y="265879"/>
                    <a:pt x="23476" y="274377"/>
                    <a:pt x="23476" y="274377"/>
                  </a:cubicBezTo>
                  <a:lnTo>
                    <a:pt x="22887" y="274901"/>
                  </a:lnTo>
                  <a:cubicBezTo>
                    <a:pt x="22495" y="275227"/>
                    <a:pt x="21906" y="275751"/>
                    <a:pt x="21252" y="276404"/>
                  </a:cubicBezTo>
                  <a:cubicBezTo>
                    <a:pt x="32173" y="283073"/>
                    <a:pt x="48782" y="293533"/>
                    <a:pt x="64476" y="304843"/>
                  </a:cubicBezTo>
                  <a:cubicBezTo>
                    <a:pt x="80170" y="316088"/>
                    <a:pt x="95014" y="328183"/>
                    <a:pt x="102272" y="337989"/>
                  </a:cubicBezTo>
                  <a:cubicBezTo>
                    <a:pt x="111950" y="351130"/>
                    <a:pt x="130390" y="358517"/>
                    <a:pt x="149615" y="361721"/>
                  </a:cubicBezTo>
                  <a:cubicBezTo>
                    <a:pt x="168840" y="364924"/>
                    <a:pt x="188850" y="364009"/>
                    <a:pt x="201666" y="360675"/>
                  </a:cubicBezTo>
                  <a:cubicBezTo>
                    <a:pt x="214483" y="357340"/>
                    <a:pt x="248094" y="346488"/>
                    <a:pt x="278501" y="336420"/>
                  </a:cubicBezTo>
                  <a:cubicBezTo>
                    <a:pt x="308908" y="326417"/>
                    <a:pt x="336111" y="317199"/>
                    <a:pt x="336111" y="317199"/>
                  </a:cubicBezTo>
                  <a:cubicBezTo>
                    <a:pt x="336111" y="317199"/>
                    <a:pt x="342519" y="319684"/>
                    <a:pt x="350955" y="322495"/>
                  </a:cubicBezTo>
                  <a:cubicBezTo>
                    <a:pt x="359390" y="325371"/>
                    <a:pt x="369787" y="328575"/>
                    <a:pt x="377830" y="330209"/>
                  </a:cubicBezTo>
                  <a:cubicBezTo>
                    <a:pt x="379726" y="330602"/>
                    <a:pt x="383258" y="331190"/>
                    <a:pt x="387900" y="331974"/>
                  </a:cubicBezTo>
                  <a:cubicBezTo>
                    <a:pt x="392609" y="332759"/>
                    <a:pt x="398494" y="333674"/>
                    <a:pt x="405098" y="334720"/>
                  </a:cubicBezTo>
                  <a:cubicBezTo>
                    <a:pt x="409022" y="330536"/>
                    <a:pt x="416934" y="326614"/>
                    <a:pt x="427135" y="320403"/>
                  </a:cubicBezTo>
                  <a:cubicBezTo>
                    <a:pt x="437336" y="314192"/>
                    <a:pt x="449695" y="305759"/>
                    <a:pt x="462577" y="292487"/>
                  </a:cubicBezTo>
                  <a:cubicBezTo>
                    <a:pt x="477552" y="276927"/>
                    <a:pt x="496188" y="241428"/>
                    <a:pt x="512732" y="208674"/>
                  </a:cubicBezTo>
                  <a:cubicBezTo>
                    <a:pt x="529276" y="175920"/>
                    <a:pt x="543662" y="145978"/>
                    <a:pt x="550136" y="141533"/>
                  </a:cubicBezTo>
                  <a:cubicBezTo>
                    <a:pt x="556544" y="137087"/>
                    <a:pt x="568380" y="129830"/>
                    <a:pt x="580674" y="122050"/>
                  </a:cubicBezTo>
                  <a:cubicBezTo>
                    <a:pt x="593032" y="114270"/>
                    <a:pt x="605914" y="105902"/>
                    <a:pt x="614415" y="99168"/>
                  </a:cubicBezTo>
                  <a:cubicBezTo>
                    <a:pt x="622981" y="92500"/>
                    <a:pt x="626186" y="85832"/>
                    <a:pt x="624813" y="80013"/>
                  </a:cubicBezTo>
                  <a:cubicBezTo>
                    <a:pt x="623374" y="74194"/>
                    <a:pt x="617423" y="69226"/>
                    <a:pt x="607745" y="65957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0" name="Volný tvar 59">
              <a:extLst>
                <a:ext uri="{FF2B5EF4-FFF2-40B4-BE49-F238E27FC236}">
                  <a16:creationId xmlns:a16="http://schemas.microsoft.com/office/drawing/2014/main" id="{767F9379-12A7-AD4B-BE33-51988E9D9023}"/>
                </a:ext>
              </a:extLst>
            </p:cNvPr>
            <p:cNvSpPr/>
            <p:nvPr/>
          </p:nvSpPr>
          <p:spPr>
            <a:xfrm>
              <a:off x="7457815" y="4401999"/>
              <a:ext cx="869702" cy="581851"/>
            </a:xfrm>
            <a:custGeom>
              <a:avLst/>
              <a:gdLst>
                <a:gd name="connsiteX0" fmla="*/ 784388 w 869702"/>
                <a:gd name="connsiteY0" fmla="*/ 389710 h 581851"/>
                <a:gd name="connsiteX1" fmla="*/ 784388 w 869702"/>
                <a:gd name="connsiteY1" fmla="*/ 389710 h 581851"/>
                <a:gd name="connsiteX2" fmla="*/ 754962 w 869702"/>
                <a:gd name="connsiteY2" fmla="*/ 381407 h 581851"/>
                <a:gd name="connsiteX3" fmla="*/ 746984 w 869702"/>
                <a:gd name="connsiteY3" fmla="*/ 366370 h 581851"/>
                <a:gd name="connsiteX4" fmla="*/ 748095 w 869702"/>
                <a:gd name="connsiteY4" fmla="*/ 364801 h 581851"/>
                <a:gd name="connsiteX5" fmla="*/ 749469 w 869702"/>
                <a:gd name="connsiteY5" fmla="*/ 362970 h 581851"/>
                <a:gd name="connsiteX6" fmla="*/ 724359 w 869702"/>
                <a:gd name="connsiteY6" fmla="*/ 305309 h 581851"/>
                <a:gd name="connsiteX7" fmla="*/ 732271 w 869702"/>
                <a:gd name="connsiteY7" fmla="*/ 250980 h 581851"/>
                <a:gd name="connsiteX8" fmla="*/ 719389 w 869702"/>
                <a:gd name="connsiteY8" fmla="*/ 184689 h 581851"/>
                <a:gd name="connsiteX9" fmla="*/ 670346 w 869702"/>
                <a:gd name="connsiteY9" fmla="*/ 111859 h 581851"/>
                <a:gd name="connsiteX10" fmla="*/ 642881 w 869702"/>
                <a:gd name="connsiteY10" fmla="*/ 68449 h 581851"/>
                <a:gd name="connsiteX11" fmla="*/ 605870 w 869702"/>
                <a:gd name="connsiteY11" fmla="*/ 0 h 581851"/>
                <a:gd name="connsiteX12" fmla="*/ 575463 w 869702"/>
                <a:gd name="connsiteY12" fmla="*/ 11833 h 581851"/>
                <a:gd name="connsiteX13" fmla="*/ 559181 w 869702"/>
                <a:gd name="connsiteY13" fmla="*/ 22947 h 581851"/>
                <a:gd name="connsiteX14" fmla="*/ 535247 w 869702"/>
                <a:gd name="connsiteY14" fmla="*/ 43279 h 581851"/>
                <a:gd name="connsiteX15" fmla="*/ 504841 w 869702"/>
                <a:gd name="connsiteY15" fmla="*/ 52628 h 581851"/>
                <a:gd name="connsiteX16" fmla="*/ 479403 w 869702"/>
                <a:gd name="connsiteY16" fmla="*/ 50144 h 581851"/>
                <a:gd name="connsiteX17" fmla="*/ 456124 w 869702"/>
                <a:gd name="connsiteY17" fmla="*/ 58708 h 581851"/>
                <a:gd name="connsiteX18" fmla="*/ 432518 w 869702"/>
                <a:gd name="connsiteY18" fmla="*/ 73483 h 581851"/>
                <a:gd name="connsiteX19" fmla="*/ 413162 w 869702"/>
                <a:gd name="connsiteY19" fmla="*/ 70607 h 581851"/>
                <a:gd name="connsiteX20" fmla="*/ 388771 w 869702"/>
                <a:gd name="connsiteY20" fmla="*/ 58577 h 581851"/>
                <a:gd name="connsiteX21" fmla="*/ 355814 w 869702"/>
                <a:gd name="connsiteY21" fmla="*/ 53216 h 581851"/>
                <a:gd name="connsiteX22" fmla="*/ 304940 w 869702"/>
                <a:gd name="connsiteY22" fmla="*/ 44587 h 581851"/>
                <a:gd name="connsiteX23" fmla="*/ 258316 w 869702"/>
                <a:gd name="connsiteY23" fmla="*/ 35957 h 581851"/>
                <a:gd name="connsiteX24" fmla="*/ 242099 w 869702"/>
                <a:gd name="connsiteY24" fmla="*/ 36872 h 581851"/>
                <a:gd name="connsiteX25" fmla="*/ 221043 w 869702"/>
                <a:gd name="connsiteY25" fmla="*/ 39356 h 581851"/>
                <a:gd name="connsiteX26" fmla="*/ 221435 w 869702"/>
                <a:gd name="connsiteY26" fmla="*/ 49751 h 581851"/>
                <a:gd name="connsiteX27" fmla="*/ 211823 w 869702"/>
                <a:gd name="connsiteY27" fmla="*/ 61127 h 581851"/>
                <a:gd name="connsiteX28" fmla="*/ 178081 w 869702"/>
                <a:gd name="connsiteY28" fmla="*/ 83878 h 581851"/>
                <a:gd name="connsiteX29" fmla="*/ 147543 w 869702"/>
                <a:gd name="connsiteY29" fmla="*/ 103295 h 581851"/>
                <a:gd name="connsiteX30" fmla="*/ 110205 w 869702"/>
                <a:gd name="connsiteY30" fmla="*/ 170175 h 581851"/>
                <a:gd name="connsiteX31" fmla="*/ 60050 w 869702"/>
                <a:gd name="connsiteY31" fmla="*/ 253661 h 581851"/>
                <a:gd name="connsiteX32" fmla="*/ 19638 w 869702"/>
                <a:gd name="connsiteY32" fmla="*/ 284453 h 581851"/>
                <a:gd name="connsiteX33" fmla="*/ 86 w 869702"/>
                <a:gd name="connsiteY33" fmla="*/ 300274 h 581851"/>
                <a:gd name="connsiteX34" fmla="*/ 16630 w 869702"/>
                <a:gd name="connsiteY34" fmla="*/ 326425 h 581851"/>
                <a:gd name="connsiteX35" fmla="*/ 34744 w 869702"/>
                <a:gd name="connsiteY35" fmla="*/ 357544 h 581851"/>
                <a:gd name="connsiteX36" fmla="*/ 42133 w 869702"/>
                <a:gd name="connsiteY36" fmla="*/ 381799 h 581851"/>
                <a:gd name="connsiteX37" fmla="*/ 67178 w 869702"/>
                <a:gd name="connsiteY37" fmla="*/ 392717 h 581851"/>
                <a:gd name="connsiteX38" fmla="*/ 76986 w 869702"/>
                <a:gd name="connsiteY38" fmla="*/ 421940 h 581851"/>
                <a:gd name="connsiteX39" fmla="*/ 80387 w 869702"/>
                <a:gd name="connsiteY39" fmla="*/ 454498 h 581851"/>
                <a:gd name="connsiteX40" fmla="*/ 139827 w 869702"/>
                <a:gd name="connsiteY40" fmla="*/ 464174 h 581851"/>
                <a:gd name="connsiteX41" fmla="*/ 188020 w 869702"/>
                <a:gd name="connsiteY41" fmla="*/ 487121 h 581851"/>
                <a:gd name="connsiteX42" fmla="*/ 192663 w 869702"/>
                <a:gd name="connsiteY42" fmla="*/ 510852 h 581851"/>
                <a:gd name="connsiteX43" fmla="*/ 193905 w 869702"/>
                <a:gd name="connsiteY43" fmla="*/ 530596 h 581851"/>
                <a:gd name="connsiteX44" fmla="*/ 227582 w 869702"/>
                <a:gd name="connsiteY44" fmla="*/ 552170 h 581851"/>
                <a:gd name="connsiteX45" fmla="*/ 249292 w 869702"/>
                <a:gd name="connsiteY45" fmla="*/ 568514 h 581851"/>
                <a:gd name="connsiteX46" fmla="*/ 299839 w 869702"/>
                <a:gd name="connsiteY46" fmla="*/ 574202 h 581851"/>
                <a:gd name="connsiteX47" fmla="*/ 352544 w 869702"/>
                <a:gd name="connsiteY47" fmla="*/ 579825 h 581851"/>
                <a:gd name="connsiteX48" fmla="*/ 400869 w 869702"/>
                <a:gd name="connsiteY48" fmla="*/ 578909 h 581851"/>
                <a:gd name="connsiteX49" fmla="*/ 455732 w 869702"/>
                <a:gd name="connsiteY49" fmla="*/ 582374 h 581851"/>
                <a:gd name="connsiteX50" fmla="*/ 491174 w 869702"/>
                <a:gd name="connsiteY50" fmla="*/ 576294 h 581851"/>
                <a:gd name="connsiteX51" fmla="*/ 524392 w 869702"/>
                <a:gd name="connsiteY51" fmla="*/ 552628 h 581851"/>
                <a:gd name="connsiteX52" fmla="*/ 580498 w 869702"/>
                <a:gd name="connsiteY52" fmla="*/ 533277 h 581851"/>
                <a:gd name="connsiteX53" fmla="*/ 638892 w 869702"/>
                <a:gd name="connsiteY53" fmla="*/ 531577 h 581851"/>
                <a:gd name="connsiteX54" fmla="*/ 682966 w 869702"/>
                <a:gd name="connsiteY54" fmla="*/ 538768 h 581851"/>
                <a:gd name="connsiteX55" fmla="*/ 716315 w 869702"/>
                <a:gd name="connsiteY55" fmla="*/ 554785 h 581851"/>
                <a:gd name="connsiteX56" fmla="*/ 737241 w 869702"/>
                <a:gd name="connsiteY56" fmla="*/ 568384 h 581851"/>
                <a:gd name="connsiteX57" fmla="*/ 775233 w 869702"/>
                <a:gd name="connsiteY57" fmla="*/ 583159 h 581851"/>
                <a:gd name="connsiteX58" fmla="*/ 776017 w 869702"/>
                <a:gd name="connsiteY58" fmla="*/ 558577 h 581851"/>
                <a:gd name="connsiteX59" fmla="*/ 774971 w 869702"/>
                <a:gd name="connsiteY59" fmla="*/ 530988 h 581851"/>
                <a:gd name="connsiteX60" fmla="*/ 788311 w 869702"/>
                <a:gd name="connsiteY60" fmla="*/ 479995 h 581851"/>
                <a:gd name="connsiteX61" fmla="*/ 823295 w 869702"/>
                <a:gd name="connsiteY61" fmla="*/ 449856 h 581851"/>
                <a:gd name="connsiteX62" fmla="*/ 861222 w 869702"/>
                <a:gd name="connsiteY62" fmla="*/ 440703 h 581851"/>
                <a:gd name="connsiteX63" fmla="*/ 873189 w 869702"/>
                <a:gd name="connsiteY63" fmla="*/ 395266 h 581851"/>
                <a:gd name="connsiteX64" fmla="*/ 873058 w 869702"/>
                <a:gd name="connsiteY64" fmla="*/ 392847 h 581851"/>
                <a:gd name="connsiteX65" fmla="*/ 872927 w 869702"/>
                <a:gd name="connsiteY65" fmla="*/ 390494 h 581851"/>
                <a:gd name="connsiteX66" fmla="*/ 851871 w 869702"/>
                <a:gd name="connsiteY66" fmla="*/ 373235 h 581851"/>
                <a:gd name="connsiteX67" fmla="*/ 838728 w 869702"/>
                <a:gd name="connsiteY67" fmla="*/ 365978 h 581851"/>
                <a:gd name="connsiteX68" fmla="*/ 810413 w 869702"/>
                <a:gd name="connsiteY68" fmla="*/ 378334 h 581851"/>
                <a:gd name="connsiteX69" fmla="*/ 784388 w 869702"/>
                <a:gd name="connsiteY69" fmla="*/ 389710 h 58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69702" h="581851">
                  <a:moveTo>
                    <a:pt x="784388" y="389710"/>
                  </a:moveTo>
                  <a:lnTo>
                    <a:pt x="784388" y="389710"/>
                  </a:lnTo>
                  <a:cubicBezTo>
                    <a:pt x="774383" y="388271"/>
                    <a:pt x="762874" y="385395"/>
                    <a:pt x="754962" y="381407"/>
                  </a:cubicBezTo>
                  <a:cubicBezTo>
                    <a:pt x="747049" y="377419"/>
                    <a:pt x="742734" y="372254"/>
                    <a:pt x="746984" y="366370"/>
                  </a:cubicBezTo>
                  <a:cubicBezTo>
                    <a:pt x="747246" y="365978"/>
                    <a:pt x="747638" y="365389"/>
                    <a:pt x="748095" y="364801"/>
                  </a:cubicBezTo>
                  <a:cubicBezTo>
                    <a:pt x="748553" y="364213"/>
                    <a:pt x="749076" y="363559"/>
                    <a:pt x="749469" y="362970"/>
                  </a:cubicBezTo>
                  <a:cubicBezTo>
                    <a:pt x="735998" y="351857"/>
                    <a:pt x="727432" y="328321"/>
                    <a:pt x="724359" y="305309"/>
                  </a:cubicBezTo>
                  <a:cubicBezTo>
                    <a:pt x="721285" y="282296"/>
                    <a:pt x="723705" y="259806"/>
                    <a:pt x="732271" y="250980"/>
                  </a:cubicBezTo>
                  <a:cubicBezTo>
                    <a:pt x="743191" y="239670"/>
                    <a:pt x="734298" y="212735"/>
                    <a:pt x="719389" y="184689"/>
                  </a:cubicBezTo>
                  <a:cubicBezTo>
                    <a:pt x="704480" y="156642"/>
                    <a:pt x="683554" y="127550"/>
                    <a:pt x="670346" y="111859"/>
                  </a:cubicBezTo>
                  <a:cubicBezTo>
                    <a:pt x="664133" y="104537"/>
                    <a:pt x="654325" y="88585"/>
                    <a:pt x="642881" y="68449"/>
                  </a:cubicBezTo>
                  <a:cubicBezTo>
                    <a:pt x="631438" y="48313"/>
                    <a:pt x="618490" y="24059"/>
                    <a:pt x="605870" y="0"/>
                  </a:cubicBezTo>
                  <a:cubicBezTo>
                    <a:pt x="594492" y="3857"/>
                    <a:pt x="583833" y="7910"/>
                    <a:pt x="575463" y="11833"/>
                  </a:cubicBezTo>
                  <a:cubicBezTo>
                    <a:pt x="567093" y="15756"/>
                    <a:pt x="561142" y="19613"/>
                    <a:pt x="559181" y="22947"/>
                  </a:cubicBezTo>
                  <a:cubicBezTo>
                    <a:pt x="554930" y="30334"/>
                    <a:pt x="545645" y="37722"/>
                    <a:pt x="535247" y="43279"/>
                  </a:cubicBezTo>
                  <a:cubicBezTo>
                    <a:pt x="524916" y="48836"/>
                    <a:pt x="513472" y="52563"/>
                    <a:pt x="504841" y="52628"/>
                  </a:cubicBezTo>
                  <a:cubicBezTo>
                    <a:pt x="496209" y="52693"/>
                    <a:pt x="487643" y="50471"/>
                    <a:pt x="479403" y="50144"/>
                  </a:cubicBezTo>
                  <a:cubicBezTo>
                    <a:pt x="471164" y="49817"/>
                    <a:pt x="463252" y="51320"/>
                    <a:pt x="456124" y="58708"/>
                  </a:cubicBezTo>
                  <a:cubicBezTo>
                    <a:pt x="448996" y="66096"/>
                    <a:pt x="440430" y="71260"/>
                    <a:pt x="432518" y="73483"/>
                  </a:cubicBezTo>
                  <a:cubicBezTo>
                    <a:pt x="424671" y="75706"/>
                    <a:pt x="417478" y="75052"/>
                    <a:pt x="413162" y="70607"/>
                  </a:cubicBezTo>
                  <a:cubicBezTo>
                    <a:pt x="408846" y="66226"/>
                    <a:pt x="399495" y="61846"/>
                    <a:pt x="388771" y="58577"/>
                  </a:cubicBezTo>
                  <a:cubicBezTo>
                    <a:pt x="377982" y="55308"/>
                    <a:pt x="365819" y="53151"/>
                    <a:pt x="355814" y="53216"/>
                  </a:cubicBezTo>
                  <a:cubicBezTo>
                    <a:pt x="345744" y="53282"/>
                    <a:pt x="325015" y="48967"/>
                    <a:pt x="304940" y="44587"/>
                  </a:cubicBezTo>
                  <a:cubicBezTo>
                    <a:pt x="284865" y="40272"/>
                    <a:pt x="265509" y="35957"/>
                    <a:pt x="258316" y="35957"/>
                  </a:cubicBezTo>
                  <a:cubicBezTo>
                    <a:pt x="254065" y="35957"/>
                    <a:pt x="248507" y="36284"/>
                    <a:pt x="242099" y="36872"/>
                  </a:cubicBezTo>
                  <a:cubicBezTo>
                    <a:pt x="235690" y="37461"/>
                    <a:pt x="228498" y="38311"/>
                    <a:pt x="221043" y="39356"/>
                  </a:cubicBezTo>
                  <a:cubicBezTo>
                    <a:pt x="222743" y="42560"/>
                    <a:pt x="222939" y="46090"/>
                    <a:pt x="221435" y="49751"/>
                  </a:cubicBezTo>
                  <a:cubicBezTo>
                    <a:pt x="219997" y="53413"/>
                    <a:pt x="216858" y="57270"/>
                    <a:pt x="211823" y="61127"/>
                  </a:cubicBezTo>
                  <a:cubicBezTo>
                    <a:pt x="203257" y="67795"/>
                    <a:pt x="190440" y="76098"/>
                    <a:pt x="178081" y="83878"/>
                  </a:cubicBezTo>
                  <a:cubicBezTo>
                    <a:pt x="165787" y="91658"/>
                    <a:pt x="153952" y="98849"/>
                    <a:pt x="147543" y="103295"/>
                  </a:cubicBezTo>
                  <a:cubicBezTo>
                    <a:pt x="141070" y="107740"/>
                    <a:pt x="126749" y="137552"/>
                    <a:pt x="110205" y="170175"/>
                  </a:cubicBezTo>
                  <a:cubicBezTo>
                    <a:pt x="93661" y="202798"/>
                    <a:pt x="75024" y="238167"/>
                    <a:pt x="60050" y="253661"/>
                  </a:cubicBezTo>
                  <a:cubicBezTo>
                    <a:pt x="45076" y="269155"/>
                    <a:pt x="30558" y="278046"/>
                    <a:pt x="19638" y="284453"/>
                  </a:cubicBezTo>
                  <a:cubicBezTo>
                    <a:pt x="8653" y="290860"/>
                    <a:pt x="1132" y="294717"/>
                    <a:pt x="86" y="300274"/>
                  </a:cubicBezTo>
                  <a:cubicBezTo>
                    <a:pt x="-960" y="305766"/>
                    <a:pt x="7672" y="315703"/>
                    <a:pt x="16630" y="326425"/>
                  </a:cubicBezTo>
                  <a:cubicBezTo>
                    <a:pt x="25523" y="337147"/>
                    <a:pt x="34744" y="348718"/>
                    <a:pt x="34744" y="357544"/>
                  </a:cubicBezTo>
                  <a:cubicBezTo>
                    <a:pt x="34809" y="366370"/>
                    <a:pt x="36967" y="375196"/>
                    <a:pt x="42133" y="381799"/>
                  </a:cubicBezTo>
                  <a:cubicBezTo>
                    <a:pt x="47299" y="388402"/>
                    <a:pt x="55342" y="392782"/>
                    <a:pt x="67178" y="392717"/>
                  </a:cubicBezTo>
                  <a:cubicBezTo>
                    <a:pt x="79014" y="392652"/>
                    <a:pt x="78556" y="407034"/>
                    <a:pt x="76986" y="421940"/>
                  </a:cubicBezTo>
                  <a:cubicBezTo>
                    <a:pt x="75417" y="436846"/>
                    <a:pt x="72801" y="452275"/>
                    <a:pt x="80387" y="454498"/>
                  </a:cubicBezTo>
                  <a:cubicBezTo>
                    <a:pt x="87907" y="456655"/>
                    <a:pt x="114782" y="459270"/>
                    <a:pt x="139827" y="464174"/>
                  </a:cubicBezTo>
                  <a:cubicBezTo>
                    <a:pt x="164807" y="469011"/>
                    <a:pt x="187955" y="476137"/>
                    <a:pt x="188020" y="487121"/>
                  </a:cubicBezTo>
                  <a:cubicBezTo>
                    <a:pt x="188086" y="495685"/>
                    <a:pt x="190636" y="503595"/>
                    <a:pt x="192663" y="510852"/>
                  </a:cubicBezTo>
                  <a:cubicBezTo>
                    <a:pt x="194690" y="518109"/>
                    <a:pt x="196129" y="524647"/>
                    <a:pt x="193905" y="530596"/>
                  </a:cubicBezTo>
                  <a:cubicBezTo>
                    <a:pt x="206919" y="532819"/>
                    <a:pt x="218231" y="542952"/>
                    <a:pt x="227582" y="552170"/>
                  </a:cubicBezTo>
                  <a:cubicBezTo>
                    <a:pt x="236933" y="561388"/>
                    <a:pt x="244257" y="569822"/>
                    <a:pt x="249292" y="568514"/>
                  </a:cubicBezTo>
                  <a:cubicBezTo>
                    <a:pt x="254981" y="567011"/>
                    <a:pt x="277214" y="570606"/>
                    <a:pt x="299839" y="574202"/>
                  </a:cubicBezTo>
                  <a:cubicBezTo>
                    <a:pt x="322399" y="577798"/>
                    <a:pt x="345352" y="581394"/>
                    <a:pt x="352544" y="579825"/>
                  </a:cubicBezTo>
                  <a:cubicBezTo>
                    <a:pt x="359672" y="578321"/>
                    <a:pt x="379747" y="578256"/>
                    <a:pt x="400869" y="578909"/>
                  </a:cubicBezTo>
                  <a:cubicBezTo>
                    <a:pt x="421990" y="579563"/>
                    <a:pt x="444223" y="580936"/>
                    <a:pt x="455732" y="582374"/>
                  </a:cubicBezTo>
                  <a:cubicBezTo>
                    <a:pt x="467175" y="583813"/>
                    <a:pt x="479338" y="581525"/>
                    <a:pt x="491174" y="576294"/>
                  </a:cubicBezTo>
                  <a:cubicBezTo>
                    <a:pt x="502944" y="571129"/>
                    <a:pt x="514387" y="562957"/>
                    <a:pt x="524392" y="552628"/>
                  </a:cubicBezTo>
                  <a:cubicBezTo>
                    <a:pt x="534397" y="542299"/>
                    <a:pt x="557219" y="536284"/>
                    <a:pt x="580498" y="533277"/>
                  </a:cubicBezTo>
                  <a:cubicBezTo>
                    <a:pt x="603777" y="530204"/>
                    <a:pt x="627384" y="530138"/>
                    <a:pt x="638892" y="531577"/>
                  </a:cubicBezTo>
                  <a:cubicBezTo>
                    <a:pt x="650336" y="533015"/>
                    <a:pt x="667534" y="535107"/>
                    <a:pt x="682966" y="538768"/>
                  </a:cubicBezTo>
                  <a:cubicBezTo>
                    <a:pt x="698398" y="542364"/>
                    <a:pt x="712000" y="547463"/>
                    <a:pt x="716315" y="554785"/>
                  </a:cubicBezTo>
                  <a:cubicBezTo>
                    <a:pt x="718604" y="558643"/>
                    <a:pt x="726451" y="563415"/>
                    <a:pt x="737241" y="568384"/>
                  </a:cubicBezTo>
                  <a:cubicBezTo>
                    <a:pt x="747965" y="573352"/>
                    <a:pt x="761566" y="578517"/>
                    <a:pt x="775233" y="583159"/>
                  </a:cubicBezTo>
                  <a:cubicBezTo>
                    <a:pt x="776802" y="575902"/>
                    <a:pt x="776541" y="567468"/>
                    <a:pt x="776017" y="558577"/>
                  </a:cubicBezTo>
                  <a:cubicBezTo>
                    <a:pt x="775429" y="549686"/>
                    <a:pt x="774579" y="540272"/>
                    <a:pt x="774971" y="530988"/>
                  </a:cubicBezTo>
                  <a:cubicBezTo>
                    <a:pt x="775625" y="515559"/>
                    <a:pt x="780137" y="496012"/>
                    <a:pt x="788311" y="479995"/>
                  </a:cubicBezTo>
                  <a:cubicBezTo>
                    <a:pt x="796485" y="463977"/>
                    <a:pt x="808255" y="451425"/>
                    <a:pt x="823295" y="449856"/>
                  </a:cubicBezTo>
                  <a:cubicBezTo>
                    <a:pt x="838335" y="448352"/>
                    <a:pt x="851936" y="447503"/>
                    <a:pt x="861222" y="440703"/>
                  </a:cubicBezTo>
                  <a:cubicBezTo>
                    <a:pt x="870508" y="433839"/>
                    <a:pt x="875477" y="420959"/>
                    <a:pt x="873189" y="395266"/>
                  </a:cubicBezTo>
                  <a:cubicBezTo>
                    <a:pt x="873124" y="394351"/>
                    <a:pt x="873058" y="393567"/>
                    <a:pt x="873058" y="392847"/>
                  </a:cubicBezTo>
                  <a:cubicBezTo>
                    <a:pt x="872993" y="392128"/>
                    <a:pt x="872993" y="391344"/>
                    <a:pt x="872927" y="390494"/>
                  </a:cubicBezTo>
                  <a:cubicBezTo>
                    <a:pt x="865276" y="383891"/>
                    <a:pt x="857953" y="377746"/>
                    <a:pt x="851871" y="373235"/>
                  </a:cubicBezTo>
                  <a:cubicBezTo>
                    <a:pt x="845790" y="368789"/>
                    <a:pt x="841082" y="365978"/>
                    <a:pt x="838728" y="365978"/>
                  </a:cubicBezTo>
                  <a:cubicBezTo>
                    <a:pt x="832973" y="365978"/>
                    <a:pt x="821530" y="372254"/>
                    <a:pt x="810413" y="378334"/>
                  </a:cubicBezTo>
                  <a:cubicBezTo>
                    <a:pt x="799362" y="384349"/>
                    <a:pt x="788703" y="390298"/>
                    <a:pt x="784388" y="389710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1" name="Volný tvar 60">
              <a:extLst>
                <a:ext uri="{FF2B5EF4-FFF2-40B4-BE49-F238E27FC236}">
                  <a16:creationId xmlns:a16="http://schemas.microsoft.com/office/drawing/2014/main" id="{A50A81C2-4DB1-224D-98A1-E7E85FE42D38}"/>
                </a:ext>
              </a:extLst>
            </p:cNvPr>
            <p:cNvSpPr/>
            <p:nvPr/>
          </p:nvSpPr>
          <p:spPr>
            <a:xfrm>
              <a:off x="7457815" y="4401999"/>
              <a:ext cx="869702" cy="581851"/>
            </a:xfrm>
            <a:custGeom>
              <a:avLst/>
              <a:gdLst>
                <a:gd name="connsiteX0" fmla="*/ 784388 w 869702"/>
                <a:gd name="connsiteY0" fmla="*/ 389710 h 581851"/>
                <a:gd name="connsiteX1" fmla="*/ 784388 w 869702"/>
                <a:gd name="connsiteY1" fmla="*/ 389710 h 581851"/>
                <a:gd name="connsiteX2" fmla="*/ 754962 w 869702"/>
                <a:gd name="connsiteY2" fmla="*/ 381407 h 581851"/>
                <a:gd name="connsiteX3" fmla="*/ 746984 w 869702"/>
                <a:gd name="connsiteY3" fmla="*/ 366370 h 581851"/>
                <a:gd name="connsiteX4" fmla="*/ 748095 w 869702"/>
                <a:gd name="connsiteY4" fmla="*/ 364801 h 581851"/>
                <a:gd name="connsiteX5" fmla="*/ 749469 w 869702"/>
                <a:gd name="connsiteY5" fmla="*/ 362970 h 581851"/>
                <a:gd name="connsiteX6" fmla="*/ 724359 w 869702"/>
                <a:gd name="connsiteY6" fmla="*/ 305309 h 581851"/>
                <a:gd name="connsiteX7" fmla="*/ 732271 w 869702"/>
                <a:gd name="connsiteY7" fmla="*/ 250980 h 581851"/>
                <a:gd name="connsiteX8" fmla="*/ 719389 w 869702"/>
                <a:gd name="connsiteY8" fmla="*/ 184689 h 581851"/>
                <a:gd name="connsiteX9" fmla="*/ 670346 w 869702"/>
                <a:gd name="connsiteY9" fmla="*/ 111859 h 581851"/>
                <a:gd name="connsiteX10" fmla="*/ 642881 w 869702"/>
                <a:gd name="connsiteY10" fmla="*/ 68449 h 581851"/>
                <a:gd name="connsiteX11" fmla="*/ 605870 w 869702"/>
                <a:gd name="connsiteY11" fmla="*/ 0 h 581851"/>
                <a:gd name="connsiteX12" fmla="*/ 575463 w 869702"/>
                <a:gd name="connsiteY12" fmla="*/ 11833 h 581851"/>
                <a:gd name="connsiteX13" fmla="*/ 559181 w 869702"/>
                <a:gd name="connsiteY13" fmla="*/ 22947 h 581851"/>
                <a:gd name="connsiteX14" fmla="*/ 535247 w 869702"/>
                <a:gd name="connsiteY14" fmla="*/ 43279 h 581851"/>
                <a:gd name="connsiteX15" fmla="*/ 504841 w 869702"/>
                <a:gd name="connsiteY15" fmla="*/ 52628 h 581851"/>
                <a:gd name="connsiteX16" fmla="*/ 479403 w 869702"/>
                <a:gd name="connsiteY16" fmla="*/ 50144 h 581851"/>
                <a:gd name="connsiteX17" fmla="*/ 456124 w 869702"/>
                <a:gd name="connsiteY17" fmla="*/ 58708 h 581851"/>
                <a:gd name="connsiteX18" fmla="*/ 432518 w 869702"/>
                <a:gd name="connsiteY18" fmla="*/ 73483 h 581851"/>
                <a:gd name="connsiteX19" fmla="*/ 413162 w 869702"/>
                <a:gd name="connsiteY19" fmla="*/ 70607 h 581851"/>
                <a:gd name="connsiteX20" fmla="*/ 388771 w 869702"/>
                <a:gd name="connsiteY20" fmla="*/ 58577 h 581851"/>
                <a:gd name="connsiteX21" fmla="*/ 355814 w 869702"/>
                <a:gd name="connsiteY21" fmla="*/ 53216 h 581851"/>
                <a:gd name="connsiteX22" fmla="*/ 304940 w 869702"/>
                <a:gd name="connsiteY22" fmla="*/ 44587 h 581851"/>
                <a:gd name="connsiteX23" fmla="*/ 258316 w 869702"/>
                <a:gd name="connsiteY23" fmla="*/ 35957 h 581851"/>
                <a:gd name="connsiteX24" fmla="*/ 242099 w 869702"/>
                <a:gd name="connsiteY24" fmla="*/ 36872 h 581851"/>
                <a:gd name="connsiteX25" fmla="*/ 221043 w 869702"/>
                <a:gd name="connsiteY25" fmla="*/ 39356 h 581851"/>
                <a:gd name="connsiteX26" fmla="*/ 221435 w 869702"/>
                <a:gd name="connsiteY26" fmla="*/ 49751 h 581851"/>
                <a:gd name="connsiteX27" fmla="*/ 211823 w 869702"/>
                <a:gd name="connsiteY27" fmla="*/ 61127 h 581851"/>
                <a:gd name="connsiteX28" fmla="*/ 178081 w 869702"/>
                <a:gd name="connsiteY28" fmla="*/ 83878 h 581851"/>
                <a:gd name="connsiteX29" fmla="*/ 147543 w 869702"/>
                <a:gd name="connsiteY29" fmla="*/ 103295 h 581851"/>
                <a:gd name="connsiteX30" fmla="*/ 110205 w 869702"/>
                <a:gd name="connsiteY30" fmla="*/ 170175 h 581851"/>
                <a:gd name="connsiteX31" fmla="*/ 60050 w 869702"/>
                <a:gd name="connsiteY31" fmla="*/ 253661 h 581851"/>
                <a:gd name="connsiteX32" fmla="*/ 19638 w 869702"/>
                <a:gd name="connsiteY32" fmla="*/ 284453 h 581851"/>
                <a:gd name="connsiteX33" fmla="*/ 86 w 869702"/>
                <a:gd name="connsiteY33" fmla="*/ 300274 h 581851"/>
                <a:gd name="connsiteX34" fmla="*/ 16630 w 869702"/>
                <a:gd name="connsiteY34" fmla="*/ 326425 h 581851"/>
                <a:gd name="connsiteX35" fmla="*/ 34744 w 869702"/>
                <a:gd name="connsiteY35" fmla="*/ 357544 h 581851"/>
                <a:gd name="connsiteX36" fmla="*/ 42133 w 869702"/>
                <a:gd name="connsiteY36" fmla="*/ 381799 h 581851"/>
                <a:gd name="connsiteX37" fmla="*/ 67178 w 869702"/>
                <a:gd name="connsiteY37" fmla="*/ 392717 h 581851"/>
                <a:gd name="connsiteX38" fmla="*/ 76986 w 869702"/>
                <a:gd name="connsiteY38" fmla="*/ 421940 h 581851"/>
                <a:gd name="connsiteX39" fmla="*/ 80387 w 869702"/>
                <a:gd name="connsiteY39" fmla="*/ 454498 h 581851"/>
                <a:gd name="connsiteX40" fmla="*/ 139827 w 869702"/>
                <a:gd name="connsiteY40" fmla="*/ 464174 h 581851"/>
                <a:gd name="connsiteX41" fmla="*/ 188020 w 869702"/>
                <a:gd name="connsiteY41" fmla="*/ 487121 h 581851"/>
                <a:gd name="connsiteX42" fmla="*/ 192663 w 869702"/>
                <a:gd name="connsiteY42" fmla="*/ 510852 h 581851"/>
                <a:gd name="connsiteX43" fmla="*/ 193905 w 869702"/>
                <a:gd name="connsiteY43" fmla="*/ 530596 h 581851"/>
                <a:gd name="connsiteX44" fmla="*/ 227582 w 869702"/>
                <a:gd name="connsiteY44" fmla="*/ 552170 h 581851"/>
                <a:gd name="connsiteX45" fmla="*/ 249292 w 869702"/>
                <a:gd name="connsiteY45" fmla="*/ 568514 h 581851"/>
                <a:gd name="connsiteX46" fmla="*/ 299839 w 869702"/>
                <a:gd name="connsiteY46" fmla="*/ 574202 h 581851"/>
                <a:gd name="connsiteX47" fmla="*/ 352544 w 869702"/>
                <a:gd name="connsiteY47" fmla="*/ 579825 h 581851"/>
                <a:gd name="connsiteX48" fmla="*/ 400869 w 869702"/>
                <a:gd name="connsiteY48" fmla="*/ 578909 h 581851"/>
                <a:gd name="connsiteX49" fmla="*/ 455732 w 869702"/>
                <a:gd name="connsiteY49" fmla="*/ 582374 h 581851"/>
                <a:gd name="connsiteX50" fmla="*/ 491174 w 869702"/>
                <a:gd name="connsiteY50" fmla="*/ 576294 h 581851"/>
                <a:gd name="connsiteX51" fmla="*/ 524392 w 869702"/>
                <a:gd name="connsiteY51" fmla="*/ 552628 h 581851"/>
                <a:gd name="connsiteX52" fmla="*/ 580498 w 869702"/>
                <a:gd name="connsiteY52" fmla="*/ 533277 h 581851"/>
                <a:gd name="connsiteX53" fmla="*/ 638892 w 869702"/>
                <a:gd name="connsiteY53" fmla="*/ 531577 h 581851"/>
                <a:gd name="connsiteX54" fmla="*/ 682966 w 869702"/>
                <a:gd name="connsiteY54" fmla="*/ 538768 h 581851"/>
                <a:gd name="connsiteX55" fmla="*/ 716315 w 869702"/>
                <a:gd name="connsiteY55" fmla="*/ 554785 h 581851"/>
                <a:gd name="connsiteX56" fmla="*/ 737241 w 869702"/>
                <a:gd name="connsiteY56" fmla="*/ 568384 h 581851"/>
                <a:gd name="connsiteX57" fmla="*/ 775233 w 869702"/>
                <a:gd name="connsiteY57" fmla="*/ 583159 h 581851"/>
                <a:gd name="connsiteX58" fmla="*/ 776017 w 869702"/>
                <a:gd name="connsiteY58" fmla="*/ 558577 h 581851"/>
                <a:gd name="connsiteX59" fmla="*/ 774971 w 869702"/>
                <a:gd name="connsiteY59" fmla="*/ 530988 h 581851"/>
                <a:gd name="connsiteX60" fmla="*/ 788311 w 869702"/>
                <a:gd name="connsiteY60" fmla="*/ 479995 h 581851"/>
                <a:gd name="connsiteX61" fmla="*/ 823295 w 869702"/>
                <a:gd name="connsiteY61" fmla="*/ 449856 h 581851"/>
                <a:gd name="connsiteX62" fmla="*/ 861222 w 869702"/>
                <a:gd name="connsiteY62" fmla="*/ 440703 h 581851"/>
                <a:gd name="connsiteX63" fmla="*/ 873189 w 869702"/>
                <a:gd name="connsiteY63" fmla="*/ 395266 h 581851"/>
                <a:gd name="connsiteX64" fmla="*/ 873058 w 869702"/>
                <a:gd name="connsiteY64" fmla="*/ 392847 h 581851"/>
                <a:gd name="connsiteX65" fmla="*/ 872927 w 869702"/>
                <a:gd name="connsiteY65" fmla="*/ 390494 h 581851"/>
                <a:gd name="connsiteX66" fmla="*/ 851871 w 869702"/>
                <a:gd name="connsiteY66" fmla="*/ 373235 h 581851"/>
                <a:gd name="connsiteX67" fmla="*/ 838728 w 869702"/>
                <a:gd name="connsiteY67" fmla="*/ 365978 h 581851"/>
                <a:gd name="connsiteX68" fmla="*/ 810413 w 869702"/>
                <a:gd name="connsiteY68" fmla="*/ 378334 h 581851"/>
                <a:gd name="connsiteX69" fmla="*/ 784388 w 869702"/>
                <a:gd name="connsiteY69" fmla="*/ 389710 h 58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69702" h="581851">
                  <a:moveTo>
                    <a:pt x="784388" y="389710"/>
                  </a:moveTo>
                  <a:lnTo>
                    <a:pt x="784388" y="389710"/>
                  </a:lnTo>
                  <a:cubicBezTo>
                    <a:pt x="774383" y="388271"/>
                    <a:pt x="762874" y="385395"/>
                    <a:pt x="754962" y="381407"/>
                  </a:cubicBezTo>
                  <a:cubicBezTo>
                    <a:pt x="747049" y="377419"/>
                    <a:pt x="742734" y="372254"/>
                    <a:pt x="746984" y="366370"/>
                  </a:cubicBezTo>
                  <a:cubicBezTo>
                    <a:pt x="747246" y="365978"/>
                    <a:pt x="747638" y="365389"/>
                    <a:pt x="748095" y="364801"/>
                  </a:cubicBezTo>
                  <a:cubicBezTo>
                    <a:pt x="748553" y="364213"/>
                    <a:pt x="749076" y="363559"/>
                    <a:pt x="749469" y="362970"/>
                  </a:cubicBezTo>
                  <a:cubicBezTo>
                    <a:pt x="735998" y="351857"/>
                    <a:pt x="727432" y="328321"/>
                    <a:pt x="724359" y="305309"/>
                  </a:cubicBezTo>
                  <a:cubicBezTo>
                    <a:pt x="721285" y="282296"/>
                    <a:pt x="723705" y="259806"/>
                    <a:pt x="732271" y="250980"/>
                  </a:cubicBezTo>
                  <a:cubicBezTo>
                    <a:pt x="743191" y="239670"/>
                    <a:pt x="734298" y="212735"/>
                    <a:pt x="719389" y="184689"/>
                  </a:cubicBezTo>
                  <a:cubicBezTo>
                    <a:pt x="704480" y="156642"/>
                    <a:pt x="683554" y="127550"/>
                    <a:pt x="670346" y="111859"/>
                  </a:cubicBezTo>
                  <a:cubicBezTo>
                    <a:pt x="664133" y="104537"/>
                    <a:pt x="654325" y="88585"/>
                    <a:pt x="642881" y="68449"/>
                  </a:cubicBezTo>
                  <a:cubicBezTo>
                    <a:pt x="631438" y="48313"/>
                    <a:pt x="618490" y="24059"/>
                    <a:pt x="605870" y="0"/>
                  </a:cubicBezTo>
                  <a:cubicBezTo>
                    <a:pt x="594492" y="3857"/>
                    <a:pt x="583833" y="7910"/>
                    <a:pt x="575463" y="11833"/>
                  </a:cubicBezTo>
                  <a:cubicBezTo>
                    <a:pt x="567093" y="15756"/>
                    <a:pt x="561142" y="19613"/>
                    <a:pt x="559181" y="22947"/>
                  </a:cubicBezTo>
                  <a:cubicBezTo>
                    <a:pt x="554930" y="30334"/>
                    <a:pt x="545645" y="37722"/>
                    <a:pt x="535247" y="43279"/>
                  </a:cubicBezTo>
                  <a:cubicBezTo>
                    <a:pt x="524916" y="48836"/>
                    <a:pt x="513472" y="52563"/>
                    <a:pt x="504841" y="52628"/>
                  </a:cubicBezTo>
                  <a:cubicBezTo>
                    <a:pt x="496209" y="52693"/>
                    <a:pt x="487643" y="50471"/>
                    <a:pt x="479403" y="50144"/>
                  </a:cubicBezTo>
                  <a:cubicBezTo>
                    <a:pt x="471164" y="49817"/>
                    <a:pt x="463252" y="51320"/>
                    <a:pt x="456124" y="58708"/>
                  </a:cubicBezTo>
                  <a:cubicBezTo>
                    <a:pt x="448996" y="66096"/>
                    <a:pt x="440430" y="71260"/>
                    <a:pt x="432518" y="73483"/>
                  </a:cubicBezTo>
                  <a:cubicBezTo>
                    <a:pt x="424671" y="75706"/>
                    <a:pt x="417478" y="75052"/>
                    <a:pt x="413162" y="70607"/>
                  </a:cubicBezTo>
                  <a:cubicBezTo>
                    <a:pt x="408846" y="66226"/>
                    <a:pt x="399495" y="61846"/>
                    <a:pt x="388771" y="58577"/>
                  </a:cubicBezTo>
                  <a:cubicBezTo>
                    <a:pt x="377982" y="55308"/>
                    <a:pt x="365819" y="53151"/>
                    <a:pt x="355814" y="53216"/>
                  </a:cubicBezTo>
                  <a:cubicBezTo>
                    <a:pt x="345744" y="53282"/>
                    <a:pt x="325015" y="48967"/>
                    <a:pt x="304940" y="44587"/>
                  </a:cubicBezTo>
                  <a:cubicBezTo>
                    <a:pt x="284865" y="40272"/>
                    <a:pt x="265509" y="35957"/>
                    <a:pt x="258316" y="35957"/>
                  </a:cubicBezTo>
                  <a:cubicBezTo>
                    <a:pt x="254065" y="35957"/>
                    <a:pt x="248507" y="36284"/>
                    <a:pt x="242099" y="36872"/>
                  </a:cubicBezTo>
                  <a:cubicBezTo>
                    <a:pt x="235690" y="37461"/>
                    <a:pt x="228498" y="38311"/>
                    <a:pt x="221043" y="39356"/>
                  </a:cubicBezTo>
                  <a:cubicBezTo>
                    <a:pt x="222743" y="42560"/>
                    <a:pt x="222939" y="46090"/>
                    <a:pt x="221435" y="49751"/>
                  </a:cubicBezTo>
                  <a:cubicBezTo>
                    <a:pt x="219997" y="53413"/>
                    <a:pt x="216858" y="57270"/>
                    <a:pt x="211823" y="61127"/>
                  </a:cubicBezTo>
                  <a:cubicBezTo>
                    <a:pt x="203257" y="67795"/>
                    <a:pt x="190440" y="76098"/>
                    <a:pt x="178081" y="83878"/>
                  </a:cubicBezTo>
                  <a:cubicBezTo>
                    <a:pt x="165787" y="91658"/>
                    <a:pt x="153952" y="98849"/>
                    <a:pt x="147543" y="103295"/>
                  </a:cubicBezTo>
                  <a:cubicBezTo>
                    <a:pt x="141070" y="107740"/>
                    <a:pt x="126749" y="137552"/>
                    <a:pt x="110205" y="170175"/>
                  </a:cubicBezTo>
                  <a:cubicBezTo>
                    <a:pt x="93661" y="202798"/>
                    <a:pt x="75024" y="238167"/>
                    <a:pt x="60050" y="253661"/>
                  </a:cubicBezTo>
                  <a:cubicBezTo>
                    <a:pt x="45076" y="269155"/>
                    <a:pt x="30558" y="278046"/>
                    <a:pt x="19638" y="284453"/>
                  </a:cubicBezTo>
                  <a:cubicBezTo>
                    <a:pt x="8653" y="290860"/>
                    <a:pt x="1132" y="294717"/>
                    <a:pt x="86" y="300274"/>
                  </a:cubicBezTo>
                  <a:cubicBezTo>
                    <a:pt x="-960" y="305766"/>
                    <a:pt x="7672" y="315703"/>
                    <a:pt x="16630" y="326425"/>
                  </a:cubicBezTo>
                  <a:cubicBezTo>
                    <a:pt x="25523" y="337147"/>
                    <a:pt x="34744" y="348718"/>
                    <a:pt x="34744" y="357544"/>
                  </a:cubicBezTo>
                  <a:cubicBezTo>
                    <a:pt x="34809" y="366370"/>
                    <a:pt x="36967" y="375196"/>
                    <a:pt x="42133" y="381799"/>
                  </a:cubicBezTo>
                  <a:cubicBezTo>
                    <a:pt x="47299" y="388402"/>
                    <a:pt x="55342" y="392782"/>
                    <a:pt x="67178" y="392717"/>
                  </a:cubicBezTo>
                  <a:cubicBezTo>
                    <a:pt x="79014" y="392652"/>
                    <a:pt x="78556" y="407034"/>
                    <a:pt x="76986" y="421940"/>
                  </a:cubicBezTo>
                  <a:cubicBezTo>
                    <a:pt x="75417" y="436846"/>
                    <a:pt x="72801" y="452275"/>
                    <a:pt x="80387" y="454498"/>
                  </a:cubicBezTo>
                  <a:cubicBezTo>
                    <a:pt x="87907" y="456655"/>
                    <a:pt x="114782" y="459270"/>
                    <a:pt x="139827" y="464174"/>
                  </a:cubicBezTo>
                  <a:cubicBezTo>
                    <a:pt x="164807" y="469011"/>
                    <a:pt x="187955" y="476137"/>
                    <a:pt x="188020" y="487121"/>
                  </a:cubicBezTo>
                  <a:cubicBezTo>
                    <a:pt x="188086" y="495685"/>
                    <a:pt x="190636" y="503595"/>
                    <a:pt x="192663" y="510852"/>
                  </a:cubicBezTo>
                  <a:cubicBezTo>
                    <a:pt x="194690" y="518109"/>
                    <a:pt x="196129" y="524647"/>
                    <a:pt x="193905" y="530596"/>
                  </a:cubicBezTo>
                  <a:cubicBezTo>
                    <a:pt x="206919" y="532819"/>
                    <a:pt x="218231" y="542952"/>
                    <a:pt x="227582" y="552170"/>
                  </a:cubicBezTo>
                  <a:cubicBezTo>
                    <a:pt x="236933" y="561388"/>
                    <a:pt x="244257" y="569822"/>
                    <a:pt x="249292" y="568514"/>
                  </a:cubicBezTo>
                  <a:cubicBezTo>
                    <a:pt x="254981" y="567011"/>
                    <a:pt x="277214" y="570606"/>
                    <a:pt x="299839" y="574202"/>
                  </a:cubicBezTo>
                  <a:cubicBezTo>
                    <a:pt x="322399" y="577798"/>
                    <a:pt x="345352" y="581394"/>
                    <a:pt x="352544" y="579825"/>
                  </a:cubicBezTo>
                  <a:cubicBezTo>
                    <a:pt x="359672" y="578321"/>
                    <a:pt x="379747" y="578256"/>
                    <a:pt x="400869" y="578909"/>
                  </a:cubicBezTo>
                  <a:cubicBezTo>
                    <a:pt x="421990" y="579563"/>
                    <a:pt x="444223" y="580936"/>
                    <a:pt x="455732" y="582374"/>
                  </a:cubicBezTo>
                  <a:cubicBezTo>
                    <a:pt x="467175" y="583813"/>
                    <a:pt x="479338" y="581525"/>
                    <a:pt x="491174" y="576294"/>
                  </a:cubicBezTo>
                  <a:cubicBezTo>
                    <a:pt x="502944" y="571129"/>
                    <a:pt x="514387" y="562957"/>
                    <a:pt x="524392" y="552628"/>
                  </a:cubicBezTo>
                  <a:cubicBezTo>
                    <a:pt x="534397" y="542299"/>
                    <a:pt x="557219" y="536284"/>
                    <a:pt x="580498" y="533277"/>
                  </a:cubicBezTo>
                  <a:cubicBezTo>
                    <a:pt x="603777" y="530204"/>
                    <a:pt x="627384" y="530138"/>
                    <a:pt x="638892" y="531577"/>
                  </a:cubicBezTo>
                  <a:cubicBezTo>
                    <a:pt x="650336" y="533015"/>
                    <a:pt x="667534" y="535107"/>
                    <a:pt x="682966" y="538768"/>
                  </a:cubicBezTo>
                  <a:cubicBezTo>
                    <a:pt x="698398" y="542364"/>
                    <a:pt x="712000" y="547463"/>
                    <a:pt x="716315" y="554785"/>
                  </a:cubicBezTo>
                  <a:cubicBezTo>
                    <a:pt x="718604" y="558643"/>
                    <a:pt x="726451" y="563415"/>
                    <a:pt x="737241" y="568384"/>
                  </a:cubicBezTo>
                  <a:cubicBezTo>
                    <a:pt x="747965" y="573352"/>
                    <a:pt x="761566" y="578517"/>
                    <a:pt x="775233" y="583159"/>
                  </a:cubicBezTo>
                  <a:cubicBezTo>
                    <a:pt x="776802" y="575902"/>
                    <a:pt x="776541" y="567468"/>
                    <a:pt x="776017" y="558577"/>
                  </a:cubicBezTo>
                  <a:cubicBezTo>
                    <a:pt x="775429" y="549686"/>
                    <a:pt x="774579" y="540272"/>
                    <a:pt x="774971" y="530988"/>
                  </a:cubicBezTo>
                  <a:cubicBezTo>
                    <a:pt x="775625" y="515559"/>
                    <a:pt x="780137" y="496012"/>
                    <a:pt x="788311" y="479995"/>
                  </a:cubicBezTo>
                  <a:cubicBezTo>
                    <a:pt x="796485" y="463977"/>
                    <a:pt x="808255" y="451425"/>
                    <a:pt x="823295" y="449856"/>
                  </a:cubicBezTo>
                  <a:cubicBezTo>
                    <a:pt x="838335" y="448352"/>
                    <a:pt x="851936" y="447503"/>
                    <a:pt x="861222" y="440703"/>
                  </a:cubicBezTo>
                  <a:cubicBezTo>
                    <a:pt x="870508" y="433839"/>
                    <a:pt x="875477" y="420959"/>
                    <a:pt x="873189" y="395266"/>
                  </a:cubicBezTo>
                  <a:cubicBezTo>
                    <a:pt x="873124" y="394351"/>
                    <a:pt x="873058" y="393567"/>
                    <a:pt x="873058" y="392847"/>
                  </a:cubicBezTo>
                  <a:cubicBezTo>
                    <a:pt x="872993" y="392128"/>
                    <a:pt x="872993" y="391344"/>
                    <a:pt x="872927" y="390494"/>
                  </a:cubicBezTo>
                  <a:cubicBezTo>
                    <a:pt x="865276" y="383891"/>
                    <a:pt x="857953" y="377746"/>
                    <a:pt x="851871" y="373235"/>
                  </a:cubicBezTo>
                  <a:cubicBezTo>
                    <a:pt x="845790" y="368789"/>
                    <a:pt x="841082" y="365978"/>
                    <a:pt x="838728" y="365978"/>
                  </a:cubicBezTo>
                  <a:cubicBezTo>
                    <a:pt x="832973" y="365978"/>
                    <a:pt x="821530" y="372254"/>
                    <a:pt x="810413" y="378334"/>
                  </a:cubicBezTo>
                  <a:cubicBezTo>
                    <a:pt x="799362" y="384349"/>
                    <a:pt x="788703" y="390298"/>
                    <a:pt x="784388" y="389710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2" name="Volný tvar 61">
              <a:extLst>
                <a:ext uri="{FF2B5EF4-FFF2-40B4-BE49-F238E27FC236}">
                  <a16:creationId xmlns:a16="http://schemas.microsoft.com/office/drawing/2014/main" id="{AEFF4444-6271-F54F-A93C-1AEFEFC74A5D}"/>
                </a:ext>
              </a:extLst>
            </p:cNvPr>
            <p:cNvSpPr/>
            <p:nvPr/>
          </p:nvSpPr>
          <p:spPr>
            <a:xfrm>
              <a:off x="6874163" y="3541325"/>
              <a:ext cx="922015" cy="764906"/>
            </a:xfrm>
            <a:custGeom>
              <a:avLst/>
              <a:gdLst>
                <a:gd name="connsiteX0" fmla="*/ 10192 w 922014"/>
                <a:gd name="connsiteY0" fmla="*/ 156046 h 764905"/>
                <a:gd name="connsiteX1" fmla="*/ 10192 w 922014"/>
                <a:gd name="connsiteY1" fmla="*/ 156046 h 764905"/>
                <a:gd name="connsiteX2" fmla="*/ 17385 w 922014"/>
                <a:gd name="connsiteY2" fmla="*/ 205274 h 764905"/>
                <a:gd name="connsiteX3" fmla="*/ 8492 w 922014"/>
                <a:gd name="connsiteY3" fmla="*/ 259537 h 764905"/>
                <a:gd name="connsiteX4" fmla="*/ 514 w 922014"/>
                <a:gd name="connsiteY4" fmla="*/ 285164 h 764905"/>
                <a:gd name="connsiteX5" fmla="*/ 15031 w 922014"/>
                <a:gd name="connsiteY5" fmla="*/ 299155 h 764905"/>
                <a:gd name="connsiteX6" fmla="*/ 31510 w 922014"/>
                <a:gd name="connsiteY6" fmla="*/ 320010 h 764905"/>
                <a:gd name="connsiteX7" fmla="*/ 36741 w 922014"/>
                <a:gd name="connsiteY7" fmla="*/ 347534 h 764905"/>
                <a:gd name="connsiteX8" fmla="*/ 42430 w 922014"/>
                <a:gd name="connsiteY8" fmla="*/ 366493 h 764905"/>
                <a:gd name="connsiteX9" fmla="*/ 49819 w 922014"/>
                <a:gd name="connsiteY9" fmla="*/ 400358 h 764905"/>
                <a:gd name="connsiteX10" fmla="*/ 57797 w 922014"/>
                <a:gd name="connsiteY10" fmla="*/ 448213 h 764905"/>
                <a:gd name="connsiteX11" fmla="*/ 73753 w 922014"/>
                <a:gd name="connsiteY11" fmla="*/ 479529 h 764905"/>
                <a:gd name="connsiteX12" fmla="*/ 81076 w 922014"/>
                <a:gd name="connsiteY12" fmla="*/ 501038 h 764905"/>
                <a:gd name="connsiteX13" fmla="*/ 76891 w 922014"/>
                <a:gd name="connsiteY13" fmla="*/ 523985 h 764905"/>
                <a:gd name="connsiteX14" fmla="*/ 105075 w 922014"/>
                <a:gd name="connsiteY14" fmla="*/ 543206 h 764905"/>
                <a:gd name="connsiteX15" fmla="*/ 133062 w 922014"/>
                <a:gd name="connsiteY15" fmla="*/ 557131 h 764905"/>
                <a:gd name="connsiteX16" fmla="*/ 180732 w 922014"/>
                <a:gd name="connsiteY16" fmla="*/ 579882 h 764905"/>
                <a:gd name="connsiteX17" fmla="*/ 197276 w 922014"/>
                <a:gd name="connsiteY17" fmla="*/ 602764 h 764905"/>
                <a:gd name="connsiteX18" fmla="*/ 220555 w 922014"/>
                <a:gd name="connsiteY18" fmla="*/ 628914 h 764905"/>
                <a:gd name="connsiteX19" fmla="*/ 248543 w 922014"/>
                <a:gd name="connsiteY19" fmla="*/ 625515 h 764905"/>
                <a:gd name="connsiteX20" fmla="*/ 272149 w 922014"/>
                <a:gd name="connsiteY20" fmla="*/ 611917 h 764905"/>
                <a:gd name="connsiteX21" fmla="*/ 302948 w 922014"/>
                <a:gd name="connsiteY21" fmla="*/ 615447 h 764905"/>
                <a:gd name="connsiteX22" fmla="*/ 321781 w 922014"/>
                <a:gd name="connsiteY22" fmla="*/ 628457 h 764905"/>
                <a:gd name="connsiteX23" fmla="*/ 328647 w 922014"/>
                <a:gd name="connsiteY23" fmla="*/ 651404 h 764905"/>
                <a:gd name="connsiteX24" fmla="*/ 355915 w 922014"/>
                <a:gd name="connsiteY24" fmla="*/ 660687 h 764905"/>
                <a:gd name="connsiteX25" fmla="*/ 392730 w 922014"/>
                <a:gd name="connsiteY25" fmla="*/ 667487 h 764905"/>
                <a:gd name="connsiteX26" fmla="*/ 412871 w 922014"/>
                <a:gd name="connsiteY26" fmla="*/ 695729 h 764905"/>
                <a:gd name="connsiteX27" fmla="*/ 437785 w 922014"/>
                <a:gd name="connsiteY27" fmla="*/ 726391 h 764905"/>
                <a:gd name="connsiteX28" fmla="*/ 468976 w 922014"/>
                <a:gd name="connsiteY28" fmla="*/ 724168 h 764905"/>
                <a:gd name="connsiteX29" fmla="*/ 495329 w 922014"/>
                <a:gd name="connsiteY29" fmla="*/ 719526 h 764905"/>
                <a:gd name="connsiteX30" fmla="*/ 533387 w 922014"/>
                <a:gd name="connsiteY30" fmla="*/ 731686 h 764905"/>
                <a:gd name="connsiteX31" fmla="*/ 578572 w 922014"/>
                <a:gd name="connsiteY31" fmla="*/ 729006 h 764905"/>
                <a:gd name="connsiteX32" fmla="*/ 612968 w 922014"/>
                <a:gd name="connsiteY32" fmla="*/ 729659 h 764905"/>
                <a:gd name="connsiteX33" fmla="*/ 652137 w 922014"/>
                <a:gd name="connsiteY33" fmla="*/ 735217 h 764905"/>
                <a:gd name="connsiteX34" fmla="*/ 702161 w 922014"/>
                <a:gd name="connsiteY34" fmla="*/ 739924 h 764905"/>
                <a:gd name="connsiteX35" fmla="*/ 735445 w 922014"/>
                <a:gd name="connsiteY35" fmla="*/ 754503 h 764905"/>
                <a:gd name="connsiteX36" fmla="*/ 756501 w 922014"/>
                <a:gd name="connsiteY36" fmla="*/ 761955 h 764905"/>
                <a:gd name="connsiteX37" fmla="*/ 792205 w 922014"/>
                <a:gd name="connsiteY37" fmla="*/ 768297 h 764905"/>
                <a:gd name="connsiteX38" fmla="*/ 791747 w 922014"/>
                <a:gd name="connsiteY38" fmla="*/ 734498 h 764905"/>
                <a:gd name="connsiteX39" fmla="*/ 787954 w 922014"/>
                <a:gd name="connsiteY39" fmla="*/ 703182 h 764905"/>
                <a:gd name="connsiteX40" fmla="*/ 828824 w 922014"/>
                <a:gd name="connsiteY40" fmla="*/ 657288 h 764905"/>
                <a:gd name="connsiteX41" fmla="*/ 877736 w 922014"/>
                <a:gd name="connsiteY41" fmla="*/ 608059 h 764905"/>
                <a:gd name="connsiteX42" fmla="*/ 899904 w 922014"/>
                <a:gd name="connsiteY42" fmla="*/ 591976 h 764905"/>
                <a:gd name="connsiteX43" fmla="*/ 920502 w 922014"/>
                <a:gd name="connsiteY43" fmla="*/ 572625 h 764905"/>
                <a:gd name="connsiteX44" fmla="*/ 908209 w 922014"/>
                <a:gd name="connsiteY44" fmla="*/ 521762 h 764905"/>
                <a:gd name="connsiteX45" fmla="*/ 881398 w 922014"/>
                <a:gd name="connsiteY45" fmla="*/ 475933 h 764905"/>
                <a:gd name="connsiteX46" fmla="*/ 872374 w 922014"/>
                <a:gd name="connsiteY46" fmla="*/ 435204 h 764905"/>
                <a:gd name="connsiteX47" fmla="*/ 874598 w 922014"/>
                <a:gd name="connsiteY47" fmla="*/ 387871 h 764905"/>
                <a:gd name="connsiteX48" fmla="*/ 860735 w 922014"/>
                <a:gd name="connsiteY48" fmla="*/ 360151 h 764905"/>
                <a:gd name="connsiteX49" fmla="*/ 842098 w 922014"/>
                <a:gd name="connsiteY49" fmla="*/ 337335 h 764905"/>
                <a:gd name="connsiteX50" fmla="*/ 862631 w 922014"/>
                <a:gd name="connsiteY50" fmla="*/ 309419 h 764905"/>
                <a:gd name="connsiteX51" fmla="*/ 897746 w 922014"/>
                <a:gd name="connsiteY51" fmla="*/ 286406 h 764905"/>
                <a:gd name="connsiteX52" fmla="*/ 909124 w 922014"/>
                <a:gd name="connsiteY52" fmla="*/ 245873 h 764905"/>
                <a:gd name="connsiteX53" fmla="*/ 893103 w 922014"/>
                <a:gd name="connsiteY53" fmla="*/ 200502 h 764905"/>
                <a:gd name="connsiteX54" fmla="*/ 874990 w 922014"/>
                <a:gd name="connsiteY54" fmla="*/ 168925 h 764905"/>
                <a:gd name="connsiteX55" fmla="*/ 877736 w 922014"/>
                <a:gd name="connsiteY55" fmla="*/ 125711 h 764905"/>
                <a:gd name="connsiteX56" fmla="*/ 848049 w 922014"/>
                <a:gd name="connsiteY56" fmla="*/ 86747 h 764905"/>
                <a:gd name="connsiteX57" fmla="*/ 802340 w 922014"/>
                <a:gd name="connsiteY57" fmla="*/ 70991 h 764905"/>
                <a:gd name="connsiteX58" fmla="*/ 800117 w 922014"/>
                <a:gd name="connsiteY58" fmla="*/ 69683 h 764905"/>
                <a:gd name="connsiteX59" fmla="*/ 798679 w 922014"/>
                <a:gd name="connsiteY59" fmla="*/ 66415 h 764905"/>
                <a:gd name="connsiteX60" fmla="*/ 652464 w 922014"/>
                <a:gd name="connsiteY60" fmla="*/ 68376 h 764905"/>
                <a:gd name="connsiteX61" fmla="*/ 546726 w 922014"/>
                <a:gd name="connsiteY61" fmla="*/ 56543 h 764905"/>
                <a:gd name="connsiteX62" fmla="*/ 526128 w 922014"/>
                <a:gd name="connsiteY62" fmla="*/ 48763 h 764905"/>
                <a:gd name="connsiteX63" fmla="*/ 497748 w 922014"/>
                <a:gd name="connsiteY63" fmla="*/ 38499 h 764905"/>
                <a:gd name="connsiteX64" fmla="*/ 478131 w 922014"/>
                <a:gd name="connsiteY64" fmla="*/ 58046 h 764905"/>
                <a:gd name="connsiteX65" fmla="*/ 444847 w 922014"/>
                <a:gd name="connsiteY65" fmla="*/ 66676 h 764905"/>
                <a:gd name="connsiteX66" fmla="*/ 406855 w 922014"/>
                <a:gd name="connsiteY66" fmla="*/ 43141 h 764905"/>
                <a:gd name="connsiteX67" fmla="*/ 398812 w 922014"/>
                <a:gd name="connsiteY67" fmla="*/ 5222 h 764905"/>
                <a:gd name="connsiteX68" fmla="*/ 308964 w 922014"/>
                <a:gd name="connsiteY68" fmla="*/ 12217 h 764905"/>
                <a:gd name="connsiteX69" fmla="*/ 187075 w 922014"/>
                <a:gd name="connsiteY69" fmla="*/ 67787 h 764905"/>
                <a:gd name="connsiteX70" fmla="*/ 96443 w 922014"/>
                <a:gd name="connsiteY70" fmla="*/ 102306 h 764905"/>
                <a:gd name="connsiteX71" fmla="*/ 36872 w 922014"/>
                <a:gd name="connsiteY71" fmla="*/ 121265 h 764905"/>
                <a:gd name="connsiteX72" fmla="*/ 26082 w 922014"/>
                <a:gd name="connsiteY72" fmla="*/ 141205 h 764905"/>
                <a:gd name="connsiteX73" fmla="*/ 9277 w 922014"/>
                <a:gd name="connsiteY73" fmla="*/ 143820 h 764905"/>
                <a:gd name="connsiteX74" fmla="*/ 8819 w 922014"/>
                <a:gd name="connsiteY74" fmla="*/ 150227 h 764905"/>
                <a:gd name="connsiteX75" fmla="*/ 10192 w 922014"/>
                <a:gd name="connsiteY75" fmla="*/ 156046 h 76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22014" h="764905">
                  <a:moveTo>
                    <a:pt x="10192" y="156046"/>
                  </a:moveTo>
                  <a:lnTo>
                    <a:pt x="10192" y="156046"/>
                  </a:lnTo>
                  <a:cubicBezTo>
                    <a:pt x="13462" y="164806"/>
                    <a:pt x="16731" y="184615"/>
                    <a:pt x="17385" y="205274"/>
                  </a:cubicBezTo>
                  <a:cubicBezTo>
                    <a:pt x="18039" y="225933"/>
                    <a:pt x="15947" y="247442"/>
                    <a:pt x="8492" y="259537"/>
                  </a:cubicBezTo>
                  <a:cubicBezTo>
                    <a:pt x="1037" y="271697"/>
                    <a:pt x="-1120" y="279411"/>
                    <a:pt x="514" y="285164"/>
                  </a:cubicBezTo>
                  <a:cubicBezTo>
                    <a:pt x="2149" y="290917"/>
                    <a:pt x="7511" y="294775"/>
                    <a:pt x="15031" y="299155"/>
                  </a:cubicBezTo>
                  <a:cubicBezTo>
                    <a:pt x="22551" y="303535"/>
                    <a:pt x="27979" y="311184"/>
                    <a:pt x="31510" y="320010"/>
                  </a:cubicBezTo>
                  <a:cubicBezTo>
                    <a:pt x="35041" y="328836"/>
                    <a:pt x="36675" y="338708"/>
                    <a:pt x="36741" y="347534"/>
                  </a:cubicBezTo>
                  <a:cubicBezTo>
                    <a:pt x="36806" y="356359"/>
                    <a:pt x="39487" y="360151"/>
                    <a:pt x="42430" y="366493"/>
                  </a:cubicBezTo>
                  <a:cubicBezTo>
                    <a:pt x="45438" y="372834"/>
                    <a:pt x="48642" y="381595"/>
                    <a:pt x="49819" y="400358"/>
                  </a:cubicBezTo>
                  <a:cubicBezTo>
                    <a:pt x="50996" y="419056"/>
                    <a:pt x="53742" y="435007"/>
                    <a:pt x="57797" y="448213"/>
                  </a:cubicBezTo>
                  <a:cubicBezTo>
                    <a:pt x="61851" y="461420"/>
                    <a:pt x="67278" y="471880"/>
                    <a:pt x="73753" y="479529"/>
                  </a:cubicBezTo>
                  <a:cubicBezTo>
                    <a:pt x="78787" y="485544"/>
                    <a:pt x="80880" y="493127"/>
                    <a:pt x="81076" y="501038"/>
                  </a:cubicBezTo>
                  <a:cubicBezTo>
                    <a:pt x="81272" y="508883"/>
                    <a:pt x="79507" y="517055"/>
                    <a:pt x="76891" y="523985"/>
                  </a:cubicBezTo>
                  <a:cubicBezTo>
                    <a:pt x="85915" y="530784"/>
                    <a:pt x="95527" y="537453"/>
                    <a:pt x="105075" y="543206"/>
                  </a:cubicBezTo>
                  <a:cubicBezTo>
                    <a:pt x="114622" y="549024"/>
                    <a:pt x="124169" y="553862"/>
                    <a:pt x="133062" y="557131"/>
                  </a:cubicBezTo>
                  <a:cubicBezTo>
                    <a:pt x="155491" y="565238"/>
                    <a:pt x="170727" y="572560"/>
                    <a:pt x="180732" y="579882"/>
                  </a:cubicBezTo>
                  <a:cubicBezTo>
                    <a:pt x="190737" y="587204"/>
                    <a:pt x="195641" y="594592"/>
                    <a:pt x="197276" y="602764"/>
                  </a:cubicBezTo>
                  <a:cubicBezTo>
                    <a:pt x="198911" y="610936"/>
                    <a:pt x="209374" y="622377"/>
                    <a:pt x="220555" y="628914"/>
                  </a:cubicBezTo>
                  <a:cubicBezTo>
                    <a:pt x="231803" y="635452"/>
                    <a:pt x="243769" y="637021"/>
                    <a:pt x="248543" y="625515"/>
                  </a:cubicBezTo>
                  <a:cubicBezTo>
                    <a:pt x="253316" y="614008"/>
                    <a:pt x="262144" y="611524"/>
                    <a:pt x="272149" y="611917"/>
                  </a:cubicBezTo>
                  <a:cubicBezTo>
                    <a:pt x="282154" y="612243"/>
                    <a:pt x="293401" y="615512"/>
                    <a:pt x="302948" y="615447"/>
                  </a:cubicBezTo>
                  <a:cubicBezTo>
                    <a:pt x="312561" y="615381"/>
                    <a:pt x="318184" y="621134"/>
                    <a:pt x="321781" y="628457"/>
                  </a:cubicBezTo>
                  <a:cubicBezTo>
                    <a:pt x="325377" y="635844"/>
                    <a:pt x="327012" y="644866"/>
                    <a:pt x="328647" y="651404"/>
                  </a:cubicBezTo>
                  <a:cubicBezTo>
                    <a:pt x="330282" y="657942"/>
                    <a:pt x="342314" y="659576"/>
                    <a:pt x="355915" y="660687"/>
                  </a:cubicBezTo>
                  <a:cubicBezTo>
                    <a:pt x="369516" y="661864"/>
                    <a:pt x="384687" y="662583"/>
                    <a:pt x="392730" y="667487"/>
                  </a:cubicBezTo>
                  <a:cubicBezTo>
                    <a:pt x="400773" y="672390"/>
                    <a:pt x="406397" y="683831"/>
                    <a:pt x="412871" y="695729"/>
                  </a:cubicBezTo>
                  <a:cubicBezTo>
                    <a:pt x="419344" y="707628"/>
                    <a:pt x="426603" y="719853"/>
                    <a:pt x="437785" y="726391"/>
                  </a:cubicBezTo>
                  <a:cubicBezTo>
                    <a:pt x="449032" y="732928"/>
                    <a:pt x="459429" y="728744"/>
                    <a:pt x="468976" y="724168"/>
                  </a:cubicBezTo>
                  <a:cubicBezTo>
                    <a:pt x="478523" y="719592"/>
                    <a:pt x="487351" y="714623"/>
                    <a:pt x="495329" y="719526"/>
                  </a:cubicBezTo>
                  <a:cubicBezTo>
                    <a:pt x="503372" y="724429"/>
                    <a:pt x="517758" y="729267"/>
                    <a:pt x="533387" y="731686"/>
                  </a:cubicBezTo>
                  <a:cubicBezTo>
                    <a:pt x="549015" y="734105"/>
                    <a:pt x="565821" y="733974"/>
                    <a:pt x="578572" y="729006"/>
                  </a:cubicBezTo>
                  <a:cubicBezTo>
                    <a:pt x="591323" y="724037"/>
                    <a:pt x="601786" y="726456"/>
                    <a:pt x="612968" y="729659"/>
                  </a:cubicBezTo>
                  <a:cubicBezTo>
                    <a:pt x="624215" y="732863"/>
                    <a:pt x="636181" y="736916"/>
                    <a:pt x="652137" y="735217"/>
                  </a:cubicBezTo>
                  <a:cubicBezTo>
                    <a:pt x="668158" y="733517"/>
                    <a:pt x="686533" y="735870"/>
                    <a:pt x="702161" y="739924"/>
                  </a:cubicBezTo>
                  <a:cubicBezTo>
                    <a:pt x="717790" y="743977"/>
                    <a:pt x="730606" y="749600"/>
                    <a:pt x="735445" y="754503"/>
                  </a:cubicBezTo>
                  <a:cubicBezTo>
                    <a:pt x="737995" y="757052"/>
                    <a:pt x="745973" y="759602"/>
                    <a:pt x="756501" y="761955"/>
                  </a:cubicBezTo>
                  <a:cubicBezTo>
                    <a:pt x="766964" y="764309"/>
                    <a:pt x="779911" y="766466"/>
                    <a:pt x="792205" y="768297"/>
                  </a:cubicBezTo>
                  <a:cubicBezTo>
                    <a:pt x="795409" y="761563"/>
                    <a:pt x="793840" y="747834"/>
                    <a:pt x="791747" y="734498"/>
                  </a:cubicBezTo>
                  <a:cubicBezTo>
                    <a:pt x="789655" y="721161"/>
                    <a:pt x="786973" y="708216"/>
                    <a:pt x="787954" y="703182"/>
                  </a:cubicBezTo>
                  <a:cubicBezTo>
                    <a:pt x="789000" y="697691"/>
                    <a:pt x="808225" y="677750"/>
                    <a:pt x="828824" y="657288"/>
                  </a:cubicBezTo>
                  <a:cubicBezTo>
                    <a:pt x="849422" y="636825"/>
                    <a:pt x="871328" y="615839"/>
                    <a:pt x="877736" y="608059"/>
                  </a:cubicBezTo>
                  <a:cubicBezTo>
                    <a:pt x="884145" y="600345"/>
                    <a:pt x="892188" y="596422"/>
                    <a:pt x="899904" y="591976"/>
                  </a:cubicBezTo>
                  <a:cubicBezTo>
                    <a:pt x="907685" y="587531"/>
                    <a:pt x="915140" y="582562"/>
                    <a:pt x="920502" y="572625"/>
                  </a:cubicBezTo>
                  <a:cubicBezTo>
                    <a:pt x="925864" y="562688"/>
                    <a:pt x="918213" y="541833"/>
                    <a:pt x="908209" y="521762"/>
                  </a:cubicBezTo>
                  <a:cubicBezTo>
                    <a:pt x="898204" y="501691"/>
                    <a:pt x="885714" y="482471"/>
                    <a:pt x="881398" y="475933"/>
                  </a:cubicBezTo>
                  <a:cubicBezTo>
                    <a:pt x="877082" y="469330"/>
                    <a:pt x="873813" y="452855"/>
                    <a:pt x="872374" y="435204"/>
                  </a:cubicBezTo>
                  <a:cubicBezTo>
                    <a:pt x="870936" y="417617"/>
                    <a:pt x="871393" y="398854"/>
                    <a:pt x="874598" y="387871"/>
                  </a:cubicBezTo>
                  <a:cubicBezTo>
                    <a:pt x="877736" y="376822"/>
                    <a:pt x="869628" y="368062"/>
                    <a:pt x="860735" y="360151"/>
                  </a:cubicBezTo>
                  <a:cubicBezTo>
                    <a:pt x="851842" y="352175"/>
                    <a:pt x="842163" y="345114"/>
                    <a:pt x="842098" y="337335"/>
                  </a:cubicBezTo>
                  <a:cubicBezTo>
                    <a:pt x="842033" y="329620"/>
                    <a:pt x="851122" y="319160"/>
                    <a:pt x="862631" y="309419"/>
                  </a:cubicBezTo>
                  <a:cubicBezTo>
                    <a:pt x="874140" y="299744"/>
                    <a:pt x="888068" y="290852"/>
                    <a:pt x="897746" y="286406"/>
                  </a:cubicBezTo>
                  <a:cubicBezTo>
                    <a:pt x="907359" y="281961"/>
                    <a:pt x="910563" y="264309"/>
                    <a:pt x="909124" y="245873"/>
                  </a:cubicBezTo>
                  <a:cubicBezTo>
                    <a:pt x="907685" y="227437"/>
                    <a:pt x="901735" y="208216"/>
                    <a:pt x="893103" y="200502"/>
                  </a:cubicBezTo>
                  <a:cubicBezTo>
                    <a:pt x="884472" y="192787"/>
                    <a:pt x="877998" y="181869"/>
                    <a:pt x="874990" y="168925"/>
                  </a:cubicBezTo>
                  <a:cubicBezTo>
                    <a:pt x="871982" y="155980"/>
                    <a:pt x="872440" y="141140"/>
                    <a:pt x="877736" y="125711"/>
                  </a:cubicBezTo>
                  <a:cubicBezTo>
                    <a:pt x="883033" y="110282"/>
                    <a:pt x="866881" y="96553"/>
                    <a:pt x="848049" y="86747"/>
                  </a:cubicBezTo>
                  <a:cubicBezTo>
                    <a:pt x="829216" y="76940"/>
                    <a:pt x="807703" y="70926"/>
                    <a:pt x="802340" y="70991"/>
                  </a:cubicBezTo>
                  <a:cubicBezTo>
                    <a:pt x="801425" y="70991"/>
                    <a:pt x="800706" y="70533"/>
                    <a:pt x="800117" y="69683"/>
                  </a:cubicBezTo>
                  <a:cubicBezTo>
                    <a:pt x="799529" y="68899"/>
                    <a:pt x="799071" y="67722"/>
                    <a:pt x="798679" y="66415"/>
                  </a:cubicBezTo>
                  <a:cubicBezTo>
                    <a:pt x="765198" y="72952"/>
                    <a:pt x="705431" y="71775"/>
                    <a:pt x="652464" y="68376"/>
                  </a:cubicBezTo>
                  <a:cubicBezTo>
                    <a:pt x="599497" y="64911"/>
                    <a:pt x="553265" y="59223"/>
                    <a:pt x="546726" y="56543"/>
                  </a:cubicBezTo>
                  <a:cubicBezTo>
                    <a:pt x="542476" y="54843"/>
                    <a:pt x="534956" y="51966"/>
                    <a:pt x="526128" y="48763"/>
                  </a:cubicBezTo>
                  <a:cubicBezTo>
                    <a:pt x="517300" y="45494"/>
                    <a:pt x="507165" y="41833"/>
                    <a:pt x="497748" y="38499"/>
                  </a:cubicBezTo>
                  <a:cubicBezTo>
                    <a:pt x="493498" y="45821"/>
                    <a:pt x="486959" y="52816"/>
                    <a:pt x="478131" y="58046"/>
                  </a:cubicBezTo>
                  <a:cubicBezTo>
                    <a:pt x="469303" y="63276"/>
                    <a:pt x="458252" y="66611"/>
                    <a:pt x="444847" y="66676"/>
                  </a:cubicBezTo>
                  <a:cubicBezTo>
                    <a:pt x="424118" y="66741"/>
                    <a:pt x="412936" y="56150"/>
                    <a:pt x="406855" y="43141"/>
                  </a:cubicBezTo>
                  <a:cubicBezTo>
                    <a:pt x="400708" y="30130"/>
                    <a:pt x="399596" y="14702"/>
                    <a:pt x="398812" y="5222"/>
                  </a:cubicBezTo>
                  <a:cubicBezTo>
                    <a:pt x="398027" y="-4323"/>
                    <a:pt x="356176" y="-74"/>
                    <a:pt x="308964" y="12217"/>
                  </a:cubicBezTo>
                  <a:cubicBezTo>
                    <a:pt x="261752" y="24508"/>
                    <a:pt x="209177" y="44971"/>
                    <a:pt x="187075" y="67787"/>
                  </a:cubicBezTo>
                  <a:cubicBezTo>
                    <a:pt x="164973" y="90669"/>
                    <a:pt x="128158" y="97795"/>
                    <a:pt x="96443" y="102306"/>
                  </a:cubicBezTo>
                  <a:cubicBezTo>
                    <a:pt x="64794" y="106883"/>
                    <a:pt x="38310" y="108778"/>
                    <a:pt x="36872" y="121265"/>
                  </a:cubicBezTo>
                  <a:cubicBezTo>
                    <a:pt x="35891" y="130287"/>
                    <a:pt x="31510" y="137217"/>
                    <a:pt x="26082" y="141205"/>
                  </a:cubicBezTo>
                  <a:cubicBezTo>
                    <a:pt x="20720" y="145193"/>
                    <a:pt x="14312" y="146305"/>
                    <a:pt x="9277" y="143820"/>
                  </a:cubicBezTo>
                  <a:cubicBezTo>
                    <a:pt x="8950" y="146043"/>
                    <a:pt x="8754" y="148200"/>
                    <a:pt x="8819" y="150227"/>
                  </a:cubicBezTo>
                  <a:cubicBezTo>
                    <a:pt x="9277" y="152385"/>
                    <a:pt x="9538" y="154346"/>
                    <a:pt x="10192" y="156046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3" name="Volný tvar 62">
              <a:extLst>
                <a:ext uri="{FF2B5EF4-FFF2-40B4-BE49-F238E27FC236}">
                  <a16:creationId xmlns:a16="http://schemas.microsoft.com/office/drawing/2014/main" id="{0EE7D499-C0DE-B546-94F6-B57A58F3CB5F}"/>
                </a:ext>
              </a:extLst>
            </p:cNvPr>
            <p:cNvSpPr/>
            <p:nvPr/>
          </p:nvSpPr>
          <p:spPr>
            <a:xfrm>
              <a:off x="6874163" y="3541325"/>
              <a:ext cx="922015" cy="764906"/>
            </a:xfrm>
            <a:custGeom>
              <a:avLst/>
              <a:gdLst>
                <a:gd name="connsiteX0" fmla="*/ 10192 w 922014"/>
                <a:gd name="connsiteY0" fmla="*/ 156046 h 764905"/>
                <a:gd name="connsiteX1" fmla="*/ 10192 w 922014"/>
                <a:gd name="connsiteY1" fmla="*/ 156046 h 764905"/>
                <a:gd name="connsiteX2" fmla="*/ 17385 w 922014"/>
                <a:gd name="connsiteY2" fmla="*/ 205274 h 764905"/>
                <a:gd name="connsiteX3" fmla="*/ 8492 w 922014"/>
                <a:gd name="connsiteY3" fmla="*/ 259537 h 764905"/>
                <a:gd name="connsiteX4" fmla="*/ 514 w 922014"/>
                <a:gd name="connsiteY4" fmla="*/ 285164 h 764905"/>
                <a:gd name="connsiteX5" fmla="*/ 15031 w 922014"/>
                <a:gd name="connsiteY5" fmla="*/ 299155 h 764905"/>
                <a:gd name="connsiteX6" fmla="*/ 31510 w 922014"/>
                <a:gd name="connsiteY6" fmla="*/ 320010 h 764905"/>
                <a:gd name="connsiteX7" fmla="*/ 36741 w 922014"/>
                <a:gd name="connsiteY7" fmla="*/ 347534 h 764905"/>
                <a:gd name="connsiteX8" fmla="*/ 42430 w 922014"/>
                <a:gd name="connsiteY8" fmla="*/ 366493 h 764905"/>
                <a:gd name="connsiteX9" fmla="*/ 49819 w 922014"/>
                <a:gd name="connsiteY9" fmla="*/ 400358 h 764905"/>
                <a:gd name="connsiteX10" fmla="*/ 57797 w 922014"/>
                <a:gd name="connsiteY10" fmla="*/ 448213 h 764905"/>
                <a:gd name="connsiteX11" fmla="*/ 73753 w 922014"/>
                <a:gd name="connsiteY11" fmla="*/ 479529 h 764905"/>
                <a:gd name="connsiteX12" fmla="*/ 81076 w 922014"/>
                <a:gd name="connsiteY12" fmla="*/ 501038 h 764905"/>
                <a:gd name="connsiteX13" fmla="*/ 76891 w 922014"/>
                <a:gd name="connsiteY13" fmla="*/ 523985 h 764905"/>
                <a:gd name="connsiteX14" fmla="*/ 105075 w 922014"/>
                <a:gd name="connsiteY14" fmla="*/ 543206 h 764905"/>
                <a:gd name="connsiteX15" fmla="*/ 133062 w 922014"/>
                <a:gd name="connsiteY15" fmla="*/ 557131 h 764905"/>
                <a:gd name="connsiteX16" fmla="*/ 180732 w 922014"/>
                <a:gd name="connsiteY16" fmla="*/ 579882 h 764905"/>
                <a:gd name="connsiteX17" fmla="*/ 197276 w 922014"/>
                <a:gd name="connsiteY17" fmla="*/ 602764 h 764905"/>
                <a:gd name="connsiteX18" fmla="*/ 220555 w 922014"/>
                <a:gd name="connsiteY18" fmla="*/ 628914 h 764905"/>
                <a:gd name="connsiteX19" fmla="*/ 248543 w 922014"/>
                <a:gd name="connsiteY19" fmla="*/ 625515 h 764905"/>
                <a:gd name="connsiteX20" fmla="*/ 272149 w 922014"/>
                <a:gd name="connsiteY20" fmla="*/ 611917 h 764905"/>
                <a:gd name="connsiteX21" fmla="*/ 302948 w 922014"/>
                <a:gd name="connsiteY21" fmla="*/ 615447 h 764905"/>
                <a:gd name="connsiteX22" fmla="*/ 321781 w 922014"/>
                <a:gd name="connsiteY22" fmla="*/ 628457 h 764905"/>
                <a:gd name="connsiteX23" fmla="*/ 328647 w 922014"/>
                <a:gd name="connsiteY23" fmla="*/ 651404 h 764905"/>
                <a:gd name="connsiteX24" fmla="*/ 355915 w 922014"/>
                <a:gd name="connsiteY24" fmla="*/ 660687 h 764905"/>
                <a:gd name="connsiteX25" fmla="*/ 392730 w 922014"/>
                <a:gd name="connsiteY25" fmla="*/ 667487 h 764905"/>
                <a:gd name="connsiteX26" fmla="*/ 412871 w 922014"/>
                <a:gd name="connsiteY26" fmla="*/ 695729 h 764905"/>
                <a:gd name="connsiteX27" fmla="*/ 437785 w 922014"/>
                <a:gd name="connsiteY27" fmla="*/ 726391 h 764905"/>
                <a:gd name="connsiteX28" fmla="*/ 468976 w 922014"/>
                <a:gd name="connsiteY28" fmla="*/ 724168 h 764905"/>
                <a:gd name="connsiteX29" fmla="*/ 495329 w 922014"/>
                <a:gd name="connsiteY29" fmla="*/ 719526 h 764905"/>
                <a:gd name="connsiteX30" fmla="*/ 533387 w 922014"/>
                <a:gd name="connsiteY30" fmla="*/ 731686 h 764905"/>
                <a:gd name="connsiteX31" fmla="*/ 578572 w 922014"/>
                <a:gd name="connsiteY31" fmla="*/ 729006 h 764905"/>
                <a:gd name="connsiteX32" fmla="*/ 612968 w 922014"/>
                <a:gd name="connsiteY32" fmla="*/ 729659 h 764905"/>
                <a:gd name="connsiteX33" fmla="*/ 652137 w 922014"/>
                <a:gd name="connsiteY33" fmla="*/ 735217 h 764905"/>
                <a:gd name="connsiteX34" fmla="*/ 702161 w 922014"/>
                <a:gd name="connsiteY34" fmla="*/ 739924 h 764905"/>
                <a:gd name="connsiteX35" fmla="*/ 735445 w 922014"/>
                <a:gd name="connsiteY35" fmla="*/ 754503 h 764905"/>
                <a:gd name="connsiteX36" fmla="*/ 756501 w 922014"/>
                <a:gd name="connsiteY36" fmla="*/ 761955 h 764905"/>
                <a:gd name="connsiteX37" fmla="*/ 792205 w 922014"/>
                <a:gd name="connsiteY37" fmla="*/ 768297 h 764905"/>
                <a:gd name="connsiteX38" fmla="*/ 791747 w 922014"/>
                <a:gd name="connsiteY38" fmla="*/ 734498 h 764905"/>
                <a:gd name="connsiteX39" fmla="*/ 787954 w 922014"/>
                <a:gd name="connsiteY39" fmla="*/ 703182 h 764905"/>
                <a:gd name="connsiteX40" fmla="*/ 828824 w 922014"/>
                <a:gd name="connsiteY40" fmla="*/ 657288 h 764905"/>
                <a:gd name="connsiteX41" fmla="*/ 877736 w 922014"/>
                <a:gd name="connsiteY41" fmla="*/ 608059 h 764905"/>
                <a:gd name="connsiteX42" fmla="*/ 899904 w 922014"/>
                <a:gd name="connsiteY42" fmla="*/ 591976 h 764905"/>
                <a:gd name="connsiteX43" fmla="*/ 920502 w 922014"/>
                <a:gd name="connsiteY43" fmla="*/ 572625 h 764905"/>
                <a:gd name="connsiteX44" fmla="*/ 908209 w 922014"/>
                <a:gd name="connsiteY44" fmla="*/ 521762 h 764905"/>
                <a:gd name="connsiteX45" fmla="*/ 881398 w 922014"/>
                <a:gd name="connsiteY45" fmla="*/ 475933 h 764905"/>
                <a:gd name="connsiteX46" fmla="*/ 872374 w 922014"/>
                <a:gd name="connsiteY46" fmla="*/ 435204 h 764905"/>
                <a:gd name="connsiteX47" fmla="*/ 874598 w 922014"/>
                <a:gd name="connsiteY47" fmla="*/ 387871 h 764905"/>
                <a:gd name="connsiteX48" fmla="*/ 860735 w 922014"/>
                <a:gd name="connsiteY48" fmla="*/ 360151 h 764905"/>
                <a:gd name="connsiteX49" fmla="*/ 842098 w 922014"/>
                <a:gd name="connsiteY49" fmla="*/ 337335 h 764905"/>
                <a:gd name="connsiteX50" fmla="*/ 862631 w 922014"/>
                <a:gd name="connsiteY50" fmla="*/ 309419 h 764905"/>
                <a:gd name="connsiteX51" fmla="*/ 897746 w 922014"/>
                <a:gd name="connsiteY51" fmla="*/ 286406 h 764905"/>
                <a:gd name="connsiteX52" fmla="*/ 909124 w 922014"/>
                <a:gd name="connsiteY52" fmla="*/ 245873 h 764905"/>
                <a:gd name="connsiteX53" fmla="*/ 893103 w 922014"/>
                <a:gd name="connsiteY53" fmla="*/ 200502 h 764905"/>
                <a:gd name="connsiteX54" fmla="*/ 874990 w 922014"/>
                <a:gd name="connsiteY54" fmla="*/ 168925 h 764905"/>
                <a:gd name="connsiteX55" fmla="*/ 877736 w 922014"/>
                <a:gd name="connsiteY55" fmla="*/ 125711 h 764905"/>
                <a:gd name="connsiteX56" fmla="*/ 848049 w 922014"/>
                <a:gd name="connsiteY56" fmla="*/ 86747 h 764905"/>
                <a:gd name="connsiteX57" fmla="*/ 802340 w 922014"/>
                <a:gd name="connsiteY57" fmla="*/ 70991 h 764905"/>
                <a:gd name="connsiteX58" fmla="*/ 800117 w 922014"/>
                <a:gd name="connsiteY58" fmla="*/ 69683 h 764905"/>
                <a:gd name="connsiteX59" fmla="*/ 798679 w 922014"/>
                <a:gd name="connsiteY59" fmla="*/ 66415 h 764905"/>
                <a:gd name="connsiteX60" fmla="*/ 652464 w 922014"/>
                <a:gd name="connsiteY60" fmla="*/ 68376 h 764905"/>
                <a:gd name="connsiteX61" fmla="*/ 546726 w 922014"/>
                <a:gd name="connsiteY61" fmla="*/ 56543 h 764905"/>
                <a:gd name="connsiteX62" fmla="*/ 526128 w 922014"/>
                <a:gd name="connsiteY62" fmla="*/ 48763 h 764905"/>
                <a:gd name="connsiteX63" fmla="*/ 497748 w 922014"/>
                <a:gd name="connsiteY63" fmla="*/ 38499 h 764905"/>
                <a:gd name="connsiteX64" fmla="*/ 478131 w 922014"/>
                <a:gd name="connsiteY64" fmla="*/ 58046 h 764905"/>
                <a:gd name="connsiteX65" fmla="*/ 444847 w 922014"/>
                <a:gd name="connsiteY65" fmla="*/ 66676 h 764905"/>
                <a:gd name="connsiteX66" fmla="*/ 406855 w 922014"/>
                <a:gd name="connsiteY66" fmla="*/ 43141 h 764905"/>
                <a:gd name="connsiteX67" fmla="*/ 398812 w 922014"/>
                <a:gd name="connsiteY67" fmla="*/ 5222 h 764905"/>
                <a:gd name="connsiteX68" fmla="*/ 308964 w 922014"/>
                <a:gd name="connsiteY68" fmla="*/ 12217 h 764905"/>
                <a:gd name="connsiteX69" fmla="*/ 187075 w 922014"/>
                <a:gd name="connsiteY69" fmla="*/ 67787 h 764905"/>
                <a:gd name="connsiteX70" fmla="*/ 96443 w 922014"/>
                <a:gd name="connsiteY70" fmla="*/ 102306 h 764905"/>
                <a:gd name="connsiteX71" fmla="*/ 36872 w 922014"/>
                <a:gd name="connsiteY71" fmla="*/ 121265 h 764905"/>
                <a:gd name="connsiteX72" fmla="*/ 26082 w 922014"/>
                <a:gd name="connsiteY72" fmla="*/ 141205 h 764905"/>
                <a:gd name="connsiteX73" fmla="*/ 9277 w 922014"/>
                <a:gd name="connsiteY73" fmla="*/ 143820 h 764905"/>
                <a:gd name="connsiteX74" fmla="*/ 8819 w 922014"/>
                <a:gd name="connsiteY74" fmla="*/ 150227 h 764905"/>
                <a:gd name="connsiteX75" fmla="*/ 10192 w 922014"/>
                <a:gd name="connsiteY75" fmla="*/ 156046 h 76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922014" h="764905">
                  <a:moveTo>
                    <a:pt x="10192" y="156046"/>
                  </a:moveTo>
                  <a:lnTo>
                    <a:pt x="10192" y="156046"/>
                  </a:lnTo>
                  <a:cubicBezTo>
                    <a:pt x="13462" y="164806"/>
                    <a:pt x="16731" y="184615"/>
                    <a:pt x="17385" y="205274"/>
                  </a:cubicBezTo>
                  <a:cubicBezTo>
                    <a:pt x="18039" y="225933"/>
                    <a:pt x="15947" y="247442"/>
                    <a:pt x="8492" y="259537"/>
                  </a:cubicBezTo>
                  <a:cubicBezTo>
                    <a:pt x="1037" y="271697"/>
                    <a:pt x="-1120" y="279411"/>
                    <a:pt x="514" y="285164"/>
                  </a:cubicBezTo>
                  <a:cubicBezTo>
                    <a:pt x="2149" y="290917"/>
                    <a:pt x="7511" y="294775"/>
                    <a:pt x="15031" y="299155"/>
                  </a:cubicBezTo>
                  <a:cubicBezTo>
                    <a:pt x="22551" y="303535"/>
                    <a:pt x="27979" y="311184"/>
                    <a:pt x="31510" y="320010"/>
                  </a:cubicBezTo>
                  <a:cubicBezTo>
                    <a:pt x="35041" y="328836"/>
                    <a:pt x="36675" y="338708"/>
                    <a:pt x="36741" y="347534"/>
                  </a:cubicBezTo>
                  <a:cubicBezTo>
                    <a:pt x="36806" y="356359"/>
                    <a:pt x="39487" y="360151"/>
                    <a:pt x="42430" y="366493"/>
                  </a:cubicBezTo>
                  <a:cubicBezTo>
                    <a:pt x="45438" y="372834"/>
                    <a:pt x="48642" y="381595"/>
                    <a:pt x="49819" y="400358"/>
                  </a:cubicBezTo>
                  <a:cubicBezTo>
                    <a:pt x="50996" y="419056"/>
                    <a:pt x="53742" y="435007"/>
                    <a:pt x="57797" y="448213"/>
                  </a:cubicBezTo>
                  <a:cubicBezTo>
                    <a:pt x="61851" y="461420"/>
                    <a:pt x="67278" y="471880"/>
                    <a:pt x="73753" y="479529"/>
                  </a:cubicBezTo>
                  <a:cubicBezTo>
                    <a:pt x="78787" y="485544"/>
                    <a:pt x="80880" y="493127"/>
                    <a:pt x="81076" y="501038"/>
                  </a:cubicBezTo>
                  <a:cubicBezTo>
                    <a:pt x="81272" y="508883"/>
                    <a:pt x="79507" y="517055"/>
                    <a:pt x="76891" y="523985"/>
                  </a:cubicBezTo>
                  <a:cubicBezTo>
                    <a:pt x="85915" y="530784"/>
                    <a:pt x="95527" y="537453"/>
                    <a:pt x="105075" y="543206"/>
                  </a:cubicBezTo>
                  <a:cubicBezTo>
                    <a:pt x="114622" y="549024"/>
                    <a:pt x="124169" y="553862"/>
                    <a:pt x="133062" y="557131"/>
                  </a:cubicBezTo>
                  <a:cubicBezTo>
                    <a:pt x="155491" y="565238"/>
                    <a:pt x="170727" y="572560"/>
                    <a:pt x="180732" y="579882"/>
                  </a:cubicBezTo>
                  <a:cubicBezTo>
                    <a:pt x="190737" y="587204"/>
                    <a:pt x="195641" y="594592"/>
                    <a:pt x="197276" y="602764"/>
                  </a:cubicBezTo>
                  <a:cubicBezTo>
                    <a:pt x="198911" y="610936"/>
                    <a:pt x="209374" y="622377"/>
                    <a:pt x="220555" y="628914"/>
                  </a:cubicBezTo>
                  <a:cubicBezTo>
                    <a:pt x="231803" y="635452"/>
                    <a:pt x="243769" y="637021"/>
                    <a:pt x="248543" y="625515"/>
                  </a:cubicBezTo>
                  <a:cubicBezTo>
                    <a:pt x="253316" y="614008"/>
                    <a:pt x="262144" y="611524"/>
                    <a:pt x="272149" y="611917"/>
                  </a:cubicBezTo>
                  <a:cubicBezTo>
                    <a:pt x="282154" y="612243"/>
                    <a:pt x="293401" y="615512"/>
                    <a:pt x="302948" y="615447"/>
                  </a:cubicBezTo>
                  <a:cubicBezTo>
                    <a:pt x="312561" y="615381"/>
                    <a:pt x="318184" y="621134"/>
                    <a:pt x="321781" y="628457"/>
                  </a:cubicBezTo>
                  <a:cubicBezTo>
                    <a:pt x="325377" y="635844"/>
                    <a:pt x="327012" y="644866"/>
                    <a:pt x="328647" y="651404"/>
                  </a:cubicBezTo>
                  <a:cubicBezTo>
                    <a:pt x="330282" y="657942"/>
                    <a:pt x="342314" y="659576"/>
                    <a:pt x="355915" y="660687"/>
                  </a:cubicBezTo>
                  <a:cubicBezTo>
                    <a:pt x="369516" y="661864"/>
                    <a:pt x="384687" y="662583"/>
                    <a:pt x="392730" y="667487"/>
                  </a:cubicBezTo>
                  <a:cubicBezTo>
                    <a:pt x="400773" y="672390"/>
                    <a:pt x="406397" y="683831"/>
                    <a:pt x="412871" y="695729"/>
                  </a:cubicBezTo>
                  <a:cubicBezTo>
                    <a:pt x="419344" y="707628"/>
                    <a:pt x="426603" y="719853"/>
                    <a:pt x="437785" y="726391"/>
                  </a:cubicBezTo>
                  <a:cubicBezTo>
                    <a:pt x="449032" y="732928"/>
                    <a:pt x="459429" y="728744"/>
                    <a:pt x="468976" y="724168"/>
                  </a:cubicBezTo>
                  <a:cubicBezTo>
                    <a:pt x="478523" y="719592"/>
                    <a:pt x="487351" y="714623"/>
                    <a:pt x="495329" y="719526"/>
                  </a:cubicBezTo>
                  <a:cubicBezTo>
                    <a:pt x="503372" y="724429"/>
                    <a:pt x="517758" y="729267"/>
                    <a:pt x="533387" y="731686"/>
                  </a:cubicBezTo>
                  <a:cubicBezTo>
                    <a:pt x="549015" y="734105"/>
                    <a:pt x="565821" y="733974"/>
                    <a:pt x="578572" y="729006"/>
                  </a:cubicBezTo>
                  <a:cubicBezTo>
                    <a:pt x="591323" y="724037"/>
                    <a:pt x="601786" y="726456"/>
                    <a:pt x="612968" y="729659"/>
                  </a:cubicBezTo>
                  <a:cubicBezTo>
                    <a:pt x="624215" y="732863"/>
                    <a:pt x="636181" y="736916"/>
                    <a:pt x="652137" y="735217"/>
                  </a:cubicBezTo>
                  <a:cubicBezTo>
                    <a:pt x="668158" y="733517"/>
                    <a:pt x="686533" y="735870"/>
                    <a:pt x="702161" y="739924"/>
                  </a:cubicBezTo>
                  <a:cubicBezTo>
                    <a:pt x="717790" y="743977"/>
                    <a:pt x="730606" y="749600"/>
                    <a:pt x="735445" y="754503"/>
                  </a:cubicBezTo>
                  <a:cubicBezTo>
                    <a:pt x="737995" y="757052"/>
                    <a:pt x="745973" y="759602"/>
                    <a:pt x="756501" y="761955"/>
                  </a:cubicBezTo>
                  <a:cubicBezTo>
                    <a:pt x="766964" y="764309"/>
                    <a:pt x="779911" y="766466"/>
                    <a:pt x="792205" y="768297"/>
                  </a:cubicBezTo>
                  <a:cubicBezTo>
                    <a:pt x="795409" y="761563"/>
                    <a:pt x="793840" y="747834"/>
                    <a:pt x="791747" y="734498"/>
                  </a:cubicBezTo>
                  <a:cubicBezTo>
                    <a:pt x="789655" y="721161"/>
                    <a:pt x="786973" y="708216"/>
                    <a:pt x="787954" y="703182"/>
                  </a:cubicBezTo>
                  <a:cubicBezTo>
                    <a:pt x="789000" y="697691"/>
                    <a:pt x="808225" y="677750"/>
                    <a:pt x="828824" y="657288"/>
                  </a:cubicBezTo>
                  <a:cubicBezTo>
                    <a:pt x="849422" y="636825"/>
                    <a:pt x="871328" y="615839"/>
                    <a:pt x="877736" y="608059"/>
                  </a:cubicBezTo>
                  <a:cubicBezTo>
                    <a:pt x="884145" y="600345"/>
                    <a:pt x="892188" y="596422"/>
                    <a:pt x="899904" y="591976"/>
                  </a:cubicBezTo>
                  <a:cubicBezTo>
                    <a:pt x="907685" y="587531"/>
                    <a:pt x="915140" y="582562"/>
                    <a:pt x="920502" y="572625"/>
                  </a:cubicBezTo>
                  <a:cubicBezTo>
                    <a:pt x="925864" y="562688"/>
                    <a:pt x="918213" y="541833"/>
                    <a:pt x="908209" y="521762"/>
                  </a:cubicBezTo>
                  <a:cubicBezTo>
                    <a:pt x="898204" y="501691"/>
                    <a:pt x="885714" y="482471"/>
                    <a:pt x="881398" y="475933"/>
                  </a:cubicBezTo>
                  <a:cubicBezTo>
                    <a:pt x="877082" y="469330"/>
                    <a:pt x="873813" y="452855"/>
                    <a:pt x="872374" y="435204"/>
                  </a:cubicBezTo>
                  <a:cubicBezTo>
                    <a:pt x="870936" y="417617"/>
                    <a:pt x="871393" y="398854"/>
                    <a:pt x="874598" y="387871"/>
                  </a:cubicBezTo>
                  <a:cubicBezTo>
                    <a:pt x="877736" y="376822"/>
                    <a:pt x="869628" y="368062"/>
                    <a:pt x="860735" y="360151"/>
                  </a:cubicBezTo>
                  <a:cubicBezTo>
                    <a:pt x="851842" y="352175"/>
                    <a:pt x="842163" y="345114"/>
                    <a:pt x="842098" y="337335"/>
                  </a:cubicBezTo>
                  <a:cubicBezTo>
                    <a:pt x="842033" y="329620"/>
                    <a:pt x="851122" y="319160"/>
                    <a:pt x="862631" y="309419"/>
                  </a:cubicBezTo>
                  <a:cubicBezTo>
                    <a:pt x="874140" y="299744"/>
                    <a:pt x="888068" y="290852"/>
                    <a:pt x="897746" y="286406"/>
                  </a:cubicBezTo>
                  <a:cubicBezTo>
                    <a:pt x="907359" y="281961"/>
                    <a:pt x="910563" y="264309"/>
                    <a:pt x="909124" y="245873"/>
                  </a:cubicBezTo>
                  <a:cubicBezTo>
                    <a:pt x="907685" y="227437"/>
                    <a:pt x="901735" y="208216"/>
                    <a:pt x="893103" y="200502"/>
                  </a:cubicBezTo>
                  <a:cubicBezTo>
                    <a:pt x="884472" y="192787"/>
                    <a:pt x="877998" y="181869"/>
                    <a:pt x="874990" y="168925"/>
                  </a:cubicBezTo>
                  <a:cubicBezTo>
                    <a:pt x="871982" y="155980"/>
                    <a:pt x="872440" y="141140"/>
                    <a:pt x="877736" y="125711"/>
                  </a:cubicBezTo>
                  <a:cubicBezTo>
                    <a:pt x="883033" y="110282"/>
                    <a:pt x="866881" y="96553"/>
                    <a:pt x="848049" y="86747"/>
                  </a:cubicBezTo>
                  <a:cubicBezTo>
                    <a:pt x="829216" y="76940"/>
                    <a:pt x="807703" y="70926"/>
                    <a:pt x="802340" y="70991"/>
                  </a:cubicBezTo>
                  <a:cubicBezTo>
                    <a:pt x="801425" y="70991"/>
                    <a:pt x="800706" y="70533"/>
                    <a:pt x="800117" y="69683"/>
                  </a:cubicBezTo>
                  <a:cubicBezTo>
                    <a:pt x="799529" y="68899"/>
                    <a:pt x="799071" y="67722"/>
                    <a:pt x="798679" y="66415"/>
                  </a:cubicBezTo>
                  <a:cubicBezTo>
                    <a:pt x="765198" y="72952"/>
                    <a:pt x="705431" y="71775"/>
                    <a:pt x="652464" y="68376"/>
                  </a:cubicBezTo>
                  <a:cubicBezTo>
                    <a:pt x="599497" y="64911"/>
                    <a:pt x="553265" y="59223"/>
                    <a:pt x="546726" y="56543"/>
                  </a:cubicBezTo>
                  <a:cubicBezTo>
                    <a:pt x="542476" y="54843"/>
                    <a:pt x="534956" y="51966"/>
                    <a:pt x="526128" y="48763"/>
                  </a:cubicBezTo>
                  <a:cubicBezTo>
                    <a:pt x="517300" y="45494"/>
                    <a:pt x="507165" y="41833"/>
                    <a:pt x="497748" y="38499"/>
                  </a:cubicBezTo>
                  <a:cubicBezTo>
                    <a:pt x="493498" y="45821"/>
                    <a:pt x="486959" y="52816"/>
                    <a:pt x="478131" y="58046"/>
                  </a:cubicBezTo>
                  <a:cubicBezTo>
                    <a:pt x="469303" y="63276"/>
                    <a:pt x="458252" y="66611"/>
                    <a:pt x="444847" y="66676"/>
                  </a:cubicBezTo>
                  <a:cubicBezTo>
                    <a:pt x="424118" y="66741"/>
                    <a:pt x="412936" y="56150"/>
                    <a:pt x="406855" y="43141"/>
                  </a:cubicBezTo>
                  <a:cubicBezTo>
                    <a:pt x="400708" y="30130"/>
                    <a:pt x="399596" y="14702"/>
                    <a:pt x="398812" y="5222"/>
                  </a:cubicBezTo>
                  <a:cubicBezTo>
                    <a:pt x="398027" y="-4323"/>
                    <a:pt x="356176" y="-74"/>
                    <a:pt x="308964" y="12217"/>
                  </a:cubicBezTo>
                  <a:cubicBezTo>
                    <a:pt x="261752" y="24508"/>
                    <a:pt x="209177" y="44971"/>
                    <a:pt x="187075" y="67787"/>
                  </a:cubicBezTo>
                  <a:cubicBezTo>
                    <a:pt x="164973" y="90669"/>
                    <a:pt x="128158" y="97795"/>
                    <a:pt x="96443" y="102306"/>
                  </a:cubicBezTo>
                  <a:cubicBezTo>
                    <a:pt x="64794" y="106883"/>
                    <a:pt x="38310" y="108778"/>
                    <a:pt x="36872" y="121265"/>
                  </a:cubicBezTo>
                  <a:cubicBezTo>
                    <a:pt x="35891" y="130287"/>
                    <a:pt x="31510" y="137217"/>
                    <a:pt x="26082" y="141205"/>
                  </a:cubicBezTo>
                  <a:cubicBezTo>
                    <a:pt x="20720" y="145193"/>
                    <a:pt x="14312" y="146305"/>
                    <a:pt x="9277" y="143820"/>
                  </a:cubicBezTo>
                  <a:cubicBezTo>
                    <a:pt x="8950" y="146043"/>
                    <a:pt x="8754" y="148200"/>
                    <a:pt x="8819" y="150227"/>
                  </a:cubicBezTo>
                  <a:cubicBezTo>
                    <a:pt x="9277" y="152385"/>
                    <a:pt x="9538" y="154346"/>
                    <a:pt x="10192" y="156046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4" name="Volný tvar 63">
              <a:extLst>
                <a:ext uri="{FF2B5EF4-FFF2-40B4-BE49-F238E27FC236}">
                  <a16:creationId xmlns:a16="http://schemas.microsoft.com/office/drawing/2014/main" id="{104C2A80-AAE4-F346-BF9D-C558C2313CF7}"/>
                </a:ext>
              </a:extLst>
            </p:cNvPr>
            <p:cNvSpPr/>
            <p:nvPr/>
          </p:nvSpPr>
          <p:spPr>
            <a:xfrm>
              <a:off x="4500770" y="3521134"/>
              <a:ext cx="405425" cy="490324"/>
            </a:xfrm>
            <a:custGeom>
              <a:avLst/>
              <a:gdLst>
                <a:gd name="connsiteX0" fmla="*/ 382878 w 405425"/>
                <a:gd name="connsiteY0" fmla="*/ 151786 h 490324"/>
                <a:gd name="connsiteX1" fmla="*/ 382878 w 405425"/>
                <a:gd name="connsiteY1" fmla="*/ 151786 h 490324"/>
                <a:gd name="connsiteX2" fmla="*/ 365484 w 405425"/>
                <a:gd name="connsiteY2" fmla="*/ 137468 h 490324"/>
                <a:gd name="connsiteX3" fmla="*/ 350510 w 405425"/>
                <a:gd name="connsiteY3" fmla="*/ 122105 h 490324"/>
                <a:gd name="connsiteX4" fmla="*/ 309967 w 405425"/>
                <a:gd name="connsiteY4" fmla="*/ 104519 h 490324"/>
                <a:gd name="connsiteX5" fmla="*/ 294077 w 405425"/>
                <a:gd name="connsiteY5" fmla="*/ 140149 h 490324"/>
                <a:gd name="connsiteX6" fmla="*/ 270144 w 405425"/>
                <a:gd name="connsiteY6" fmla="*/ 145248 h 490324"/>
                <a:gd name="connsiteX7" fmla="*/ 233133 w 405425"/>
                <a:gd name="connsiteY7" fmla="*/ 127074 h 490324"/>
                <a:gd name="connsiteX8" fmla="*/ 230059 w 405425"/>
                <a:gd name="connsiteY8" fmla="*/ 100661 h 490324"/>
                <a:gd name="connsiteX9" fmla="*/ 254646 w 405425"/>
                <a:gd name="connsiteY9" fmla="*/ 69084 h 490324"/>
                <a:gd name="connsiteX10" fmla="*/ 269294 w 405425"/>
                <a:gd name="connsiteY10" fmla="*/ 48622 h 490324"/>
                <a:gd name="connsiteX11" fmla="*/ 280934 w 405425"/>
                <a:gd name="connsiteY11" fmla="*/ 12207 h 490324"/>
                <a:gd name="connsiteX12" fmla="*/ 274787 w 405425"/>
                <a:gd name="connsiteY12" fmla="*/ 11749 h 490324"/>
                <a:gd name="connsiteX13" fmla="*/ 268836 w 405425"/>
                <a:gd name="connsiteY13" fmla="*/ 10115 h 490324"/>
                <a:gd name="connsiteX14" fmla="*/ 205276 w 405425"/>
                <a:gd name="connsiteY14" fmla="*/ 831 h 490324"/>
                <a:gd name="connsiteX15" fmla="*/ 171076 w 405425"/>
                <a:gd name="connsiteY15" fmla="*/ 31166 h 490324"/>
                <a:gd name="connsiteX16" fmla="*/ 193113 w 405425"/>
                <a:gd name="connsiteY16" fmla="*/ 59605 h 490324"/>
                <a:gd name="connsiteX17" fmla="*/ 217308 w 405425"/>
                <a:gd name="connsiteY17" fmla="*/ 78106 h 490324"/>
                <a:gd name="connsiteX18" fmla="*/ 190759 w 405425"/>
                <a:gd name="connsiteY18" fmla="*/ 98831 h 490324"/>
                <a:gd name="connsiteX19" fmla="*/ 138315 w 405425"/>
                <a:gd name="connsiteY19" fmla="*/ 119686 h 490324"/>
                <a:gd name="connsiteX20" fmla="*/ 87049 w 405425"/>
                <a:gd name="connsiteY20" fmla="*/ 122824 h 490324"/>
                <a:gd name="connsiteX21" fmla="*/ 34736 w 405425"/>
                <a:gd name="connsiteY21" fmla="*/ 121582 h 490324"/>
                <a:gd name="connsiteX22" fmla="*/ 37417 w 405425"/>
                <a:gd name="connsiteY22" fmla="*/ 151982 h 490324"/>
                <a:gd name="connsiteX23" fmla="*/ 46572 w 405425"/>
                <a:gd name="connsiteY23" fmla="*/ 196699 h 490324"/>
                <a:gd name="connsiteX24" fmla="*/ 43106 w 405425"/>
                <a:gd name="connsiteY24" fmla="*/ 232591 h 490324"/>
                <a:gd name="connsiteX25" fmla="*/ 91430 w 405425"/>
                <a:gd name="connsiteY25" fmla="*/ 267176 h 490324"/>
                <a:gd name="connsiteX26" fmla="*/ 94830 w 405425"/>
                <a:gd name="connsiteY26" fmla="*/ 307447 h 490324"/>
                <a:gd name="connsiteX27" fmla="*/ 65862 w 405425"/>
                <a:gd name="connsiteY27" fmla="*/ 351184 h 490324"/>
                <a:gd name="connsiteX28" fmla="*/ 38005 w 405425"/>
                <a:gd name="connsiteY28" fmla="*/ 388710 h 490324"/>
                <a:gd name="connsiteX29" fmla="*/ 1452 w 405425"/>
                <a:gd name="connsiteY29" fmla="*/ 416299 h 490324"/>
                <a:gd name="connsiteX30" fmla="*/ 26693 w 405425"/>
                <a:gd name="connsiteY30" fmla="*/ 465855 h 490324"/>
                <a:gd name="connsiteX31" fmla="*/ 98231 w 405425"/>
                <a:gd name="connsiteY31" fmla="*/ 495340 h 490324"/>
                <a:gd name="connsiteX32" fmla="*/ 177419 w 405425"/>
                <a:gd name="connsiteY32" fmla="*/ 477296 h 490324"/>
                <a:gd name="connsiteX33" fmla="*/ 266221 w 405425"/>
                <a:gd name="connsiteY33" fmla="*/ 423883 h 490324"/>
                <a:gd name="connsiteX34" fmla="*/ 327427 w 405425"/>
                <a:gd name="connsiteY34" fmla="*/ 402243 h 490324"/>
                <a:gd name="connsiteX35" fmla="*/ 385428 w 405425"/>
                <a:gd name="connsiteY35" fmla="*/ 398321 h 490324"/>
                <a:gd name="connsiteX36" fmla="*/ 408185 w 405425"/>
                <a:gd name="connsiteY36" fmla="*/ 287050 h 490324"/>
                <a:gd name="connsiteX37" fmla="*/ 384448 w 405425"/>
                <a:gd name="connsiteY37" fmla="*/ 167149 h 490324"/>
                <a:gd name="connsiteX38" fmla="*/ 381963 w 405425"/>
                <a:gd name="connsiteY38" fmla="*/ 158716 h 490324"/>
                <a:gd name="connsiteX39" fmla="*/ 382878 w 405425"/>
                <a:gd name="connsiteY39" fmla="*/ 151786 h 49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5425" h="490324">
                  <a:moveTo>
                    <a:pt x="382878" y="151786"/>
                  </a:moveTo>
                  <a:lnTo>
                    <a:pt x="382878" y="151786"/>
                  </a:lnTo>
                  <a:cubicBezTo>
                    <a:pt x="376862" y="147209"/>
                    <a:pt x="370977" y="142437"/>
                    <a:pt x="365484" y="137468"/>
                  </a:cubicBezTo>
                  <a:cubicBezTo>
                    <a:pt x="360057" y="132500"/>
                    <a:pt x="354956" y="127335"/>
                    <a:pt x="350510" y="122105"/>
                  </a:cubicBezTo>
                  <a:cubicBezTo>
                    <a:pt x="331939" y="99942"/>
                    <a:pt x="318926" y="97785"/>
                    <a:pt x="309967" y="104519"/>
                  </a:cubicBezTo>
                  <a:cubicBezTo>
                    <a:pt x="301008" y="111252"/>
                    <a:pt x="296235" y="126812"/>
                    <a:pt x="294077" y="140149"/>
                  </a:cubicBezTo>
                  <a:cubicBezTo>
                    <a:pt x="291985" y="153486"/>
                    <a:pt x="282176" y="151328"/>
                    <a:pt x="270144" y="145248"/>
                  </a:cubicBezTo>
                  <a:cubicBezTo>
                    <a:pt x="258177" y="139168"/>
                    <a:pt x="243987" y="129231"/>
                    <a:pt x="233133" y="127074"/>
                  </a:cubicBezTo>
                  <a:cubicBezTo>
                    <a:pt x="222278" y="124916"/>
                    <a:pt x="223847" y="113213"/>
                    <a:pt x="230059" y="100661"/>
                  </a:cubicBezTo>
                  <a:cubicBezTo>
                    <a:pt x="236271" y="88109"/>
                    <a:pt x="247061" y="74707"/>
                    <a:pt x="254646" y="69084"/>
                  </a:cubicBezTo>
                  <a:cubicBezTo>
                    <a:pt x="259681" y="65358"/>
                    <a:pt x="264782" y="58297"/>
                    <a:pt x="269294" y="48622"/>
                  </a:cubicBezTo>
                  <a:cubicBezTo>
                    <a:pt x="273871" y="38946"/>
                    <a:pt x="277860" y="26590"/>
                    <a:pt x="280934" y="12207"/>
                  </a:cubicBezTo>
                  <a:cubicBezTo>
                    <a:pt x="278841" y="12207"/>
                    <a:pt x="276814" y="12076"/>
                    <a:pt x="274787" y="11749"/>
                  </a:cubicBezTo>
                  <a:cubicBezTo>
                    <a:pt x="272760" y="11423"/>
                    <a:pt x="270798" y="10899"/>
                    <a:pt x="268836" y="10115"/>
                  </a:cubicBezTo>
                  <a:cubicBezTo>
                    <a:pt x="248630" y="2139"/>
                    <a:pt x="224501" y="-1849"/>
                    <a:pt x="205276" y="831"/>
                  </a:cubicBezTo>
                  <a:cubicBezTo>
                    <a:pt x="186051" y="3512"/>
                    <a:pt x="171665" y="12730"/>
                    <a:pt x="171076" y="31166"/>
                  </a:cubicBezTo>
                  <a:cubicBezTo>
                    <a:pt x="170422" y="49537"/>
                    <a:pt x="181604" y="55421"/>
                    <a:pt x="193113" y="59605"/>
                  </a:cubicBezTo>
                  <a:cubicBezTo>
                    <a:pt x="204622" y="63789"/>
                    <a:pt x="216523" y="66339"/>
                    <a:pt x="217308" y="78106"/>
                  </a:cubicBezTo>
                  <a:cubicBezTo>
                    <a:pt x="218093" y="89874"/>
                    <a:pt x="206584" y="94385"/>
                    <a:pt x="190759" y="98831"/>
                  </a:cubicBezTo>
                  <a:cubicBezTo>
                    <a:pt x="174934" y="103342"/>
                    <a:pt x="154794" y="107788"/>
                    <a:pt x="138315" y="119686"/>
                  </a:cubicBezTo>
                  <a:cubicBezTo>
                    <a:pt x="121837" y="131519"/>
                    <a:pt x="104574" y="127531"/>
                    <a:pt x="87049" y="122824"/>
                  </a:cubicBezTo>
                  <a:cubicBezTo>
                    <a:pt x="69589" y="118117"/>
                    <a:pt x="51934" y="112691"/>
                    <a:pt x="34736" y="121582"/>
                  </a:cubicBezTo>
                  <a:cubicBezTo>
                    <a:pt x="17538" y="130473"/>
                    <a:pt x="26889" y="140018"/>
                    <a:pt x="37417" y="151982"/>
                  </a:cubicBezTo>
                  <a:cubicBezTo>
                    <a:pt x="47879" y="163880"/>
                    <a:pt x="59454" y="178198"/>
                    <a:pt x="46572" y="196699"/>
                  </a:cubicBezTo>
                  <a:cubicBezTo>
                    <a:pt x="33690" y="215136"/>
                    <a:pt x="34082" y="224027"/>
                    <a:pt x="43106" y="232591"/>
                  </a:cubicBezTo>
                  <a:cubicBezTo>
                    <a:pt x="52130" y="241221"/>
                    <a:pt x="69785" y="249589"/>
                    <a:pt x="91430" y="267176"/>
                  </a:cubicBezTo>
                  <a:cubicBezTo>
                    <a:pt x="113074" y="284762"/>
                    <a:pt x="106666" y="295811"/>
                    <a:pt x="94830" y="307447"/>
                  </a:cubicBezTo>
                  <a:cubicBezTo>
                    <a:pt x="82994" y="319085"/>
                    <a:pt x="65797" y="331310"/>
                    <a:pt x="65862" y="351184"/>
                  </a:cubicBezTo>
                  <a:cubicBezTo>
                    <a:pt x="65927" y="371059"/>
                    <a:pt x="52718" y="380735"/>
                    <a:pt x="38005" y="388710"/>
                  </a:cubicBezTo>
                  <a:cubicBezTo>
                    <a:pt x="23292" y="396687"/>
                    <a:pt x="7141" y="403028"/>
                    <a:pt x="1452" y="416299"/>
                  </a:cubicBezTo>
                  <a:cubicBezTo>
                    <a:pt x="-4237" y="429571"/>
                    <a:pt x="7337" y="449380"/>
                    <a:pt x="26693" y="465855"/>
                  </a:cubicBezTo>
                  <a:cubicBezTo>
                    <a:pt x="45983" y="482330"/>
                    <a:pt x="73055" y="495470"/>
                    <a:pt x="98231" y="495340"/>
                  </a:cubicBezTo>
                  <a:cubicBezTo>
                    <a:pt x="116213" y="495274"/>
                    <a:pt x="146032" y="489260"/>
                    <a:pt x="177419" y="477296"/>
                  </a:cubicBezTo>
                  <a:cubicBezTo>
                    <a:pt x="208807" y="465397"/>
                    <a:pt x="241830" y="447549"/>
                    <a:pt x="266221" y="423883"/>
                  </a:cubicBezTo>
                  <a:cubicBezTo>
                    <a:pt x="290546" y="400217"/>
                    <a:pt x="309248" y="399759"/>
                    <a:pt x="327427" y="402243"/>
                  </a:cubicBezTo>
                  <a:cubicBezTo>
                    <a:pt x="345605" y="404728"/>
                    <a:pt x="363261" y="410154"/>
                    <a:pt x="385428" y="398321"/>
                  </a:cubicBezTo>
                  <a:cubicBezTo>
                    <a:pt x="407662" y="386422"/>
                    <a:pt x="411781" y="337455"/>
                    <a:pt x="408185" y="287050"/>
                  </a:cubicBezTo>
                  <a:cubicBezTo>
                    <a:pt x="404523" y="236644"/>
                    <a:pt x="393145" y="184801"/>
                    <a:pt x="384448" y="167149"/>
                  </a:cubicBezTo>
                  <a:cubicBezTo>
                    <a:pt x="382944" y="164011"/>
                    <a:pt x="382159" y="161266"/>
                    <a:pt x="381963" y="158716"/>
                  </a:cubicBezTo>
                  <a:cubicBezTo>
                    <a:pt x="381897" y="156231"/>
                    <a:pt x="382224" y="153943"/>
                    <a:pt x="382878" y="151786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5" name="Volný tvar 64">
              <a:extLst>
                <a:ext uri="{FF2B5EF4-FFF2-40B4-BE49-F238E27FC236}">
                  <a16:creationId xmlns:a16="http://schemas.microsoft.com/office/drawing/2014/main" id="{59DB60F9-8FB4-F043-A650-E1AA8CD3D47F}"/>
                </a:ext>
              </a:extLst>
            </p:cNvPr>
            <p:cNvSpPr/>
            <p:nvPr/>
          </p:nvSpPr>
          <p:spPr>
            <a:xfrm>
              <a:off x="4500770" y="3521134"/>
              <a:ext cx="405425" cy="490324"/>
            </a:xfrm>
            <a:custGeom>
              <a:avLst/>
              <a:gdLst>
                <a:gd name="connsiteX0" fmla="*/ 382878 w 405425"/>
                <a:gd name="connsiteY0" fmla="*/ 151786 h 490324"/>
                <a:gd name="connsiteX1" fmla="*/ 382878 w 405425"/>
                <a:gd name="connsiteY1" fmla="*/ 151786 h 490324"/>
                <a:gd name="connsiteX2" fmla="*/ 365484 w 405425"/>
                <a:gd name="connsiteY2" fmla="*/ 137468 h 490324"/>
                <a:gd name="connsiteX3" fmla="*/ 350510 w 405425"/>
                <a:gd name="connsiteY3" fmla="*/ 122105 h 490324"/>
                <a:gd name="connsiteX4" fmla="*/ 309967 w 405425"/>
                <a:gd name="connsiteY4" fmla="*/ 104519 h 490324"/>
                <a:gd name="connsiteX5" fmla="*/ 294077 w 405425"/>
                <a:gd name="connsiteY5" fmla="*/ 140149 h 490324"/>
                <a:gd name="connsiteX6" fmla="*/ 270144 w 405425"/>
                <a:gd name="connsiteY6" fmla="*/ 145248 h 490324"/>
                <a:gd name="connsiteX7" fmla="*/ 233133 w 405425"/>
                <a:gd name="connsiteY7" fmla="*/ 127074 h 490324"/>
                <a:gd name="connsiteX8" fmla="*/ 230059 w 405425"/>
                <a:gd name="connsiteY8" fmla="*/ 100661 h 490324"/>
                <a:gd name="connsiteX9" fmla="*/ 254646 w 405425"/>
                <a:gd name="connsiteY9" fmla="*/ 69084 h 490324"/>
                <a:gd name="connsiteX10" fmla="*/ 269294 w 405425"/>
                <a:gd name="connsiteY10" fmla="*/ 48622 h 490324"/>
                <a:gd name="connsiteX11" fmla="*/ 280934 w 405425"/>
                <a:gd name="connsiteY11" fmla="*/ 12207 h 490324"/>
                <a:gd name="connsiteX12" fmla="*/ 274787 w 405425"/>
                <a:gd name="connsiteY12" fmla="*/ 11749 h 490324"/>
                <a:gd name="connsiteX13" fmla="*/ 268836 w 405425"/>
                <a:gd name="connsiteY13" fmla="*/ 10115 h 490324"/>
                <a:gd name="connsiteX14" fmla="*/ 205276 w 405425"/>
                <a:gd name="connsiteY14" fmla="*/ 831 h 490324"/>
                <a:gd name="connsiteX15" fmla="*/ 171076 w 405425"/>
                <a:gd name="connsiteY15" fmla="*/ 31166 h 490324"/>
                <a:gd name="connsiteX16" fmla="*/ 193113 w 405425"/>
                <a:gd name="connsiteY16" fmla="*/ 59605 h 490324"/>
                <a:gd name="connsiteX17" fmla="*/ 217308 w 405425"/>
                <a:gd name="connsiteY17" fmla="*/ 78106 h 490324"/>
                <a:gd name="connsiteX18" fmla="*/ 190759 w 405425"/>
                <a:gd name="connsiteY18" fmla="*/ 98831 h 490324"/>
                <a:gd name="connsiteX19" fmla="*/ 138315 w 405425"/>
                <a:gd name="connsiteY19" fmla="*/ 119686 h 490324"/>
                <a:gd name="connsiteX20" fmla="*/ 87049 w 405425"/>
                <a:gd name="connsiteY20" fmla="*/ 122824 h 490324"/>
                <a:gd name="connsiteX21" fmla="*/ 34736 w 405425"/>
                <a:gd name="connsiteY21" fmla="*/ 121582 h 490324"/>
                <a:gd name="connsiteX22" fmla="*/ 37417 w 405425"/>
                <a:gd name="connsiteY22" fmla="*/ 151982 h 490324"/>
                <a:gd name="connsiteX23" fmla="*/ 46572 w 405425"/>
                <a:gd name="connsiteY23" fmla="*/ 196699 h 490324"/>
                <a:gd name="connsiteX24" fmla="*/ 43106 w 405425"/>
                <a:gd name="connsiteY24" fmla="*/ 232591 h 490324"/>
                <a:gd name="connsiteX25" fmla="*/ 91430 w 405425"/>
                <a:gd name="connsiteY25" fmla="*/ 267176 h 490324"/>
                <a:gd name="connsiteX26" fmla="*/ 94830 w 405425"/>
                <a:gd name="connsiteY26" fmla="*/ 307447 h 490324"/>
                <a:gd name="connsiteX27" fmla="*/ 65862 w 405425"/>
                <a:gd name="connsiteY27" fmla="*/ 351184 h 490324"/>
                <a:gd name="connsiteX28" fmla="*/ 38005 w 405425"/>
                <a:gd name="connsiteY28" fmla="*/ 388710 h 490324"/>
                <a:gd name="connsiteX29" fmla="*/ 1452 w 405425"/>
                <a:gd name="connsiteY29" fmla="*/ 416299 h 490324"/>
                <a:gd name="connsiteX30" fmla="*/ 26693 w 405425"/>
                <a:gd name="connsiteY30" fmla="*/ 465855 h 490324"/>
                <a:gd name="connsiteX31" fmla="*/ 98231 w 405425"/>
                <a:gd name="connsiteY31" fmla="*/ 495340 h 490324"/>
                <a:gd name="connsiteX32" fmla="*/ 177419 w 405425"/>
                <a:gd name="connsiteY32" fmla="*/ 477296 h 490324"/>
                <a:gd name="connsiteX33" fmla="*/ 266221 w 405425"/>
                <a:gd name="connsiteY33" fmla="*/ 423883 h 490324"/>
                <a:gd name="connsiteX34" fmla="*/ 327427 w 405425"/>
                <a:gd name="connsiteY34" fmla="*/ 402243 h 490324"/>
                <a:gd name="connsiteX35" fmla="*/ 385428 w 405425"/>
                <a:gd name="connsiteY35" fmla="*/ 398321 h 490324"/>
                <a:gd name="connsiteX36" fmla="*/ 408185 w 405425"/>
                <a:gd name="connsiteY36" fmla="*/ 287050 h 490324"/>
                <a:gd name="connsiteX37" fmla="*/ 384448 w 405425"/>
                <a:gd name="connsiteY37" fmla="*/ 167149 h 490324"/>
                <a:gd name="connsiteX38" fmla="*/ 381963 w 405425"/>
                <a:gd name="connsiteY38" fmla="*/ 158716 h 490324"/>
                <a:gd name="connsiteX39" fmla="*/ 382878 w 405425"/>
                <a:gd name="connsiteY39" fmla="*/ 151786 h 49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5425" h="490324">
                  <a:moveTo>
                    <a:pt x="382878" y="151786"/>
                  </a:moveTo>
                  <a:lnTo>
                    <a:pt x="382878" y="151786"/>
                  </a:lnTo>
                  <a:cubicBezTo>
                    <a:pt x="376862" y="147209"/>
                    <a:pt x="370977" y="142437"/>
                    <a:pt x="365484" y="137468"/>
                  </a:cubicBezTo>
                  <a:cubicBezTo>
                    <a:pt x="360057" y="132500"/>
                    <a:pt x="354956" y="127335"/>
                    <a:pt x="350510" y="122105"/>
                  </a:cubicBezTo>
                  <a:cubicBezTo>
                    <a:pt x="331939" y="99942"/>
                    <a:pt x="318926" y="97785"/>
                    <a:pt x="309967" y="104519"/>
                  </a:cubicBezTo>
                  <a:cubicBezTo>
                    <a:pt x="301008" y="111252"/>
                    <a:pt x="296235" y="126812"/>
                    <a:pt x="294077" y="140149"/>
                  </a:cubicBezTo>
                  <a:cubicBezTo>
                    <a:pt x="291985" y="153486"/>
                    <a:pt x="282176" y="151328"/>
                    <a:pt x="270144" y="145248"/>
                  </a:cubicBezTo>
                  <a:cubicBezTo>
                    <a:pt x="258177" y="139168"/>
                    <a:pt x="243987" y="129231"/>
                    <a:pt x="233133" y="127074"/>
                  </a:cubicBezTo>
                  <a:cubicBezTo>
                    <a:pt x="222278" y="124916"/>
                    <a:pt x="223847" y="113213"/>
                    <a:pt x="230059" y="100661"/>
                  </a:cubicBezTo>
                  <a:cubicBezTo>
                    <a:pt x="236271" y="88109"/>
                    <a:pt x="247061" y="74707"/>
                    <a:pt x="254646" y="69084"/>
                  </a:cubicBezTo>
                  <a:cubicBezTo>
                    <a:pt x="259681" y="65358"/>
                    <a:pt x="264782" y="58297"/>
                    <a:pt x="269294" y="48622"/>
                  </a:cubicBezTo>
                  <a:cubicBezTo>
                    <a:pt x="273871" y="38946"/>
                    <a:pt x="277860" y="26590"/>
                    <a:pt x="280934" y="12207"/>
                  </a:cubicBezTo>
                  <a:cubicBezTo>
                    <a:pt x="278841" y="12207"/>
                    <a:pt x="276814" y="12076"/>
                    <a:pt x="274787" y="11749"/>
                  </a:cubicBezTo>
                  <a:cubicBezTo>
                    <a:pt x="272760" y="11423"/>
                    <a:pt x="270798" y="10899"/>
                    <a:pt x="268836" y="10115"/>
                  </a:cubicBezTo>
                  <a:cubicBezTo>
                    <a:pt x="248630" y="2139"/>
                    <a:pt x="224501" y="-1849"/>
                    <a:pt x="205276" y="831"/>
                  </a:cubicBezTo>
                  <a:cubicBezTo>
                    <a:pt x="186051" y="3512"/>
                    <a:pt x="171665" y="12730"/>
                    <a:pt x="171076" y="31166"/>
                  </a:cubicBezTo>
                  <a:cubicBezTo>
                    <a:pt x="170422" y="49537"/>
                    <a:pt x="181604" y="55421"/>
                    <a:pt x="193113" y="59605"/>
                  </a:cubicBezTo>
                  <a:cubicBezTo>
                    <a:pt x="204622" y="63789"/>
                    <a:pt x="216523" y="66339"/>
                    <a:pt x="217308" y="78106"/>
                  </a:cubicBezTo>
                  <a:cubicBezTo>
                    <a:pt x="218093" y="89874"/>
                    <a:pt x="206584" y="94385"/>
                    <a:pt x="190759" y="98831"/>
                  </a:cubicBezTo>
                  <a:cubicBezTo>
                    <a:pt x="174934" y="103342"/>
                    <a:pt x="154794" y="107788"/>
                    <a:pt x="138315" y="119686"/>
                  </a:cubicBezTo>
                  <a:cubicBezTo>
                    <a:pt x="121837" y="131519"/>
                    <a:pt x="104574" y="127531"/>
                    <a:pt x="87049" y="122824"/>
                  </a:cubicBezTo>
                  <a:cubicBezTo>
                    <a:pt x="69589" y="118117"/>
                    <a:pt x="51934" y="112691"/>
                    <a:pt x="34736" y="121582"/>
                  </a:cubicBezTo>
                  <a:cubicBezTo>
                    <a:pt x="17538" y="130473"/>
                    <a:pt x="26889" y="140018"/>
                    <a:pt x="37417" y="151982"/>
                  </a:cubicBezTo>
                  <a:cubicBezTo>
                    <a:pt x="47879" y="163880"/>
                    <a:pt x="59454" y="178198"/>
                    <a:pt x="46572" y="196699"/>
                  </a:cubicBezTo>
                  <a:cubicBezTo>
                    <a:pt x="33690" y="215136"/>
                    <a:pt x="34082" y="224027"/>
                    <a:pt x="43106" y="232591"/>
                  </a:cubicBezTo>
                  <a:cubicBezTo>
                    <a:pt x="52130" y="241221"/>
                    <a:pt x="69785" y="249589"/>
                    <a:pt x="91430" y="267176"/>
                  </a:cubicBezTo>
                  <a:cubicBezTo>
                    <a:pt x="113074" y="284762"/>
                    <a:pt x="106666" y="295811"/>
                    <a:pt x="94830" y="307447"/>
                  </a:cubicBezTo>
                  <a:cubicBezTo>
                    <a:pt x="82994" y="319085"/>
                    <a:pt x="65797" y="331310"/>
                    <a:pt x="65862" y="351184"/>
                  </a:cubicBezTo>
                  <a:cubicBezTo>
                    <a:pt x="65927" y="371059"/>
                    <a:pt x="52718" y="380735"/>
                    <a:pt x="38005" y="388710"/>
                  </a:cubicBezTo>
                  <a:cubicBezTo>
                    <a:pt x="23292" y="396687"/>
                    <a:pt x="7141" y="403028"/>
                    <a:pt x="1452" y="416299"/>
                  </a:cubicBezTo>
                  <a:cubicBezTo>
                    <a:pt x="-4237" y="429571"/>
                    <a:pt x="7337" y="449380"/>
                    <a:pt x="26693" y="465855"/>
                  </a:cubicBezTo>
                  <a:cubicBezTo>
                    <a:pt x="45983" y="482330"/>
                    <a:pt x="73055" y="495470"/>
                    <a:pt x="98231" y="495340"/>
                  </a:cubicBezTo>
                  <a:cubicBezTo>
                    <a:pt x="116213" y="495274"/>
                    <a:pt x="146032" y="489260"/>
                    <a:pt x="177419" y="477296"/>
                  </a:cubicBezTo>
                  <a:cubicBezTo>
                    <a:pt x="208807" y="465397"/>
                    <a:pt x="241830" y="447549"/>
                    <a:pt x="266221" y="423883"/>
                  </a:cubicBezTo>
                  <a:cubicBezTo>
                    <a:pt x="290546" y="400217"/>
                    <a:pt x="309248" y="399759"/>
                    <a:pt x="327427" y="402243"/>
                  </a:cubicBezTo>
                  <a:cubicBezTo>
                    <a:pt x="345605" y="404728"/>
                    <a:pt x="363261" y="410154"/>
                    <a:pt x="385428" y="398321"/>
                  </a:cubicBezTo>
                  <a:cubicBezTo>
                    <a:pt x="407662" y="386422"/>
                    <a:pt x="411781" y="337455"/>
                    <a:pt x="408185" y="287050"/>
                  </a:cubicBezTo>
                  <a:cubicBezTo>
                    <a:pt x="404523" y="236644"/>
                    <a:pt x="393145" y="184801"/>
                    <a:pt x="384448" y="167149"/>
                  </a:cubicBezTo>
                  <a:cubicBezTo>
                    <a:pt x="382944" y="164011"/>
                    <a:pt x="382159" y="161266"/>
                    <a:pt x="381963" y="158716"/>
                  </a:cubicBezTo>
                  <a:cubicBezTo>
                    <a:pt x="381897" y="156231"/>
                    <a:pt x="382224" y="153943"/>
                    <a:pt x="382878" y="151786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6" name="Volný tvar 65">
              <a:extLst>
                <a:ext uri="{FF2B5EF4-FFF2-40B4-BE49-F238E27FC236}">
                  <a16:creationId xmlns:a16="http://schemas.microsoft.com/office/drawing/2014/main" id="{277E37F5-0EDB-3642-BE61-3B07B8927A74}"/>
                </a:ext>
              </a:extLst>
            </p:cNvPr>
            <p:cNvSpPr/>
            <p:nvPr/>
          </p:nvSpPr>
          <p:spPr>
            <a:xfrm>
              <a:off x="6113622" y="4499090"/>
              <a:ext cx="431581" cy="235356"/>
            </a:xfrm>
            <a:custGeom>
              <a:avLst/>
              <a:gdLst>
                <a:gd name="connsiteX0" fmla="*/ 386037 w 431581"/>
                <a:gd name="connsiteY0" fmla="*/ 99889 h 235355"/>
                <a:gd name="connsiteX1" fmla="*/ 386037 w 431581"/>
                <a:gd name="connsiteY1" fmla="*/ 99889 h 235355"/>
                <a:gd name="connsiteX2" fmla="*/ 353930 w 431581"/>
                <a:gd name="connsiteY2" fmla="*/ 93351 h 235355"/>
                <a:gd name="connsiteX3" fmla="*/ 336275 w 431581"/>
                <a:gd name="connsiteY3" fmla="*/ 73411 h 235355"/>
                <a:gd name="connsiteX4" fmla="*/ 334705 w 431581"/>
                <a:gd name="connsiteY4" fmla="*/ 55171 h 235355"/>
                <a:gd name="connsiteX5" fmla="*/ 336144 w 431581"/>
                <a:gd name="connsiteY5" fmla="*/ 31244 h 235355"/>
                <a:gd name="connsiteX6" fmla="*/ 308418 w 431581"/>
                <a:gd name="connsiteY6" fmla="*/ 17514 h 235355"/>
                <a:gd name="connsiteX7" fmla="*/ 279908 w 431581"/>
                <a:gd name="connsiteY7" fmla="*/ 6204 h 235355"/>
                <a:gd name="connsiteX8" fmla="*/ 244662 w 431581"/>
                <a:gd name="connsiteY8" fmla="*/ 59 h 235355"/>
                <a:gd name="connsiteX9" fmla="*/ 213797 w 431581"/>
                <a:gd name="connsiteY9" fmla="*/ 9473 h 235355"/>
                <a:gd name="connsiteX10" fmla="*/ 177309 w 431581"/>
                <a:gd name="connsiteY10" fmla="*/ 14900 h 235355"/>
                <a:gd name="connsiteX11" fmla="*/ 131274 w 431581"/>
                <a:gd name="connsiteY11" fmla="*/ 12742 h 235355"/>
                <a:gd name="connsiteX12" fmla="*/ 126435 w 431581"/>
                <a:gd name="connsiteY12" fmla="*/ 23529 h 235355"/>
                <a:gd name="connsiteX13" fmla="*/ 118261 w 431581"/>
                <a:gd name="connsiteY13" fmla="*/ 27713 h 235355"/>
                <a:gd name="connsiteX14" fmla="*/ 87854 w 431581"/>
                <a:gd name="connsiteY14" fmla="*/ 40592 h 235355"/>
                <a:gd name="connsiteX15" fmla="*/ 68825 w 431581"/>
                <a:gd name="connsiteY15" fmla="*/ 70142 h 235355"/>
                <a:gd name="connsiteX16" fmla="*/ 40903 w 431581"/>
                <a:gd name="connsiteY16" fmla="*/ 103616 h 235355"/>
                <a:gd name="connsiteX17" fmla="*/ 6573 w 431581"/>
                <a:gd name="connsiteY17" fmla="*/ 150490 h 235355"/>
                <a:gd name="connsiteX18" fmla="*/ 1080 w 431581"/>
                <a:gd name="connsiteY18" fmla="*/ 191416 h 235355"/>
                <a:gd name="connsiteX19" fmla="*/ 19651 w 431581"/>
                <a:gd name="connsiteY19" fmla="*/ 183832 h 235355"/>
                <a:gd name="connsiteX20" fmla="*/ 48423 w 431581"/>
                <a:gd name="connsiteY20" fmla="*/ 169253 h 235355"/>
                <a:gd name="connsiteX21" fmla="*/ 62809 w 431581"/>
                <a:gd name="connsiteY21" fmla="*/ 188147 h 235355"/>
                <a:gd name="connsiteX22" fmla="*/ 74776 w 431581"/>
                <a:gd name="connsiteY22" fmla="*/ 210048 h 235355"/>
                <a:gd name="connsiteX23" fmla="*/ 80268 w 431581"/>
                <a:gd name="connsiteY23" fmla="*/ 236983 h 235355"/>
                <a:gd name="connsiteX24" fmla="*/ 80138 w 431581"/>
                <a:gd name="connsiteY24" fmla="*/ 237768 h 235355"/>
                <a:gd name="connsiteX25" fmla="*/ 80007 w 431581"/>
                <a:gd name="connsiteY25" fmla="*/ 238552 h 235355"/>
                <a:gd name="connsiteX26" fmla="*/ 127873 w 431581"/>
                <a:gd name="connsiteY26" fmla="*/ 234369 h 235355"/>
                <a:gd name="connsiteX27" fmla="*/ 162988 w 431581"/>
                <a:gd name="connsiteY27" fmla="*/ 232211 h 235355"/>
                <a:gd name="connsiteX28" fmla="*/ 191630 w 431581"/>
                <a:gd name="connsiteY28" fmla="*/ 198738 h 235355"/>
                <a:gd name="connsiteX29" fmla="*/ 211574 w 431581"/>
                <a:gd name="connsiteY29" fmla="*/ 160820 h 235355"/>
                <a:gd name="connsiteX30" fmla="*/ 233611 w 431581"/>
                <a:gd name="connsiteY30" fmla="*/ 184813 h 235355"/>
                <a:gd name="connsiteX31" fmla="*/ 266568 w 431581"/>
                <a:gd name="connsiteY31" fmla="*/ 228811 h 235355"/>
                <a:gd name="connsiteX32" fmla="*/ 288147 w 431581"/>
                <a:gd name="connsiteY32" fmla="*/ 225412 h 235355"/>
                <a:gd name="connsiteX33" fmla="*/ 292332 w 431581"/>
                <a:gd name="connsiteY33" fmla="*/ 193181 h 235355"/>
                <a:gd name="connsiteX34" fmla="*/ 304102 w 431581"/>
                <a:gd name="connsiteY34" fmla="*/ 174941 h 235355"/>
                <a:gd name="connsiteX35" fmla="*/ 326727 w 431581"/>
                <a:gd name="connsiteY35" fmla="*/ 172261 h 235355"/>
                <a:gd name="connsiteX36" fmla="*/ 355173 w 431581"/>
                <a:gd name="connsiteY36" fmla="*/ 175137 h 235355"/>
                <a:gd name="connsiteX37" fmla="*/ 372763 w 431581"/>
                <a:gd name="connsiteY37" fmla="*/ 160231 h 235355"/>
                <a:gd name="connsiteX38" fmla="*/ 382768 w 431581"/>
                <a:gd name="connsiteY38" fmla="*/ 146437 h 235355"/>
                <a:gd name="connsiteX39" fmla="*/ 401470 w 431581"/>
                <a:gd name="connsiteY39" fmla="*/ 148202 h 235355"/>
                <a:gd name="connsiteX40" fmla="*/ 412913 w 431581"/>
                <a:gd name="connsiteY40" fmla="*/ 136304 h 235355"/>
                <a:gd name="connsiteX41" fmla="*/ 415725 w 431581"/>
                <a:gd name="connsiteY41" fmla="*/ 124405 h 235355"/>
                <a:gd name="connsiteX42" fmla="*/ 434492 w 431581"/>
                <a:gd name="connsiteY42" fmla="*/ 106296 h 235355"/>
                <a:gd name="connsiteX43" fmla="*/ 410232 w 431581"/>
                <a:gd name="connsiteY43" fmla="*/ 97535 h 235355"/>
                <a:gd name="connsiteX44" fmla="*/ 386037 w 431581"/>
                <a:gd name="connsiteY44" fmla="*/ 99889 h 23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1581" h="235355">
                  <a:moveTo>
                    <a:pt x="386037" y="99889"/>
                  </a:moveTo>
                  <a:lnTo>
                    <a:pt x="386037" y="99889"/>
                  </a:lnTo>
                  <a:cubicBezTo>
                    <a:pt x="376360" y="104400"/>
                    <a:pt x="363935" y="100020"/>
                    <a:pt x="353930" y="93351"/>
                  </a:cubicBezTo>
                  <a:cubicBezTo>
                    <a:pt x="343925" y="86683"/>
                    <a:pt x="336340" y="77857"/>
                    <a:pt x="336275" y="73411"/>
                  </a:cubicBezTo>
                  <a:cubicBezTo>
                    <a:pt x="336275" y="70339"/>
                    <a:pt x="335229" y="63213"/>
                    <a:pt x="334705" y="55171"/>
                  </a:cubicBezTo>
                  <a:cubicBezTo>
                    <a:pt x="334182" y="47130"/>
                    <a:pt x="334117" y="38108"/>
                    <a:pt x="336144" y="31244"/>
                  </a:cubicBezTo>
                  <a:cubicBezTo>
                    <a:pt x="328101" y="26994"/>
                    <a:pt x="318358" y="22025"/>
                    <a:pt x="308418" y="17514"/>
                  </a:cubicBezTo>
                  <a:cubicBezTo>
                    <a:pt x="298479" y="12938"/>
                    <a:pt x="288474" y="8820"/>
                    <a:pt x="279908" y="6204"/>
                  </a:cubicBezTo>
                  <a:cubicBezTo>
                    <a:pt x="265521" y="1824"/>
                    <a:pt x="254732" y="-399"/>
                    <a:pt x="244662" y="59"/>
                  </a:cubicBezTo>
                  <a:cubicBezTo>
                    <a:pt x="234592" y="451"/>
                    <a:pt x="225241" y="3459"/>
                    <a:pt x="213797" y="9473"/>
                  </a:cubicBezTo>
                  <a:cubicBezTo>
                    <a:pt x="206473" y="13330"/>
                    <a:pt x="192676" y="14703"/>
                    <a:pt x="177309" y="14900"/>
                  </a:cubicBezTo>
                  <a:cubicBezTo>
                    <a:pt x="161942" y="15095"/>
                    <a:pt x="145006" y="13984"/>
                    <a:pt x="131274" y="12742"/>
                  </a:cubicBezTo>
                  <a:cubicBezTo>
                    <a:pt x="130097" y="17188"/>
                    <a:pt x="128527" y="20849"/>
                    <a:pt x="126435" y="23529"/>
                  </a:cubicBezTo>
                  <a:cubicBezTo>
                    <a:pt x="124342" y="26144"/>
                    <a:pt x="121661" y="27648"/>
                    <a:pt x="118261" y="27713"/>
                  </a:cubicBezTo>
                  <a:cubicBezTo>
                    <a:pt x="108517" y="27779"/>
                    <a:pt x="97270" y="32813"/>
                    <a:pt x="87854" y="40592"/>
                  </a:cubicBezTo>
                  <a:cubicBezTo>
                    <a:pt x="78438" y="48438"/>
                    <a:pt x="70983" y="59029"/>
                    <a:pt x="68825" y="70142"/>
                  </a:cubicBezTo>
                  <a:cubicBezTo>
                    <a:pt x="66733" y="81257"/>
                    <a:pt x="54374" y="91325"/>
                    <a:pt x="40903" y="103616"/>
                  </a:cubicBezTo>
                  <a:cubicBezTo>
                    <a:pt x="27433" y="115906"/>
                    <a:pt x="12981" y="130420"/>
                    <a:pt x="6573" y="150490"/>
                  </a:cubicBezTo>
                  <a:cubicBezTo>
                    <a:pt x="230" y="170561"/>
                    <a:pt x="-1340" y="185009"/>
                    <a:pt x="1080" y="191416"/>
                  </a:cubicBezTo>
                  <a:cubicBezTo>
                    <a:pt x="3565" y="197823"/>
                    <a:pt x="10038" y="196123"/>
                    <a:pt x="19651" y="183832"/>
                  </a:cubicBezTo>
                  <a:cubicBezTo>
                    <a:pt x="29329" y="171542"/>
                    <a:pt x="40053" y="167619"/>
                    <a:pt x="48423" y="169253"/>
                  </a:cubicBezTo>
                  <a:cubicBezTo>
                    <a:pt x="56793" y="170888"/>
                    <a:pt x="62743" y="178079"/>
                    <a:pt x="62809" y="188147"/>
                  </a:cubicBezTo>
                  <a:cubicBezTo>
                    <a:pt x="62874" y="198150"/>
                    <a:pt x="69348" y="203707"/>
                    <a:pt x="74776" y="210048"/>
                  </a:cubicBezTo>
                  <a:cubicBezTo>
                    <a:pt x="80203" y="216390"/>
                    <a:pt x="84519" y="223647"/>
                    <a:pt x="80268" y="236983"/>
                  </a:cubicBezTo>
                  <a:lnTo>
                    <a:pt x="80138" y="237768"/>
                  </a:lnTo>
                  <a:lnTo>
                    <a:pt x="80007" y="238552"/>
                  </a:lnTo>
                  <a:cubicBezTo>
                    <a:pt x="94785" y="237180"/>
                    <a:pt x="112376" y="235610"/>
                    <a:pt x="127873" y="234369"/>
                  </a:cubicBezTo>
                  <a:cubicBezTo>
                    <a:pt x="143371" y="233127"/>
                    <a:pt x="156711" y="232211"/>
                    <a:pt x="162988" y="232211"/>
                  </a:cubicBezTo>
                  <a:cubicBezTo>
                    <a:pt x="173058" y="232146"/>
                    <a:pt x="183063" y="215802"/>
                    <a:pt x="191630" y="198738"/>
                  </a:cubicBezTo>
                  <a:cubicBezTo>
                    <a:pt x="200196" y="181675"/>
                    <a:pt x="207258" y="163827"/>
                    <a:pt x="211574" y="160820"/>
                  </a:cubicBezTo>
                  <a:cubicBezTo>
                    <a:pt x="215890" y="157813"/>
                    <a:pt x="223867" y="169646"/>
                    <a:pt x="233611" y="184813"/>
                  </a:cubicBezTo>
                  <a:cubicBezTo>
                    <a:pt x="243419" y="199981"/>
                    <a:pt x="254994" y="218482"/>
                    <a:pt x="266568" y="228811"/>
                  </a:cubicBezTo>
                  <a:cubicBezTo>
                    <a:pt x="278142" y="239141"/>
                    <a:pt x="284550" y="234695"/>
                    <a:pt x="288147" y="225412"/>
                  </a:cubicBezTo>
                  <a:cubicBezTo>
                    <a:pt x="291678" y="216128"/>
                    <a:pt x="292332" y="202007"/>
                    <a:pt x="292332" y="193181"/>
                  </a:cubicBezTo>
                  <a:cubicBezTo>
                    <a:pt x="292267" y="184290"/>
                    <a:pt x="297301" y="178341"/>
                    <a:pt x="304102" y="174941"/>
                  </a:cubicBezTo>
                  <a:cubicBezTo>
                    <a:pt x="310903" y="171542"/>
                    <a:pt x="319535" y="170822"/>
                    <a:pt x="326727" y="172261"/>
                  </a:cubicBezTo>
                  <a:cubicBezTo>
                    <a:pt x="333921" y="173699"/>
                    <a:pt x="345430" y="175922"/>
                    <a:pt x="355173" y="175137"/>
                  </a:cubicBezTo>
                  <a:cubicBezTo>
                    <a:pt x="364851" y="174353"/>
                    <a:pt x="372763" y="170627"/>
                    <a:pt x="372763" y="160231"/>
                  </a:cubicBezTo>
                  <a:cubicBezTo>
                    <a:pt x="372698" y="149836"/>
                    <a:pt x="377013" y="146829"/>
                    <a:pt x="382768" y="146437"/>
                  </a:cubicBezTo>
                  <a:cubicBezTo>
                    <a:pt x="388522" y="146045"/>
                    <a:pt x="395715" y="148267"/>
                    <a:pt x="401470" y="148202"/>
                  </a:cubicBezTo>
                  <a:cubicBezTo>
                    <a:pt x="407224" y="148202"/>
                    <a:pt x="410755" y="142253"/>
                    <a:pt x="412913" y="136304"/>
                  </a:cubicBezTo>
                  <a:cubicBezTo>
                    <a:pt x="415071" y="130354"/>
                    <a:pt x="415725" y="124405"/>
                    <a:pt x="415725" y="124405"/>
                  </a:cubicBezTo>
                  <a:lnTo>
                    <a:pt x="434492" y="106296"/>
                  </a:lnTo>
                  <a:cubicBezTo>
                    <a:pt x="426776" y="102308"/>
                    <a:pt x="418537" y="98974"/>
                    <a:pt x="410232" y="97535"/>
                  </a:cubicBezTo>
                  <a:cubicBezTo>
                    <a:pt x="401862" y="95901"/>
                    <a:pt x="393623" y="96358"/>
                    <a:pt x="386037" y="99889"/>
                  </a:cubicBez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7" name="Volný tvar 66">
              <a:extLst>
                <a:ext uri="{FF2B5EF4-FFF2-40B4-BE49-F238E27FC236}">
                  <a16:creationId xmlns:a16="http://schemas.microsoft.com/office/drawing/2014/main" id="{4FAF02B7-F329-0C4F-A5A7-591538E6FB9F}"/>
                </a:ext>
              </a:extLst>
            </p:cNvPr>
            <p:cNvSpPr/>
            <p:nvPr/>
          </p:nvSpPr>
          <p:spPr>
            <a:xfrm>
              <a:off x="6113622" y="4499090"/>
              <a:ext cx="431581" cy="235356"/>
            </a:xfrm>
            <a:custGeom>
              <a:avLst/>
              <a:gdLst>
                <a:gd name="connsiteX0" fmla="*/ 386037 w 431581"/>
                <a:gd name="connsiteY0" fmla="*/ 99889 h 235355"/>
                <a:gd name="connsiteX1" fmla="*/ 386037 w 431581"/>
                <a:gd name="connsiteY1" fmla="*/ 99889 h 235355"/>
                <a:gd name="connsiteX2" fmla="*/ 353930 w 431581"/>
                <a:gd name="connsiteY2" fmla="*/ 93351 h 235355"/>
                <a:gd name="connsiteX3" fmla="*/ 336275 w 431581"/>
                <a:gd name="connsiteY3" fmla="*/ 73411 h 235355"/>
                <a:gd name="connsiteX4" fmla="*/ 334705 w 431581"/>
                <a:gd name="connsiteY4" fmla="*/ 55171 h 235355"/>
                <a:gd name="connsiteX5" fmla="*/ 336144 w 431581"/>
                <a:gd name="connsiteY5" fmla="*/ 31244 h 235355"/>
                <a:gd name="connsiteX6" fmla="*/ 308418 w 431581"/>
                <a:gd name="connsiteY6" fmla="*/ 17514 h 235355"/>
                <a:gd name="connsiteX7" fmla="*/ 279908 w 431581"/>
                <a:gd name="connsiteY7" fmla="*/ 6204 h 235355"/>
                <a:gd name="connsiteX8" fmla="*/ 244662 w 431581"/>
                <a:gd name="connsiteY8" fmla="*/ 59 h 235355"/>
                <a:gd name="connsiteX9" fmla="*/ 213797 w 431581"/>
                <a:gd name="connsiteY9" fmla="*/ 9473 h 235355"/>
                <a:gd name="connsiteX10" fmla="*/ 177309 w 431581"/>
                <a:gd name="connsiteY10" fmla="*/ 14900 h 235355"/>
                <a:gd name="connsiteX11" fmla="*/ 131274 w 431581"/>
                <a:gd name="connsiteY11" fmla="*/ 12742 h 235355"/>
                <a:gd name="connsiteX12" fmla="*/ 126435 w 431581"/>
                <a:gd name="connsiteY12" fmla="*/ 23529 h 235355"/>
                <a:gd name="connsiteX13" fmla="*/ 118261 w 431581"/>
                <a:gd name="connsiteY13" fmla="*/ 27713 h 235355"/>
                <a:gd name="connsiteX14" fmla="*/ 87854 w 431581"/>
                <a:gd name="connsiteY14" fmla="*/ 40592 h 235355"/>
                <a:gd name="connsiteX15" fmla="*/ 68825 w 431581"/>
                <a:gd name="connsiteY15" fmla="*/ 70142 h 235355"/>
                <a:gd name="connsiteX16" fmla="*/ 40903 w 431581"/>
                <a:gd name="connsiteY16" fmla="*/ 103616 h 235355"/>
                <a:gd name="connsiteX17" fmla="*/ 6573 w 431581"/>
                <a:gd name="connsiteY17" fmla="*/ 150490 h 235355"/>
                <a:gd name="connsiteX18" fmla="*/ 1080 w 431581"/>
                <a:gd name="connsiteY18" fmla="*/ 191416 h 235355"/>
                <a:gd name="connsiteX19" fmla="*/ 19651 w 431581"/>
                <a:gd name="connsiteY19" fmla="*/ 183832 h 235355"/>
                <a:gd name="connsiteX20" fmla="*/ 48423 w 431581"/>
                <a:gd name="connsiteY20" fmla="*/ 169253 h 235355"/>
                <a:gd name="connsiteX21" fmla="*/ 62809 w 431581"/>
                <a:gd name="connsiteY21" fmla="*/ 188147 h 235355"/>
                <a:gd name="connsiteX22" fmla="*/ 74776 w 431581"/>
                <a:gd name="connsiteY22" fmla="*/ 210048 h 235355"/>
                <a:gd name="connsiteX23" fmla="*/ 80268 w 431581"/>
                <a:gd name="connsiteY23" fmla="*/ 236983 h 235355"/>
                <a:gd name="connsiteX24" fmla="*/ 80138 w 431581"/>
                <a:gd name="connsiteY24" fmla="*/ 237768 h 235355"/>
                <a:gd name="connsiteX25" fmla="*/ 80007 w 431581"/>
                <a:gd name="connsiteY25" fmla="*/ 238552 h 235355"/>
                <a:gd name="connsiteX26" fmla="*/ 127873 w 431581"/>
                <a:gd name="connsiteY26" fmla="*/ 234369 h 235355"/>
                <a:gd name="connsiteX27" fmla="*/ 162988 w 431581"/>
                <a:gd name="connsiteY27" fmla="*/ 232211 h 235355"/>
                <a:gd name="connsiteX28" fmla="*/ 191630 w 431581"/>
                <a:gd name="connsiteY28" fmla="*/ 198738 h 235355"/>
                <a:gd name="connsiteX29" fmla="*/ 211574 w 431581"/>
                <a:gd name="connsiteY29" fmla="*/ 160820 h 235355"/>
                <a:gd name="connsiteX30" fmla="*/ 233611 w 431581"/>
                <a:gd name="connsiteY30" fmla="*/ 184813 h 235355"/>
                <a:gd name="connsiteX31" fmla="*/ 266568 w 431581"/>
                <a:gd name="connsiteY31" fmla="*/ 228811 h 235355"/>
                <a:gd name="connsiteX32" fmla="*/ 288147 w 431581"/>
                <a:gd name="connsiteY32" fmla="*/ 225412 h 235355"/>
                <a:gd name="connsiteX33" fmla="*/ 292332 w 431581"/>
                <a:gd name="connsiteY33" fmla="*/ 193181 h 235355"/>
                <a:gd name="connsiteX34" fmla="*/ 304102 w 431581"/>
                <a:gd name="connsiteY34" fmla="*/ 174941 h 235355"/>
                <a:gd name="connsiteX35" fmla="*/ 326727 w 431581"/>
                <a:gd name="connsiteY35" fmla="*/ 172261 h 235355"/>
                <a:gd name="connsiteX36" fmla="*/ 355173 w 431581"/>
                <a:gd name="connsiteY36" fmla="*/ 175137 h 235355"/>
                <a:gd name="connsiteX37" fmla="*/ 372763 w 431581"/>
                <a:gd name="connsiteY37" fmla="*/ 160231 h 235355"/>
                <a:gd name="connsiteX38" fmla="*/ 382768 w 431581"/>
                <a:gd name="connsiteY38" fmla="*/ 146437 h 235355"/>
                <a:gd name="connsiteX39" fmla="*/ 401470 w 431581"/>
                <a:gd name="connsiteY39" fmla="*/ 148202 h 235355"/>
                <a:gd name="connsiteX40" fmla="*/ 412913 w 431581"/>
                <a:gd name="connsiteY40" fmla="*/ 136304 h 235355"/>
                <a:gd name="connsiteX41" fmla="*/ 415725 w 431581"/>
                <a:gd name="connsiteY41" fmla="*/ 124405 h 235355"/>
                <a:gd name="connsiteX42" fmla="*/ 434492 w 431581"/>
                <a:gd name="connsiteY42" fmla="*/ 106296 h 235355"/>
                <a:gd name="connsiteX43" fmla="*/ 410232 w 431581"/>
                <a:gd name="connsiteY43" fmla="*/ 97535 h 235355"/>
                <a:gd name="connsiteX44" fmla="*/ 386037 w 431581"/>
                <a:gd name="connsiteY44" fmla="*/ 99889 h 23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1581" h="235355">
                  <a:moveTo>
                    <a:pt x="386037" y="99889"/>
                  </a:moveTo>
                  <a:lnTo>
                    <a:pt x="386037" y="99889"/>
                  </a:lnTo>
                  <a:cubicBezTo>
                    <a:pt x="376360" y="104400"/>
                    <a:pt x="363935" y="100020"/>
                    <a:pt x="353930" y="93351"/>
                  </a:cubicBezTo>
                  <a:cubicBezTo>
                    <a:pt x="343925" y="86683"/>
                    <a:pt x="336340" y="77857"/>
                    <a:pt x="336275" y="73411"/>
                  </a:cubicBezTo>
                  <a:cubicBezTo>
                    <a:pt x="336275" y="70339"/>
                    <a:pt x="335229" y="63213"/>
                    <a:pt x="334705" y="55171"/>
                  </a:cubicBezTo>
                  <a:cubicBezTo>
                    <a:pt x="334182" y="47130"/>
                    <a:pt x="334117" y="38108"/>
                    <a:pt x="336144" y="31244"/>
                  </a:cubicBezTo>
                  <a:cubicBezTo>
                    <a:pt x="328101" y="26994"/>
                    <a:pt x="318358" y="22025"/>
                    <a:pt x="308418" y="17514"/>
                  </a:cubicBezTo>
                  <a:cubicBezTo>
                    <a:pt x="298479" y="12938"/>
                    <a:pt x="288474" y="8820"/>
                    <a:pt x="279908" y="6204"/>
                  </a:cubicBezTo>
                  <a:cubicBezTo>
                    <a:pt x="265521" y="1824"/>
                    <a:pt x="254732" y="-399"/>
                    <a:pt x="244662" y="59"/>
                  </a:cubicBezTo>
                  <a:cubicBezTo>
                    <a:pt x="234592" y="451"/>
                    <a:pt x="225241" y="3459"/>
                    <a:pt x="213797" y="9473"/>
                  </a:cubicBezTo>
                  <a:cubicBezTo>
                    <a:pt x="206473" y="13330"/>
                    <a:pt x="192676" y="14703"/>
                    <a:pt x="177309" y="14900"/>
                  </a:cubicBezTo>
                  <a:cubicBezTo>
                    <a:pt x="161942" y="15095"/>
                    <a:pt x="145006" y="13984"/>
                    <a:pt x="131274" y="12742"/>
                  </a:cubicBezTo>
                  <a:cubicBezTo>
                    <a:pt x="130097" y="17188"/>
                    <a:pt x="128527" y="20849"/>
                    <a:pt x="126435" y="23529"/>
                  </a:cubicBezTo>
                  <a:cubicBezTo>
                    <a:pt x="124342" y="26144"/>
                    <a:pt x="121661" y="27648"/>
                    <a:pt x="118261" y="27713"/>
                  </a:cubicBezTo>
                  <a:cubicBezTo>
                    <a:pt x="108517" y="27779"/>
                    <a:pt x="97270" y="32813"/>
                    <a:pt x="87854" y="40592"/>
                  </a:cubicBezTo>
                  <a:cubicBezTo>
                    <a:pt x="78438" y="48438"/>
                    <a:pt x="70983" y="59029"/>
                    <a:pt x="68825" y="70142"/>
                  </a:cubicBezTo>
                  <a:cubicBezTo>
                    <a:pt x="66733" y="81257"/>
                    <a:pt x="54374" y="91325"/>
                    <a:pt x="40903" y="103616"/>
                  </a:cubicBezTo>
                  <a:cubicBezTo>
                    <a:pt x="27433" y="115906"/>
                    <a:pt x="12981" y="130420"/>
                    <a:pt x="6573" y="150490"/>
                  </a:cubicBezTo>
                  <a:cubicBezTo>
                    <a:pt x="230" y="170561"/>
                    <a:pt x="-1340" y="185009"/>
                    <a:pt x="1080" y="191416"/>
                  </a:cubicBezTo>
                  <a:cubicBezTo>
                    <a:pt x="3565" y="197823"/>
                    <a:pt x="10038" y="196123"/>
                    <a:pt x="19651" y="183832"/>
                  </a:cubicBezTo>
                  <a:cubicBezTo>
                    <a:pt x="29329" y="171542"/>
                    <a:pt x="40053" y="167619"/>
                    <a:pt x="48423" y="169253"/>
                  </a:cubicBezTo>
                  <a:cubicBezTo>
                    <a:pt x="56793" y="170888"/>
                    <a:pt x="62743" y="178079"/>
                    <a:pt x="62809" y="188147"/>
                  </a:cubicBezTo>
                  <a:cubicBezTo>
                    <a:pt x="62874" y="198150"/>
                    <a:pt x="69348" y="203707"/>
                    <a:pt x="74776" y="210048"/>
                  </a:cubicBezTo>
                  <a:cubicBezTo>
                    <a:pt x="80203" y="216390"/>
                    <a:pt x="84519" y="223647"/>
                    <a:pt x="80268" y="236983"/>
                  </a:cubicBezTo>
                  <a:lnTo>
                    <a:pt x="80138" y="237768"/>
                  </a:lnTo>
                  <a:lnTo>
                    <a:pt x="80007" y="238552"/>
                  </a:lnTo>
                  <a:cubicBezTo>
                    <a:pt x="94785" y="237180"/>
                    <a:pt x="112376" y="235610"/>
                    <a:pt x="127873" y="234369"/>
                  </a:cubicBezTo>
                  <a:cubicBezTo>
                    <a:pt x="143371" y="233127"/>
                    <a:pt x="156711" y="232211"/>
                    <a:pt x="162988" y="232211"/>
                  </a:cubicBezTo>
                  <a:cubicBezTo>
                    <a:pt x="173058" y="232146"/>
                    <a:pt x="183063" y="215802"/>
                    <a:pt x="191630" y="198738"/>
                  </a:cubicBezTo>
                  <a:cubicBezTo>
                    <a:pt x="200196" y="181675"/>
                    <a:pt x="207258" y="163827"/>
                    <a:pt x="211574" y="160820"/>
                  </a:cubicBezTo>
                  <a:cubicBezTo>
                    <a:pt x="215890" y="157813"/>
                    <a:pt x="223867" y="169646"/>
                    <a:pt x="233611" y="184813"/>
                  </a:cubicBezTo>
                  <a:cubicBezTo>
                    <a:pt x="243419" y="199981"/>
                    <a:pt x="254994" y="218482"/>
                    <a:pt x="266568" y="228811"/>
                  </a:cubicBezTo>
                  <a:cubicBezTo>
                    <a:pt x="278142" y="239141"/>
                    <a:pt x="284550" y="234695"/>
                    <a:pt x="288147" y="225412"/>
                  </a:cubicBezTo>
                  <a:cubicBezTo>
                    <a:pt x="291678" y="216128"/>
                    <a:pt x="292332" y="202007"/>
                    <a:pt x="292332" y="193181"/>
                  </a:cubicBezTo>
                  <a:cubicBezTo>
                    <a:pt x="292267" y="184290"/>
                    <a:pt x="297301" y="178341"/>
                    <a:pt x="304102" y="174941"/>
                  </a:cubicBezTo>
                  <a:cubicBezTo>
                    <a:pt x="310903" y="171542"/>
                    <a:pt x="319535" y="170822"/>
                    <a:pt x="326727" y="172261"/>
                  </a:cubicBezTo>
                  <a:cubicBezTo>
                    <a:pt x="333921" y="173699"/>
                    <a:pt x="345430" y="175922"/>
                    <a:pt x="355173" y="175137"/>
                  </a:cubicBezTo>
                  <a:cubicBezTo>
                    <a:pt x="364851" y="174353"/>
                    <a:pt x="372763" y="170627"/>
                    <a:pt x="372763" y="160231"/>
                  </a:cubicBezTo>
                  <a:cubicBezTo>
                    <a:pt x="372698" y="149836"/>
                    <a:pt x="377013" y="146829"/>
                    <a:pt x="382768" y="146437"/>
                  </a:cubicBezTo>
                  <a:cubicBezTo>
                    <a:pt x="388522" y="146045"/>
                    <a:pt x="395715" y="148267"/>
                    <a:pt x="401470" y="148202"/>
                  </a:cubicBezTo>
                  <a:cubicBezTo>
                    <a:pt x="407224" y="148202"/>
                    <a:pt x="410755" y="142253"/>
                    <a:pt x="412913" y="136304"/>
                  </a:cubicBezTo>
                  <a:cubicBezTo>
                    <a:pt x="415071" y="130354"/>
                    <a:pt x="415725" y="124405"/>
                    <a:pt x="415725" y="124405"/>
                  </a:cubicBezTo>
                  <a:lnTo>
                    <a:pt x="434492" y="106296"/>
                  </a:lnTo>
                  <a:cubicBezTo>
                    <a:pt x="426776" y="102308"/>
                    <a:pt x="418537" y="98974"/>
                    <a:pt x="410232" y="97535"/>
                  </a:cubicBezTo>
                  <a:cubicBezTo>
                    <a:pt x="401862" y="95901"/>
                    <a:pt x="393623" y="96358"/>
                    <a:pt x="386037" y="99889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8" name="Volný tvar 67">
              <a:extLst>
                <a:ext uri="{FF2B5EF4-FFF2-40B4-BE49-F238E27FC236}">
                  <a16:creationId xmlns:a16="http://schemas.microsoft.com/office/drawing/2014/main" id="{3014AD88-9487-DF4E-8F1B-57DEB983663D}"/>
                </a:ext>
              </a:extLst>
            </p:cNvPr>
            <p:cNvSpPr/>
            <p:nvPr/>
          </p:nvSpPr>
          <p:spPr>
            <a:xfrm>
              <a:off x="7490269" y="3316737"/>
              <a:ext cx="555825" cy="346496"/>
            </a:xfrm>
            <a:custGeom>
              <a:avLst/>
              <a:gdLst>
                <a:gd name="connsiteX0" fmla="*/ 72192 w 555824"/>
                <a:gd name="connsiteY0" fmla="*/ 172475 h 346495"/>
                <a:gd name="connsiteX1" fmla="*/ 72192 w 555824"/>
                <a:gd name="connsiteY1" fmla="*/ 172475 h 346495"/>
                <a:gd name="connsiteX2" fmla="*/ 100507 w 555824"/>
                <a:gd name="connsiteY2" fmla="*/ 191760 h 346495"/>
                <a:gd name="connsiteX3" fmla="*/ 130456 w 555824"/>
                <a:gd name="connsiteY3" fmla="*/ 194376 h 346495"/>
                <a:gd name="connsiteX4" fmla="*/ 162236 w 555824"/>
                <a:gd name="connsiteY4" fmla="*/ 201698 h 346495"/>
                <a:gd name="connsiteX5" fmla="*/ 184403 w 555824"/>
                <a:gd name="connsiteY5" fmla="*/ 227325 h 346495"/>
                <a:gd name="connsiteX6" fmla="*/ 180545 w 555824"/>
                <a:gd name="connsiteY6" fmla="*/ 269363 h 346495"/>
                <a:gd name="connsiteX7" fmla="*/ 184730 w 555824"/>
                <a:gd name="connsiteY7" fmla="*/ 298128 h 346495"/>
                <a:gd name="connsiteX8" fmla="*/ 224815 w 555824"/>
                <a:gd name="connsiteY8" fmla="*/ 311203 h 346495"/>
                <a:gd name="connsiteX9" fmla="*/ 260911 w 555824"/>
                <a:gd name="connsiteY9" fmla="*/ 344284 h 346495"/>
                <a:gd name="connsiteX10" fmla="*/ 302565 w 555824"/>
                <a:gd name="connsiteY10" fmla="*/ 345853 h 346495"/>
                <a:gd name="connsiteX11" fmla="*/ 332187 w 555824"/>
                <a:gd name="connsiteY11" fmla="*/ 349187 h 346495"/>
                <a:gd name="connsiteX12" fmla="*/ 360894 w 555824"/>
                <a:gd name="connsiteY12" fmla="*/ 345003 h 346495"/>
                <a:gd name="connsiteX13" fmla="*/ 380904 w 555824"/>
                <a:gd name="connsiteY13" fmla="*/ 325390 h 346495"/>
                <a:gd name="connsiteX14" fmla="*/ 412422 w 555824"/>
                <a:gd name="connsiteY14" fmla="*/ 309373 h 346495"/>
                <a:gd name="connsiteX15" fmla="*/ 444006 w 555824"/>
                <a:gd name="connsiteY15" fmla="*/ 304470 h 346495"/>
                <a:gd name="connsiteX16" fmla="*/ 454338 w 555824"/>
                <a:gd name="connsiteY16" fmla="*/ 286360 h 346495"/>
                <a:gd name="connsiteX17" fmla="*/ 458196 w 555824"/>
                <a:gd name="connsiteY17" fmla="*/ 257202 h 346495"/>
                <a:gd name="connsiteX18" fmla="*/ 477094 w 555824"/>
                <a:gd name="connsiteY18" fmla="*/ 230202 h 346495"/>
                <a:gd name="connsiteX19" fmla="*/ 506781 w 555824"/>
                <a:gd name="connsiteY19" fmla="*/ 209804 h 346495"/>
                <a:gd name="connsiteX20" fmla="*/ 522541 w 555824"/>
                <a:gd name="connsiteY20" fmla="*/ 194245 h 346495"/>
                <a:gd name="connsiteX21" fmla="*/ 538300 w 555824"/>
                <a:gd name="connsiteY21" fmla="*/ 183131 h 346495"/>
                <a:gd name="connsiteX22" fmla="*/ 551509 w 555824"/>
                <a:gd name="connsiteY22" fmla="*/ 169402 h 346495"/>
                <a:gd name="connsiteX23" fmla="*/ 549613 w 555824"/>
                <a:gd name="connsiteY23" fmla="*/ 144690 h 346495"/>
                <a:gd name="connsiteX24" fmla="*/ 549874 w 555824"/>
                <a:gd name="connsiteY24" fmla="*/ 129849 h 346495"/>
                <a:gd name="connsiteX25" fmla="*/ 556348 w 555824"/>
                <a:gd name="connsiteY25" fmla="*/ 113113 h 346495"/>
                <a:gd name="connsiteX26" fmla="*/ 530126 w 555824"/>
                <a:gd name="connsiteY26" fmla="*/ 97292 h 346495"/>
                <a:gd name="connsiteX27" fmla="*/ 507109 w 555824"/>
                <a:gd name="connsiteY27" fmla="*/ 80686 h 346495"/>
                <a:gd name="connsiteX28" fmla="*/ 459242 w 555824"/>
                <a:gd name="connsiteY28" fmla="*/ 45905 h 346495"/>
                <a:gd name="connsiteX29" fmla="*/ 414711 w 555824"/>
                <a:gd name="connsiteY29" fmla="*/ 31457 h 346495"/>
                <a:gd name="connsiteX30" fmla="*/ 391039 w 555824"/>
                <a:gd name="connsiteY30" fmla="*/ 16878 h 346495"/>
                <a:gd name="connsiteX31" fmla="*/ 357494 w 555824"/>
                <a:gd name="connsiteY31" fmla="*/ 9098 h 346495"/>
                <a:gd name="connsiteX32" fmla="*/ 292756 w 555824"/>
                <a:gd name="connsiteY32" fmla="*/ 14459 h 346495"/>
                <a:gd name="connsiteX33" fmla="*/ 234624 w 555824"/>
                <a:gd name="connsiteY33" fmla="*/ 9621 h 346495"/>
                <a:gd name="connsiteX34" fmla="*/ 165963 w 555824"/>
                <a:gd name="connsiteY34" fmla="*/ 1449 h 346495"/>
                <a:gd name="connsiteX35" fmla="*/ 94164 w 555824"/>
                <a:gd name="connsiteY35" fmla="*/ 10210 h 346495"/>
                <a:gd name="connsiteX36" fmla="*/ 59899 w 555824"/>
                <a:gd name="connsiteY36" fmla="*/ 24658 h 346495"/>
                <a:gd name="connsiteX37" fmla="*/ 17264 w 555824"/>
                <a:gd name="connsiteY37" fmla="*/ 31196 h 346495"/>
                <a:gd name="connsiteX38" fmla="*/ 28446 w 555824"/>
                <a:gd name="connsiteY38" fmla="*/ 91212 h 346495"/>
                <a:gd name="connsiteX39" fmla="*/ 8305 w 555824"/>
                <a:gd name="connsiteY39" fmla="*/ 139590 h 346495"/>
                <a:gd name="connsiteX40" fmla="*/ 654 w 555824"/>
                <a:gd name="connsiteY40" fmla="*/ 157634 h 346495"/>
                <a:gd name="connsiteX41" fmla="*/ 13340 w 555824"/>
                <a:gd name="connsiteY41" fmla="*/ 167310 h 346495"/>
                <a:gd name="connsiteX42" fmla="*/ 48390 w 555824"/>
                <a:gd name="connsiteY42" fmla="*/ 164368 h 346495"/>
                <a:gd name="connsiteX43" fmla="*/ 72192 w 555824"/>
                <a:gd name="connsiteY43" fmla="*/ 172475 h 34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55824" h="346495">
                  <a:moveTo>
                    <a:pt x="72192" y="172475"/>
                  </a:moveTo>
                  <a:lnTo>
                    <a:pt x="72192" y="172475"/>
                  </a:lnTo>
                  <a:cubicBezTo>
                    <a:pt x="77620" y="180189"/>
                    <a:pt x="88932" y="187380"/>
                    <a:pt x="100507" y="191760"/>
                  </a:cubicBezTo>
                  <a:cubicBezTo>
                    <a:pt x="112081" y="196141"/>
                    <a:pt x="123982" y="197710"/>
                    <a:pt x="130456" y="194376"/>
                  </a:cubicBezTo>
                  <a:cubicBezTo>
                    <a:pt x="136864" y="191041"/>
                    <a:pt x="150335" y="194833"/>
                    <a:pt x="162236" y="201698"/>
                  </a:cubicBezTo>
                  <a:cubicBezTo>
                    <a:pt x="174137" y="208562"/>
                    <a:pt x="184403" y="218499"/>
                    <a:pt x="184403" y="227325"/>
                  </a:cubicBezTo>
                  <a:cubicBezTo>
                    <a:pt x="184469" y="236151"/>
                    <a:pt x="181853" y="253868"/>
                    <a:pt x="180545" y="269363"/>
                  </a:cubicBezTo>
                  <a:cubicBezTo>
                    <a:pt x="179238" y="284857"/>
                    <a:pt x="179303" y="298128"/>
                    <a:pt x="184730" y="298128"/>
                  </a:cubicBezTo>
                  <a:cubicBezTo>
                    <a:pt x="189569" y="298128"/>
                    <a:pt x="207552" y="302966"/>
                    <a:pt x="224815" y="311203"/>
                  </a:cubicBezTo>
                  <a:cubicBezTo>
                    <a:pt x="242144" y="319441"/>
                    <a:pt x="258753" y="330947"/>
                    <a:pt x="260911" y="344284"/>
                  </a:cubicBezTo>
                  <a:cubicBezTo>
                    <a:pt x="274839" y="344611"/>
                    <a:pt x="289683" y="345068"/>
                    <a:pt x="302565" y="345853"/>
                  </a:cubicBezTo>
                  <a:cubicBezTo>
                    <a:pt x="315382" y="346637"/>
                    <a:pt x="326237" y="347749"/>
                    <a:pt x="332187" y="349187"/>
                  </a:cubicBezTo>
                  <a:cubicBezTo>
                    <a:pt x="343696" y="352064"/>
                    <a:pt x="352982" y="349841"/>
                    <a:pt x="360894" y="345003"/>
                  </a:cubicBezTo>
                  <a:cubicBezTo>
                    <a:pt x="368741" y="340165"/>
                    <a:pt x="375215" y="332778"/>
                    <a:pt x="380904" y="325390"/>
                  </a:cubicBezTo>
                  <a:cubicBezTo>
                    <a:pt x="386658" y="318002"/>
                    <a:pt x="399540" y="312772"/>
                    <a:pt x="412422" y="309373"/>
                  </a:cubicBezTo>
                  <a:cubicBezTo>
                    <a:pt x="425304" y="305973"/>
                    <a:pt x="438252" y="304470"/>
                    <a:pt x="444006" y="304470"/>
                  </a:cubicBezTo>
                  <a:cubicBezTo>
                    <a:pt x="449761" y="304470"/>
                    <a:pt x="452572" y="296298"/>
                    <a:pt x="454338" y="286360"/>
                  </a:cubicBezTo>
                  <a:cubicBezTo>
                    <a:pt x="456103" y="276423"/>
                    <a:pt x="456757" y="264590"/>
                    <a:pt x="458196" y="257202"/>
                  </a:cubicBezTo>
                  <a:cubicBezTo>
                    <a:pt x="459569" y="249815"/>
                    <a:pt x="467416" y="239420"/>
                    <a:pt x="477094" y="230202"/>
                  </a:cubicBezTo>
                  <a:cubicBezTo>
                    <a:pt x="486707" y="220918"/>
                    <a:pt x="498150" y="212812"/>
                    <a:pt x="506781" y="209804"/>
                  </a:cubicBezTo>
                  <a:cubicBezTo>
                    <a:pt x="515413" y="206797"/>
                    <a:pt x="518945" y="200129"/>
                    <a:pt x="522541" y="194245"/>
                  </a:cubicBezTo>
                  <a:cubicBezTo>
                    <a:pt x="526137" y="188361"/>
                    <a:pt x="529668" y="183131"/>
                    <a:pt x="538300" y="183131"/>
                  </a:cubicBezTo>
                  <a:cubicBezTo>
                    <a:pt x="546932" y="183066"/>
                    <a:pt x="550463" y="177181"/>
                    <a:pt x="551509" y="169402"/>
                  </a:cubicBezTo>
                  <a:cubicBezTo>
                    <a:pt x="552555" y="161622"/>
                    <a:pt x="551051" y="152077"/>
                    <a:pt x="549613" y="144690"/>
                  </a:cubicBezTo>
                  <a:cubicBezTo>
                    <a:pt x="548697" y="140244"/>
                    <a:pt x="548763" y="135210"/>
                    <a:pt x="549874" y="129849"/>
                  </a:cubicBezTo>
                  <a:cubicBezTo>
                    <a:pt x="550986" y="124488"/>
                    <a:pt x="553144" y="118866"/>
                    <a:pt x="556348" y="113113"/>
                  </a:cubicBezTo>
                  <a:cubicBezTo>
                    <a:pt x="547128" y="107621"/>
                    <a:pt x="538366" y="102522"/>
                    <a:pt x="530126" y="97292"/>
                  </a:cubicBezTo>
                  <a:cubicBezTo>
                    <a:pt x="521887" y="92061"/>
                    <a:pt x="514171" y="86635"/>
                    <a:pt x="507109" y="80686"/>
                  </a:cubicBezTo>
                  <a:cubicBezTo>
                    <a:pt x="493900" y="69441"/>
                    <a:pt x="476309" y="55973"/>
                    <a:pt x="459242" y="45905"/>
                  </a:cubicBezTo>
                  <a:cubicBezTo>
                    <a:pt x="442175" y="35837"/>
                    <a:pt x="425697" y="29104"/>
                    <a:pt x="414711" y="31457"/>
                  </a:cubicBezTo>
                  <a:cubicBezTo>
                    <a:pt x="403725" y="33745"/>
                    <a:pt x="398232" y="24723"/>
                    <a:pt x="391039" y="16878"/>
                  </a:cubicBezTo>
                  <a:cubicBezTo>
                    <a:pt x="383846" y="9033"/>
                    <a:pt x="375084" y="2299"/>
                    <a:pt x="357494" y="9098"/>
                  </a:cubicBezTo>
                  <a:cubicBezTo>
                    <a:pt x="339969" y="15963"/>
                    <a:pt x="315840" y="16028"/>
                    <a:pt x="292756" y="14459"/>
                  </a:cubicBezTo>
                  <a:cubicBezTo>
                    <a:pt x="269739" y="12890"/>
                    <a:pt x="247767" y="9556"/>
                    <a:pt x="234624" y="9621"/>
                  </a:cubicBezTo>
                  <a:cubicBezTo>
                    <a:pt x="221415" y="9687"/>
                    <a:pt x="193951" y="4130"/>
                    <a:pt x="165963" y="1449"/>
                  </a:cubicBezTo>
                  <a:cubicBezTo>
                    <a:pt x="137976" y="-1231"/>
                    <a:pt x="109465" y="-1166"/>
                    <a:pt x="94164" y="10210"/>
                  </a:cubicBezTo>
                  <a:cubicBezTo>
                    <a:pt x="85401" y="16748"/>
                    <a:pt x="73369" y="21389"/>
                    <a:pt x="59899" y="24658"/>
                  </a:cubicBezTo>
                  <a:cubicBezTo>
                    <a:pt x="46494" y="27992"/>
                    <a:pt x="31650" y="29954"/>
                    <a:pt x="17264" y="31196"/>
                  </a:cubicBezTo>
                  <a:cubicBezTo>
                    <a:pt x="27203" y="51724"/>
                    <a:pt x="30407" y="72383"/>
                    <a:pt x="28446" y="91212"/>
                  </a:cubicBezTo>
                  <a:cubicBezTo>
                    <a:pt x="26418" y="109975"/>
                    <a:pt x="19225" y="126841"/>
                    <a:pt x="8305" y="139590"/>
                  </a:cubicBezTo>
                  <a:cubicBezTo>
                    <a:pt x="458" y="148677"/>
                    <a:pt x="-1111" y="153842"/>
                    <a:pt x="654" y="157634"/>
                  </a:cubicBezTo>
                  <a:cubicBezTo>
                    <a:pt x="2420" y="161426"/>
                    <a:pt x="7586" y="163779"/>
                    <a:pt x="13340" y="167310"/>
                  </a:cubicBezTo>
                  <a:cubicBezTo>
                    <a:pt x="25111" y="166133"/>
                    <a:pt x="37666" y="164302"/>
                    <a:pt x="48390" y="164368"/>
                  </a:cubicBezTo>
                  <a:cubicBezTo>
                    <a:pt x="58918" y="164368"/>
                    <a:pt x="67811" y="166264"/>
                    <a:pt x="72192" y="172475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69" name="Volný tvar 68">
              <a:extLst>
                <a:ext uri="{FF2B5EF4-FFF2-40B4-BE49-F238E27FC236}">
                  <a16:creationId xmlns:a16="http://schemas.microsoft.com/office/drawing/2014/main" id="{45442D03-3408-CB43-BC0D-B11ED94F27F8}"/>
                </a:ext>
              </a:extLst>
            </p:cNvPr>
            <p:cNvSpPr/>
            <p:nvPr/>
          </p:nvSpPr>
          <p:spPr>
            <a:xfrm>
              <a:off x="7490269" y="3316737"/>
              <a:ext cx="555825" cy="346496"/>
            </a:xfrm>
            <a:custGeom>
              <a:avLst/>
              <a:gdLst>
                <a:gd name="connsiteX0" fmla="*/ 72192 w 555824"/>
                <a:gd name="connsiteY0" fmla="*/ 172475 h 346495"/>
                <a:gd name="connsiteX1" fmla="*/ 72192 w 555824"/>
                <a:gd name="connsiteY1" fmla="*/ 172475 h 346495"/>
                <a:gd name="connsiteX2" fmla="*/ 100507 w 555824"/>
                <a:gd name="connsiteY2" fmla="*/ 191760 h 346495"/>
                <a:gd name="connsiteX3" fmla="*/ 130456 w 555824"/>
                <a:gd name="connsiteY3" fmla="*/ 194376 h 346495"/>
                <a:gd name="connsiteX4" fmla="*/ 162236 w 555824"/>
                <a:gd name="connsiteY4" fmla="*/ 201698 h 346495"/>
                <a:gd name="connsiteX5" fmla="*/ 184403 w 555824"/>
                <a:gd name="connsiteY5" fmla="*/ 227325 h 346495"/>
                <a:gd name="connsiteX6" fmla="*/ 180545 w 555824"/>
                <a:gd name="connsiteY6" fmla="*/ 269363 h 346495"/>
                <a:gd name="connsiteX7" fmla="*/ 184730 w 555824"/>
                <a:gd name="connsiteY7" fmla="*/ 298128 h 346495"/>
                <a:gd name="connsiteX8" fmla="*/ 224815 w 555824"/>
                <a:gd name="connsiteY8" fmla="*/ 311203 h 346495"/>
                <a:gd name="connsiteX9" fmla="*/ 260911 w 555824"/>
                <a:gd name="connsiteY9" fmla="*/ 344284 h 346495"/>
                <a:gd name="connsiteX10" fmla="*/ 302565 w 555824"/>
                <a:gd name="connsiteY10" fmla="*/ 345853 h 346495"/>
                <a:gd name="connsiteX11" fmla="*/ 332187 w 555824"/>
                <a:gd name="connsiteY11" fmla="*/ 349187 h 346495"/>
                <a:gd name="connsiteX12" fmla="*/ 360894 w 555824"/>
                <a:gd name="connsiteY12" fmla="*/ 345003 h 346495"/>
                <a:gd name="connsiteX13" fmla="*/ 380904 w 555824"/>
                <a:gd name="connsiteY13" fmla="*/ 325390 h 346495"/>
                <a:gd name="connsiteX14" fmla="*/ 412422 w 555824"/>
                <a:gd name="connsiteY14" fmla="*/ 309373 h 346495"/>
                <a:gd name="connsiteX15" fmla="*/ 444006 w 555824"/>
                <a:gd name="connsiteY15" fmla="*/ 304470 h 346495"/>
                <a:gd name="connsiteX16" fmla="*/ 454338 w 555824"/>
                <a:gd name="connsiteY16" fmla="*/ 286360 h 346495"/>
                <a:gd name="connsiteX17" fmla="*/ 458196 w 555824"/>
                <a:gd name="connsiteY17" fmla="*/ 257202 h 346495"/>
                <a:gd name="connsiteX18" fmla="*/ 477094 w 555824"/>
                <a:gd name="connsiteY18" fmla="*/ 230202 h 346495"/>
                <a:gd name="connsiteX19" fmla="*/ 506781 w 555824"/>
                <a:gd name="connsiteY19" fmla="*/ 209804 h 346495"/>
                <a:gd name="connsiteX20" fmla="*/ 522541 w 555824"/>
                <a:gd name="connsiteY20" fmla="*/ 194245 h 346495"/>
                <a:gd name="connsiteX21" fmla="*/ 538300 w 555824"/>
                <a:gd name="connsiteY21" fmla="*/ 183131 h 346495"/>
                <a:gd name="connsiteX22" fmla="*/ 551509 w 555824"/>
                <a:gd name="connsiteY22" fmla="*/ 169402 h 346495"/>
                <a:gd name="connsiteX23" fmla="*/ 549613 w 555824"/>
                <a:gd name="connsiteY23" fmla="*/ 144690 h 346495"/>
                <a:gd name="connsiteX24" fmla="*/ 549874 w 555824"/>
                <a:gd name="connsiteY24" fmla="*/ 129849 h 346495"/>
                <a:gd name="connsiteX25" fmla="*/ 556348 w 555824"/>
                <a:gd name="connsiteY25" fmla="*/ 113113 h 346495"/>
                <a:gd name="connsiteX26" fmla="*/ 530126 w 555824"/>
                <a:gd name="connsiteY26" fmla="*/ 97292 h 346495"/>
                <a:gd name="connsiteX27" fmla="*/ 507109 w 555824"/>
                <a:gd name="connsiteY27" fmla="*/ 80686 h 346495"/>
                <a:gd name="connsiteX28" fmla="*/ 459242 w 555824"/>
                <a:gd name="connsiteY28" fmla="*/ 45905 h 346495"/>
                <a:gd name="connsiteX29" fmla="*/ 414711 w 555824"/>
                <a:gd name="connsiteY29" fmla="*/ 31457 h 346495"/>
                <a:gd name="connsiteX30" fmla="*/ 391039 w 555824"/>
                <a:gd name="connsiteY30" fmla="*/ 16878 h 346495"/>
                <a:gd name="connsiteX31" fmla="*/ 357494 w 555824"/>
                <a:gd name="connsiteY31" fmla="*/ 9098 h 346495"/>
                <a:gd name="connsiteX32" fmla="*/ 292756 w 555824"/>
                <a:gd name="connsiteY32" fmla="*/ 14459 h 346495"/>
                <a:gd name="connsiteX33" fmla="*/ 234624 w 555824"/>
                <a:gd name="connsiteY33" fmla="*/ 9621 h 346495"/>
                <a:gd name="connsiteX34" fmla="*/ 165963 w 555824"/>
                <a:gd name="connsiteY34" fmla="*/ 1449 h 346495"/>
                <a:gd name="connsiteX35" fmla="*/ 94164 w 555824"/>
                <a:gd name="connsiteY35" fmla="*/ 10210 h 346495"/>
                <a:gd name="connsiteX36" fmla="*/ 59899 w 555824"/>
                <a:gd name="connsiteY36" fmla="*/ 24658 h 346495"/>
                <a:gd name="connsiteX37" fmla="*/ 17264 w 555824"/>
                <a:gd name="connsiteY37" fmla="*/ 31196 h 346495"/>
                <a:gd name="connsiteX38" fmla="*/ 28446 w 555824"/>
                <a:gd name="connsiteY38" fmla="*/ 91212 h 346495"/>
                <a:gd name="connsiteX39" fmla="*/ 8305 w 555824"/>
                <a:gd name="connsiteY39" fmla="*/ 139590 h 346495"/>
                <a:gd name="connsiteX40" fmla="*/ 654 w 555824"/>
                <a:gd name="connsiteY40" fmla="*/ 157634 h 346495"/>
                <a:gd name="connsiteX41" fmla="*/ 13340 w 555824"/>
                <a:gd name="connsiteY41" fmla="*/ 167310 h 346495"/>
                <a:gd name="connsiteX42" fmla="*/ 48390 w 555824"/>
                <a:gd name="connsiteY42" fmla="*/ 164368 h 346495"/>
                <a:gd name="connsiteX43" fmla="*/ 72192 w 555824"/>
                <a:gd name="connsiteY43" fmla="*/ 172475 h 34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55824" h="346495">
                  <a:moveTo>
                    <a:pt x="72192" y="172475"/>
                  </a:moveTo>
                  <a:lnTo>
                    <a:pt x="72192" y="172475"/>
                  </a:lnTo>
                  <a:cubicBezTo>
                    <a:pt x="77620" y="180189"/>
                    <a:pt x="88932" y="187380"/>
                    <a:pt x="100507" y="191760"/>
                  </a:cubicBezTo>
                  <a:cubicBezTo>
                    <a:pt x="112081" y="196141"/>
                    <a:pt x="123982" y="197710"/>
                    <a:pt x="130456" y="194376"/>
                  </a:cubicBezTo>
                  <a:cubicBezTo>
                    <a:pt x="136864" y="191041"/>
                    <a:pt x="150335" y="194833"/>
                    <a:pt x="162236" y="201698"/>
                  </a:cubicBezTo>
                  <a:cubicBezTo>
                    <a:pt x="174137" y="208562"/>
                    <a:pt x="184403" y="218499"/>
                    <a:pt x="184403" y="227325"/>
                  </a:cubicBezTo>
                  <a:cubicBezTo>
                    <a:pt x="184469" y="236151"/>
                    <a:pt x="181853" y="253868"/>
                    <a:pt x="180545" y="269363"/>
                  </a:cubicBezTo>
                  <a:cubicBezTo>
                    <a:pt x="179238" y="284857"/>
                    <a:pt x="179303" y="298128"/>
                    <a:pt x="184730" y="298128"/>
                  </a:cubicBezTo>
                  <a:cubicBezTo>
                    <a:pt x="189569" y="298128"/>
                    <a:pt x="207552" y="302966"/>
                    <a:pt x="224815" y="311203"/>
                  </a:cubicBezTo>
                  <a:cubicBezTo>
                    <a:pt x="242144" y="319441"/>
                    <a:pt x="258753" y="330947"/>
                    <a:pt x="260911" y="344284"/>
                  </a:cubicBezTo>
                  <a:cubicBezTo>
                    <a:pt x="274839" y="344611"/>
                    <a:pt x="289683" y="345068"/>
                    <a:pt x="302565" y="345853"/>
                  </a:cubicBezTo>
                  <a:cubicBezTo>
                    <a:pt x="315382" y="346637"/>
                    <a:pt x="326237" y="347749"/>
                    <a:pt x="332187" y="349187"/>
                  </a:cubicBezTo>
                  <a:cubicBezTo>
                    <a:pt x="343696" y="352064"/>
                    <a:pt x="352982" y="349841"/>
                    <a:pt x="360894" y="345003"/>
                  </a:cubicBezTo>
                  <a:cubicBezTo>
                    <a:pt x="368741" y="340165"/>
                    <a:pt x="375215" y="332778"/>
                    <a:pt x="380904" y="325390"/>
                  </a:cubicBezTo>
                  <a:cubicBezTo>
                    <a:pt x="386658" y="318002"/>
                    <a:pt x="399540" y="312772"/>
                    <a:pt x="412422" y="309373"/>
                  </a:cubicBezTo>
                  <a:cubicBezTo>
                    <a:pt x="425304" y="305973"/>
                    <a:pt x="438252" y="304470"/>
                    <a:pt x="444006" y="304470"/>
                  </a:cubicBezTo>
                  <a:cubicBezTo>
                    <a:pt x="449761" y="304470"/>
                    <a:pt x="452572" y="296298"/>
                    <a:pt x="454338" y="286360"/>
                  </a:cubicBezTo>
                  <a:cubicBezTo>
                    <a:pt x="456103" y="276423"/>
                    <a:pt x="456757" y="264590"/>
                    <a:pt x="458196" y="257202"/>
                  </a:cubicBezTo>
                  <a:cubicBezTo>
                    <a:pt x="459569" y="249815"/>
                    <a:pt x="467416" y="239420"/>
                    <a:pt x="477094" y="230202"/>
                  </a:cubicBezTo>
                  <a:cubicBezTo>
                    <a:pt x="486707" y="220918"/>
                    <a:pt x="498150" y="212812"/>
                    <a:pt x="506781" y="209804"/>
                  </a:cubicBezTo>
                  <a:cubicBezTo>
                    <a:pt x="515413" y="206797"/>
                    <a:pt x="518945" y="200129"/>
                    <a:pt x="522541" y="194245"/>
                  </a:cubicBezTo>
                  <a:cubicBezTo>
                    <a:pt x="526137" y="188361"/>
                    <a:pt x="529668" y="183131"/>
                    <a:pt x="538300" y="183131"/>
                  </a:cubicBezTo>
                  <a:cubicBezTo>
                    <a:pt x="546932" y="183066"/>
                    <a:pt x="550463" y="177181"/>
                    <a:pt x="551509" y="169402"/>
                  </a:cubicBezTo>
                  <a:cubicBezTo>
                    <a:pt x="552555" y="161622"/>
                    <a:pt x="551051" y="152077"/>
                    <a:pt x="549613" y="144690"/>
                  </a:cubicBezTo>
                  <a:cubicBezTo>
                    <a:pt x="548697" y="140244"/>
                    <a:pt x="548763" y="135210"/>
                    <a:pt x="549874" y="129849"/>
                  </a:cubicBezTo>
                  <a:cubicBezTo>
                    <a:pt x="550986" y="124488"/>
                    <a:pt x="553144" y="118866"/>
                    <a:pt x="556348" y="113113"/>
                  </a:cubicBezTo>
                  <a:cubicBezTo>
                    <a:pt x="547128" y="107621"/>
                    <a:pt x="538366" y="102522"/>
                    <a:pt x="530126" y="97292"/>
                  </a:cubicBezTo>
                  <a:cubicBezTo>
                    <a:pt x="521887" y="92061"/>
                    <a:pt x="514171" y="86635"/>
                    <a:pt x="507109" y="80686"/>
                  </a:cubicBezTo>
                  <a:cubicBezTo>
                    <a:pt x="493900" y="69441"/>
                    <a:pt x="476309" y="55973"/>
                    <a:pt x="459242" y="45905"/>
                  </a:cubicBezTo>
                  <a:cubicBezTo>
                    <a:pt x="442175" y="35837"/>
                    <a:pt x="425697" y="29104"/>
                    <a:pt x="414711" y="31457"/>
                  </a:cubicBezTo>
                  <a:cubicBezTo>
                    <a:pt x="403725" y="33745"/>
                    <a:pt x="398232" y="24723"/>
                    <a:pt x="391039" y="16878"/>
                  </a:cubicBezTo>
                  <a:cubicBezTo>
                    <a:pt x="383846" y="9033"/>
                    <a:pt x="375084" y="2299"/>
                    <a:pt x="357494" y="9098"/>
                  </a:cubicBezTo>
                  <a:cubicBezTo>
                    <a:pt x="339969" y="15963"/>
                    <a:pt x="315840" y="16028"/>
                    <a:pt x="292756" y="14459"/>
                  </a:cubicBezTo>
                  <a:cubicBezTo>
                    <a:pt x="269739" y="12890"/>
                    <a:pt x="247767" y="9556"/>
                    <a:pt x="234624" y="9621"/>
                  </a:cubicBezTo>
                  <a:cubicBezTo>
                    <a:pt x="221415" y="9687"/>
                    <a:pt x="193951" y="4130"/>
                    <a:pt x="165963" y="1449"/>
                  </a:cubicBezTo>
                  <a:cubicBezTo>
                    <a:pt x="137976" y="-1231"/>
                    <a:pt x="109465" y="-1166"/>
                    <a:pt x="94164" y="10210"/>
                  </a:cubicBezTo>
                  <a:cubicBezTo>
                    <a:pt x="85401" y="16748"/>
                    <a:pt x="73369" y="21389"/>
                    <a:pt x="59899" y="24658"/>
                  </a:cubicBezTo>
                  <a:cubicBezTo>
                    <a:pt x="46494" y="27992"/>
                    <a:pt x="31650" y="29954"/>
                    <a:pt x="17264" y="31196"/>
                  </a:cubicBezTo>
                  <a:cubicBezTo>
                    <a:pt x="27203" y="51724"/>
                    <a:pt x="30407" y="72383"/>
                    <a:pt x="28446" y="91212"/>
                  </a:cubicBezTo>
                  <a:cubicBezTo>
                    <a:pt x="26418" y="109975"/>
                    <a:pt x="19225" y="126841"/>
                    <a:pt x="8305" y="139590"/>
                  </a:cubicBezTo>
                  <a:cubicBezTo>
                    <a:pt x="458" y="148677"/>
                    <a:pt x="-1111" y="153842"/>
                    <a:pt x="654" y="157634"/>
                  </a:cubicBezTo>
                  <a:cubicBezTo>
                    <a:pt x="2420" y="161426"/>
                    <a:pt x="7586" y="163779"/>
                    <a:pt x="13340" y="167310"/>
                  </a:cubicBezTo>
                  <a:cubicBezTo>
                    <a:pt x="25111" y="166133"/>
                    <a:pt x="37666" y="164302"/>
                    <a:pt x="48390" y="164368"/>
                  </a:cubicBezTo>
                  <a:cubicBezTo>
                    <a:pt x="58918" y="164368"/>
                    <a:pt x="67811" y="166264"/>
                    <a:pt x="72192" y="172475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0" name="Volný tvar 69">
              <a:extLst>
                <a:ext uri="{FF2B5EF4-FFF2-40B4-BE49-F238E27FC236}">
                  <a16:creationId xmlns:a16="http://schemas.microsoft.com/office/drawing/2014/main" id="{9A884C79-5FB1-204B-AFA6-EF11B54E6BF3}"/>
                </a:ext>
              </a:extLst>
            </p:cNvPr>
            <p:cNvSpPr/>
            <p:nvPr/>
          </p:nvSpPr>
          <p:spPr>
            <a:xfrm>
              <a:off x="7493379" y="3085989"/>
              <a:ext cx="699685" cy="339958"/>
            </a:xfrm>
            <a:custGeom>
              <a:avLst/>
              <a:gdLst>
                <a:gd name="connsiteX0" fmla="*/ 231187 w 699685"/>
                <a:gd name="connsiteY0" fmla="*/ 242462 h 339958"/>
                <a:gd name="connsiteX1" fmla="*/ 231187 w 699685"/>
                <a:gd name="connsiteY1" fmla="*/ 242462 h 339958"/>
                <a:gd name="connsiteX2" fmla="*/ 289255 w 699685"/>
                <a:gd name="connsiteY2" fmla="*/ 247299 h 339958"/>
                <a:gd name="connsiteX3" fmla="*/ 353861 w 699685"/>
                <a:gd name="connsiteY3" fmla="*/ 241939 h 339958"/>
                <a:gd name="connsiteX4" fmla="*/ 387341 w 699685"/>
                <a:gd name="connsiteY4" fmla="*/ 249719 h 339958"/>
                <a:gd name="connsiteX5" fmla="*/ 410948 w 699685"/>
                <a:gd name="connsiteY5" fmla="*/ 264298 h 339958"/>
                <a:gd name="connsiteX6" fmla="*/ 455414 w 699685"/>
                <a:gd name="connsiteY6" fmla="*/ 278811 h 339958"/>
                <a:gd name="connsiteX7" fmla="*/ 503280 w 699685"/>
                <a:gd name="connsiteY7" fmla="*/ 313591 h 339958"/>
                <a:gd name="connsiteX8" fmla="*/ 526298 w 699685"/>
                <a:gd name="connsiteY8" fmla="*/ 330197 h 339958"/>
                <a:gd name="connsiteX9" fmla="*/ 552520 w 699685"/>
                <a:gd name="connsiteY9" fmla="*/ 346018 h 339958"/>
                <a:gd name="connsiteX10" fmla="*/ 560170 w 699685"/>
                <a:gd name="connsiteY10" fmla="*/ 335100 h 339958"/>
                <a:gd name="connsiteX11" fmla="*/ 571352 w 699685"/>
                <a:gd name="connsiteY11" fmla="*/ 324444 h 339958"/>
                <a:gd name="connsiteX12" fmla="*/ 605421 w 699685"/>
                <a:gd name="connsiteY12" fmla="*/ 313199 h 339958"/>
                <a:gd name="connsiteX13" fmla="*/ 637397 w 699685"/>
                <a:gd name="connsiteY13" fmla="*/ 315291 h 339958"/>
                <a:gd name="connsiteX14" fmla="*/ 658126 w 699685"/>
                <a:gd name="connsiteY14" fmla="*/ 301889 h 339958"/>
                <a:gd name="connsiteX15" fmla="*/ 674474 w 699685"/>
                <a:gd name="connsiteY15" fmla="*/ 279661 h 339958"/>
                <a:gd name="connsiteX16" fmla="*/ 688991 w 699685"/>
                <a:gd name="connsiteY16" fmla="*/ 271620 h 339958"/>
                <a:gd name="connsiteX17" fmla="*/ 704554 w 699685"/>
                <a:gd name="connsiteY17" fmla="*/ 266978 h 339958"/>
                <a:gd name="connsiteX18" fmla="*/ 695857 w 699685"/>
                <a:gd name="connsiteY18" fmla="*/ 235205 h 339958"/>
                <a:gd name="connsiteX19" fmla="*/ 683367 w 699685"/>
                <a:gd name="connsiteY19" fmla="*/ 205786 h 339958"/>
                <a:gd name="connsiteX20" fmla="*/ 660088 w 699685"/>
                <a:gd name="connsiteY20" fmla="*/ 177085 h 339958"/>
                <a:gd name="connsiteX21" fmla="*/ 652960 w 699685"/>
                <a:gd name="connsiteY21" fmla="*/ 148319 h 339958"/>
                <a:gd name="connsiteX22" fmla="*/ 656295 w 699685"/>
                <a:gd name="connsiteY22" fmla="*/ 121450 h 339958"/>
                <a:gd name="connsiteX23" fmla="*/ 641909 w 699685"/>
                <a:gd name="connsiteY23" fmla="*/ 93011 h 339958"/>
                <a:gd name="connsiteX24" fmla="*/ 631970 w 699685"/>
                <a:gd name="connsiteY24" fmla="*/ 80655 h 339958"/>
                <a:gd name="connsiteX25" fmla="*/ 625365 w 699685"/>
                <a:gd name="connsiteY25" fmla="*/ 67645 h 339958"/>
                <a:gd name="connsiteX26" fmla="*/ 569913 w 699685"/>
                <a:gd name="connsiteY26" fmla="*/ 61630 h 339958"/>
                <a:gd name="connsiteX27" fmla="*/ 532837 w 699685"/>
                <a:gd name="connsiteY27" fmla="*/ 61761 h 339958"/>
                <a:gd name="connsiteX28" fmla="*/ 481832 w 699685"/>
                <a:gd name="connsiteY28" fmla="*/ 37964 h 339958"/>
                <a:gd name="connsiteX29" fmla="*/ 435011 w 699685"/>
                <a:gd name="connsiteY29" fmla="*/ 3053 h 339958"/>
                <a:gd name="connsiteX30" fmla="*/ 397150 w 699685"/>
                <a:gd name="connsiteY30" fmla="*/ 242 h 339958"/>
                <a:gd name="connsiteX31" fmla="*/ 330517 w 699685"/>
                <a:gd name="connsiteY31" fmla="*/ 5145 h 339958"/>
                <a:gd name="connsiteX32" fmla="*/ 316981 w 699685"/>
                <a:gd name="connsiteY32" fmla="*/ 48490 h 339958"/>
                <a:gd name="connsiteX33" fmla="*/ 322277 w 699685"/>
                <a:gd name="connsiteY33" fmla="*/ 103929 h 339958"/>
                <a:gd name="connsiteX34" fmla="*/ 292721 w 699685"/>
                <a:gd name="connsiteY34" fmla="*/ 140997 h 339958"/>
                <a:gd name="connsiteX35" fmla="*/ 243612 w 699685"/>
                <a:gd name="connsiteY35" fmla="*/ 142697 h 339958"/>
                <a:gd name="connsiteX36" fmla="*/ 195549 w 699685"/>
                <a:gd name="connsiteY36" fmla="*/ 98437 h 339958"/>
                <a:gd name="connsiteX37" fmla="*/ 157099 w 699685"/>
                <a:gd name="connsiteY37" fmla="*/ 39729 h 339958"/>
                <a:gd name="connsiteX38" fmla="*/ 117538 w 699685"/>
                <a:gd name="connsiteY38" fmla="*/ 47117 h 339958"/>
                <a:gd name="connsiteX39" fmla="*/ 64113 w 699685"/>
                <a:gd name="connsiteY39" fmla="*/ 84447 h 339958"/>
                <a:gd name="connsiteX40" fmla="*/ 41161 w 699685"/>
                <a:gd name="connsiteY40" fmla="*/ 124980 h 339958"/>
                <a:gd name="connsiteX41" fmla="*/ 25729 w 699685"/>
                <a:gd name="connsiteY41" fmla="*/ 164337 h 339958"/>
                <a:gd name="connsiteX42" fmla="*/ 1534 w 699685"/>
                <a:gd name="connsiteY42" fmla="*/ 202844 h 339958"/>
                <a:gd name="connsiteX43" fmla="*/ 11800 w 699685"/>
                <a:gd name="connsiteY43" fmla="*/ 258871 h 339958"/>
                <a:gd name="connsiteX44" fmla="*/ 13043 w 699685"/>
                <a:gd name="connsiteY44" fmla="*/ 261486 h 339958"/>
                <a:gd name="connsiteX45" fmla="*/ 14220 w 699685"/>
                <a:gd name="connsiteY45" fmla="*/ 264167 h 339958"/>
                <a:gd name="connsiteX46" fmla="*/ 56789 w 699685"/>
                <a:gd name="connsiteY46" fmla="*/ 257629 h 339958"/>
                <a:gd name="connsiteX47" fmla="*/ 90989 w 699685"/>
                <a:gd name="connsiteY47" fmla="*/ 243181 h 339958"/>
                <a:gd name="connsiteX48" fmla="*/ 162723 w 699685"/>
                <a:gd name="connsiteY48" fmla="*/ 234420 h 339958"/>
                <a:gd name="connsiteX49" fmla="*/ 231187 w 699685"/>
                <a:gd name="connsiteY49" fmla="*/ 242462 h 33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99685" h="339958">
                  <a:moveTo>
                    <a:pt x="231187" y="242462"/>
                  </a:moveTo>
                  <a:lnTo>
                    <a:pt x="231187" y="242462"/>
                  </a:lnTo>
                  <a:cubicBezTo>
                    <a:pt x="244331" y="242396"/>
                    <a:pt x="266237" y="245731"/>
                    <a:pt x="289255" y="247299"/>
                  </a:cubicBezTo>
                  <a:cubicBezTo>
                    <a:pt x="312273" y="248869"/>
                    <a:pt x="336402" y="248803"/>
                    <a:pt x="353861" y="241939"/>
                  </a:cubicBezTo>
                  <a:cubicBezTo>
                    <a:pt x="371386" y="235074"/>
                    <a:pt x="380214" y="241808"/>
                    <a:pt x="387341" y="249719"/>
                  </a:cubicBezTo>
                  <a:cubicBezTo>
                    <a:pt x="394535" y="257564"/>
                    <a:pt x="400027" y="266586"/>
                    <a:pt x="410948" y="264298"/>
                  </a:cubicBezTo>
                  <a:cubicBezTo>
                    <a:pt x="421868" y="262009"/>
                    <a:pt x="438346" y="268678"/>
                    <a:pt x="455414" y="278811"/>
                  </a:cubicBezTo>
                  <a:cubicBezTo>
                    <a:pt x="472415" y="288879"/>
                    <a:pt x="490071" y="302347"/>
                    <a:pt x="503280" y="313591"/>
                  </a:cubicBezTo>
                  <a:cubicBezTo>
                    <a:pt x="510342" y="319606"/>
                    <a:pt x="518058" y="324967"/>
                    <a:pt x="526298" y="330197"/>
                  </a:cubicBezTo>
                  <a:cubicBezTo>
                    <a:pt x="534537" y="335427"/>
                    <a:pt x="543300" y="340592"/>
                    <a:pt x="552520" y="346018"/>
                  </a:cubicBezTo>
                  <a:cubicBezTo>
                    <a:pt x="554612" y="342357"/>
                    <a:pt x="557097" y="338696"/>
                    <a:pt x="560170" y="335100"/>
                  </a:cubicBezTo>
                  <a:cubicBezTo>
                    <a:pt x="563244" y="331505"/>
                    <a:pt x="566906" y="327909"/>
                    <a:pt x="571352" y="324444"/>
                  </a:cubicBezTo>
                  <a:cubicBezTo>
                    <a:pt x="582796" y="315553"/>
                    <a:pt x="594305" y="313265"/>
                    <a:pt x="605421" y="313199"/>
                  </a:cubicBezTo>
                  <a:cubicBezTo>
                    <a:pt x="616537" y="313134"/>
                    <a:pt x="627327" y="315357"/>
                    <a:pt x="637397" y="315291"/>
                  </a:cubicBezTo>
                  <a:cubicBezTo>
                    <a:pt x="647402" y="315226"/>
                    <a:pt x="653091" y="309342"/>
                    <a:pt x="658126" y="301889"/>
                  </a:cubicBezTo>
                  <a:cubicBezTo>
                    <a:pt x="663096" y="294502"/>
                    <a:pt x="667346" y="285610"/>
                    <a:pt x="674474" y="279661"/>
                  </a:cubicBezTo>
                  <a:cubicBezTo>
                    <a:pt x="678528" y="276327"/>
                    <a:pt x="683694" y="273646"/>
                    <a:pt x="688991" y="271620"/>
                  </a:cubicBezTo>
                  <a:cubicBezTo>
                    <a:pt x="694353" y="269528"/>
                    <a:pt x="699846" y="268089"/>
                    <a:pt x="704554" y="266978"/>
                  </a:cubicBezTo>
                  <a:cubicBezTo>
                    <a:pt x="700696" y="258871"/>
                    <a:pt x="698604" y="246777"/>
                    <a:pt x="695857" y="235205"/>
                  </a:cubicBezTo>
                  <a:cubicBezTo>
                    <a:pt x="693110" y="223568"/>
                    <a:pt x="689775" y="212323"/>
                    <a:pt x="683367" y="205786"/>
                  </a:cubicBezTo>
                  <a:cubicBezTo>
                    <a:pt x="675782" y="198071"/>
                    <a:pt x="666627" y="187611"/>
                    <a:pt x="660088" y="177085"/>
                  </a:cubicBezTo>
                  <a:cubicBezTo>
                    <a:pt x="653614" y="166560"/>
                    <a:pt x="649756" y="156099"/>
                    <a:pt x="652960" y="148319"/>
                  </a:cubicBezTo>
                  <a:cubicBezTo>
                    <a:pt x="656164" y="140540"/>
                    <a:pt x="657734" y="131125"/>
                    <a:pt x="656295" y="121450"/>
                  </a:cubicBezTo>
                  <a:cubicBezTo>
                    <a:pt x="654922" y="111774"/>
                    <a:pt x="650541" y="101837"/>
                    <a:pt x="641909" y="93011"/>
                  </a:cubicBezTo>
                  <a:cubicBezTo>
                    <a:pt x="638117" y="89154"/>
                    <a:pt x="634782" y="84970"/>
                    <a:pt x="631970" y="80655"/>
                  </a:cubicBezTo>
                  <a:cubicBezTo>
                    <a:pt x="629158" y="76340"/>
                    <a:pt x="626935" y="71960"/>
                    <a:pt x="625365" y="67645"/>
                  </a:cubicBezTo>
                  <a:cubicBezTo>
                    <a:pt x="607906" y="65422"/>
                    <a:pt x="587373" y="63003"/>
                    <a:pt x="569913" y="61630"/>
                  </a:cubicBezTo>
                  <a:cubicBezTo>
                    <a:pt x="552454" y="60257"/>
                    <a:pt x="538068" y="59930"/>
                    <a:pt x="532837" y="61761"/>
                  </a:cubicBezTo>
                  <a:cubicBezTo>
                    <a:pt x="524271" y="64768"/>
                    <a:pt x="502692" y="52281"/>
                    <a:pt x="481832" y="37964"/>
                  </a:cubicBezTo>
                  <a:cubicBezTo>
                    <a:pt x="460972" y="23646"/>
                    <a:pt x="440831" y="7498"/>
                    <a:pt x="435011" y="3053"/>
                  </a:cubicBezTo>
                  <a:cubicBezTo>
                    <a:pt x="431285" y="176"/>
                    <a:pt x="416637" y="-412"/>
                    <a:pt x="397150" y="242"/>
                  </a:cubicBezTo>
                  <a:cubicBezTo>
                    <a:pt x="377664" y="895"/>
                    <a:pt x="353469" y="2857"/>
                    <a:pt x="330517" y="5145"/>
                  </a:cubicBezTo>
                  <a:cubicBezTo>
                    <a:pt x="317373" y="20247"/>
                    <a:pt x="315608" y="33388"/>
                    <a:pt x="316981" y="48490"/>
                  </a:cubicBezTo>
                  <a:cubicBezTo>
                    <a:pt x="318354" y="63592"/>
                    <a:pt x="322866" y="80720"/>
                    <a:pt x="322277" y="103929"/>
                  </a:cubicBezTo>
                  <a:cubicBezTo>
                    <a:pt x="321689" y="127530"/>
                    <a:pt x="308807" y="137205"/>
                    <a:pt x="292721" y="140997"/>
                  </a:cubicBezTo>
                  <a:cubicBezTo>
                    <a:pt x="276634" y="144789"/>
                    <a:pt x="257213" y="142632"/>
                    <a:pt x="243612" y="142697"/>
                  </a:cubicBezTo>
                  <a:cubicBezTo>
                    <a:pt x="229945" y="142762"/>
                    <a:pt x="211962" y="121777"/>
                    <a:pt x="195549" y="98437"/>
                  </a:cubicBezTo>
                  <a:cubicBezTo>
                    <a:pt x="179136" y="75098"/>
                    <a:pt x="164292" y="49274"/>
                    <a:pt x="157099" y="39729"/>
                  </a:cubicBezTo>
                  <a:cubicBezTo>
                    <a:pt x="149906" y="30119"/>
                    <a:pt x="134866" y="36133"/>
                    <a:pt x="117538" y="47117"/>
                  </a:cubicBezTo>
                  <a:cubicBezTo>
                    <a:pt x="100209" y="58100"/>
                    <a:pt x="80526" y="74052"/>
                    <a:pt x="64113" y="84447"/>
                  </a:cubicBezTo>
                  <a:cubicBezTo>
                    <a:pt x="47634" y="94842"/>
                    <a:pt x="43777" y="110009"/>
                    <a:pt x="41161" y="124980"/>
                  </a:cubicBezTo>
                  <a:cubicBezTo>
                    <a:pt x="38545" y="139951"/>
                    <a:pt x="37172" y="154726"/>
                    <a:pt x="25729" y="164337"/>
                  </a:cubicBezTo>
                  <a:cubicBezTo>
                    <a:pt x="14285" y="174012"/>
                    <a:pt x="5065" y="186957"/>
                    <a:pt x="1534" y="202844"/>
                  </a:cubicBezTo>
                  <a:cubicBezTo>
                    <a:pt x="-1997" y="218730"/>
                    <a:pt x="226" y="237558"/>
                    <a:pt x="11800" y="258871"/>
                  </a:cubicBezTo>
                  <a:cubicBezTo>
                    <a:pt x="12258" y="259786"/>
                    <a:pt x="12650" y="260636"/>
                    <a:pt x="13043" y="261486"/>
                  </a:cubicBezTo>
                  <a:cubicBezTo>
                    <a:pt x="13435" y="262401"/>
                    <a:pt x="13762" y="263251"/>
                    <a:pt x="14220" y="264167"/>
                  </a:cubicBezTo>
                  <a:cubicBezTo>
                    <a:pt x="28540" y="262925"/>
                    <a:pt x="43384" y="260963"/>
                    <a:pt x="56789" y="257629"/>
                  </a:cubicBezTo>
                  <a:cubicBezTo>
                    <a:pt x="70194" y="254295"/>
                    <a:pt x="82227" y="249653"/>
                    <a:pt x="90989" y="243181"/>
                  </a:cubicBezTo>
                  <a:cubicBezTo>
                    <a:pt x="106291" y="231805"/>
                    <a:pt x="134735" y="231740"/>
                    <a:pt x="162723" y="234420"/>
                  </a:cubicBezTo>
                  <a:cubicBezTo>
                    <a:pt x="190580" y="236970"/>
                    <a:pt x="217979" y="242527"/>
                    <a:pt x="231187" y="242462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1" name="Volný tvar 70">
              <a:extLst>
                <a:ext uri="{FF2B5EF4-FFF2-40B4-BE49-F238E27FC236}">
                  <a16:creationId xmlns:a16="http://schemas.microsoft.com/office/drawing/2014/main" id="{4FA15219-9FE6-AE4F-A9E4-B0C649253C71}"/>
                </a:ext>
              </a:extLst>
            </p:cNvPr>
            <p:cNvSpPr/>
            <p:nvPr/>
          </p:nvSpPr>
          <p:spPr>
            <a:xfrm>
              <a:off x="7493379" y="3085989"/>
              <a:ext cx="699685" cy="339958"/>
            </a:xfrm>
            <a:custGeom>
              <a:avLst/>
              <a:gdLst>
                <a:gd name="connsiteX0" fmla="*/ 231187 w 699685"/>
                <a:gd name="connsiteY0" fmla="*/ 242462 h 339958"/>
                <a:gd name="connsiteX1" fmla="*/ 231187 w 699685"/>
                <a:gd name="connsiteY1" fmla="*/ 242462 h 339958"/>
                <a:gd name="connsiteX2" fmla="*/ 289255 w 699685"/>
                <a:gd name="connsiteY2" fmla="*/ 247299 h 339958"/>
                <a:gd name="connsiteX3" fmla="*/ 353861 w 699685"/>
                <a:gd name="connsiteY3" fmla="*/ 241939 h 339958"/>
                <a:gd name="connsiteX4" fmla="*/ 387341 w 699685"/>
                <a:gd name="connsiteY4" fmla="*/ 249719 h 339958"/>
                <a:gd name="connsiteX5" fmla="*/ 410948 w 699685"/>
                <a:gd name="connsiteY5" fmla="*/ 264298 h 339958"/>
                <a:gd name="connsiteX6" fmla="*/ 455414 w 699685"/>
                <a:gd name="connsiteY6" fmla="*/ 278811 h 339958"/>
                <a:gd name="connsiteX7" fmla="*/ 503280 w 699685"/>
                <a:gd name="connsiteY7" fmla="*/ 313591 h 339958"/>
                <a:gd name="connsiteX8" fmla="*/ 526298 w 699685"/>
                <a:gd name="connsiteY8" fmla="*/ 330197 h 339958"/>
                <a:gd name="connsiteX9" fmla="*/ 552520 w 699685"/>
                <a:gd name="connsiteY9" fmla="*/ 346018 h 339958"/>
                <a:gd name="connsiteX10" fmla="*/ 560170 w 699685"/>
                <a:gd name="connsiteY10" fmla="*/ 335100 h 339958"/>
                <a:gd name="connsiteX11" fmla="*/ 571352 w 699685"/>
                <a:gd name="connsiteY11" fmla="*/ 324444 h 339958"/>
                <a:gd name="connsiteX12" fmla="*/ 605421 w 699685"/>
                <a:gd name="connsiteY12" fmla="*/ 313199 h 339958"/>
                <a:gd name="connsiteX13" fmla="*/ 637397 w 699685"/>
                <a:gd name="connsiteY13" fmla="*/ 315291 h 339958"/>
                <a:gd name="connsiteX14" fmla="*/ 658126 w 699685"/>
                <a:gd name="connsiteY14" fmla="*/ 301889 h 339958"/>
                <a:gd name="connsiteX15" fmla="*/ 674474 w 699685"/>
                <a:gd name="connsiteY15" fmla="*/ 279661 h 339958"/>
                <a:gd name="connsiteX16" fmla="*/ 688991 w 699685"/>
                <a:gd name="connsiteY16" fmla="*/ 271620 h 339958"/>
                <a:gd name="connsiteX17" fmla="*/ 704554 w 699685"/>
                <a:gd name="connsiteY17" fmla="*/ 266978 h 339958"/>
                <a:gd name="connsiteX18" fmla="*/ 695857 w 699685"/>
                <a:gd name="connsiteY18" fmla="*/ 235205 h 339958"/>
                <a:gd name="connsiteX19" fmla="*/ 683367 w 699685"/>
                <a:gd name="connsiteY19" fmla="*/ 205786 h 339958"/>
                <a:gd name="connsiteX20" fmla="*/ 660088 w 699685"/>
                <a:gd name="connsiteY20" fmla="*/ 177085 h 339958"/>
                <a:gd name="connsiteX21" fmla="*/ 652960 w 699685"/>
                <a:gd name="connsiteY21" fmla="*/ 148319 h 339958"/>
                <a:gd name="connsiteX22" fmla="*/ 656295 w 699685"/>
                <a:gd name="connsiteY22" fmla="*/ 121450 h 339958"/>
                <a:gd name="connsiteX23" fmla="*/ 641909 w 699685"/>
                <a:gd name="connsiteY23" fmla="*/ 93011 h 339958"/>
                <a:gd name="connsiteX24" fmla="*/ 631970 w 699685"/>
                <a:gd name="connsiteY24" fmla="*/ 80655 h 339958"/>
                <a:gd name="connsiteX25" fmla="*/ 625365 w 699685"/>
                <a:gd name="connsiteY25" fmla="*/ 67645 h 339958"/>
                <a:gd name="connsiteX26" fmla="*/ 569913 w 699685"/>
                <a:gd name="connsiteY26" fmla="*/ 61630 h 339958"/>
                <a:gd name="connsiteX27" fmla="*/ 532837 w 699685"/>
                <a:gd name="connsiteY27" fmla="*/ 61761 h 339958"/>
                <a:gd name="connsiteX28" fmla="*/ 481832 w 699685"/>
                <a:gd name="connsiteY28" fmla="*/ 37964 h 339958"/>
                <a:gd name="connsiteX29" fmla="*/ 435011 w 699685"/>
                <a:gd name="connsiteY29" fmla="*/ 3053 h 339958"/>
                <a:gd name="connsiteX30" fmla="*/ 397150 w 699685"/>
                <a:gd name="connsiteY30" fmla="*/ 242 h 339958"/>
                <a:gd name="connsiteX31" fmla="*/ 330517 w 699685"/>
                <a:gd name="connsiteY31" fmla="*/ 5145 h 339958"/>
                <a:gd name="connsiteX32" fmla="*/ 316981 w 699685"/>
                <a:gd name="connsiteY32" fmla="*/ 48490 h 339958"/>
                <a:gd name="connsiteX33" fmla="*/ 322277 w 699685"/>
                <a:gd name="connsiteY33" fmla="*/ 103929 h 339958"/>
                <a:gd name="connsiteX34" fmla="*/ 292721 w 699685"/>
                <a:gd name="connsiteY34" fmla="*/ 140997 h 339958"/>
                <a:gd name="connsiteX35" fmla="*/ 243612 w 699685"/>
                <a:gd name="connsiteY35" fmla="*/ 142697 h 339958"/>
                <a:gd name="connsiteX36" fmla="*/ 195549 w 699685"/>
                <a:gd name="connsiteY36" fmla="*/ 98437 h 339958"/>
                <a:gd name="connsiteX37" fmla="*/ 157099 w 699685"/>
                <a:gd name="connsiteY37" fmla="*/ 39729 h 339958"/>
                <a:gd name="connsiteX38" fmla="*/ 117538 w 699685"/>
                <a:gd name="connsiteY38" fmla="*/ 47117 h 339958"/>
                <a:gd name="connsiteX39" fmla="*/ 64113 w 699685"/>
                <a:gd name="connsiteY39" fmla="*/ 84447 h 339958"/>
                <a:gd name="connsiteX40" fmla="*/ 41161 w 699685"/>
                <a:gd name="connsiteY40" fmla="*/ 124980 h 339958"/>
                <a:gd name="connsiteX41" fmla="*/ 25729 w 699685"/>
                <a:gd name="connsiteY41" fmla="*/ 164337 h 339958"/>
                <a:gd name="connsiteX42" fmla="*/ 1534 w 699685"/>
                <a:gd name="connsiteY42" fmla="*/ 202844 h 339958"/>
                <a:gd name="connsiteX43" fmla="*/ 11800 w 699685"/>
                <a:gd name="connsiteY43" fmla="*/ 258871 h 339958"/>
                <a:gd name="connsiteX44" fmla="*/ 13043 w 699685"/>
                <a:gd name="connsiteY44" fmla="*/ 261486 h 339958"/>
                <a:gd name="connsiteX45" fmla="*/ 14220 w 699685"/>
                <a:gd name="connsiteY45" fmla="*/ 264167 h 339958"/>
                <a:gd name="connsiteX46" fmla="*/ 56789 w 699685"/>
                <a:gd name="connsiteY46" fmla="*/ 257629 h 339958"/>
                <a:gd name="connsiteX47" fmla="*/ 90989 w 699685"/>
                <a:gd name="connsiteY47" fmla="*/ 243181 h 339958"/>
                <a:gd name="connsiteX48" fmla="*/ 162723 w 699685"/>
                <a:gd name="connsiteY48" fmla="*/ 234420 h 339958"/>
                <a:gd name="connsiteX49" fmla="*/ 231187 w 699685"/>
                <a:gd name="connsiteY49" fmla="*/ 242462 h 33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99685" h="339958">
                  <a:moveTo>
                    <a:pt x="231187" y="242462"/>
                  </a:moveTo>
                  <a:lnTo>
                    <a:pt x="231187" y="242462"/>
                  </a:lnTo>
                  <a:cubicBezTo>
                    <a:pt x="244331" y="242396"/>
                    <a:pt x="266237" y="245731"/>
                    <a:pt x="289255" y="247299"/>
                  </a:cubicBezTo>
                  <a:cubicBezTo>
                    <a:pt x="312273" y="248869"/>
                    <a:pt x="336402" y="248803"/>
                    <a:pt x="353861" y="241939"/>
                  </a:cubicBezTo>
                  <a:cubicBezTo>
                    <a:pt x="371386" y="235074"/>
                    <a:pt x="380214" y="241808"/>
                    <a:pt x="387341" y="249719"/>
                  </a:cubicBezTo>
                  <a:cubicBezTo>
                    <a:pt x="394535" y="257564"/>
                    <a:pt x="400027" y="266586"/>
                    <a:pt x="410948" y="264298"/>
                  </a:cubicBezTo>
                  <a:cubicBezTo>
                    <a:pt x="421868" y="262009"/>
                    <a:pt x="438346" y="268678"/>
                    <a:pt x="455414" y="278811"/>
                  </a:cubicBezTo>
                  <a:cubicBezTo>
                    <a:pt x="472415" y="288879"/>
                    <a:pt x="490071" y="302347"/>
                    <a:pt x="503280" y="313591"/>
                  </a:cubicBezTo>
                  <a:cubicBezTo>
                    <a:pt x="510342" y="319606"/>
                    <a:pt x="518058" y="324967"/>
                    <a:pt x="526298" y="330197"/>
                  </a:cubicBezTo>
                  <a:cubicBezTo>
                    <a:pt x="534537" y="335427"/>
                    <a:pt x="543300" y="340592"/>
                    <a:pt x="552520" y="346018"/>
                  </a:cubicBezTo>
                  <a:cubicBezTo>
                    <a:pt x="554612" y="342357"/>
                    <a:pt x="557097" y="338696"/>
                    <a:pt x="560170" y="335100"/>
                  </a:cubicBezTo>
                  <a:cubicBezTo>
                    <a:pt x="563244" y="331505"/>
                    <a:pt x="566906" y="327909"/>
                    <a:pt x="571352" y="324444"/>
                  </a:cubicBezTo>
                  <a:cubicBezTo>
                    <a:pt x="582796" y="315553"/>
                    <a:pt x="594305" y="313265"/>
                    <a:pt x="605421" y="313199"/>
                  </a:cubicBezTo>
                  <a:cubicBezTo>
                    <a:pt x="616537" y="313134"/>
                    <a:pt x="627327" y="315357"/>
                    <a:pt x="637397" y="315291"/>
                  </a:cubicBezTo>
                  <a:cubicBezTo>
                    <a:pt x="647402" y="315226"/>
                    <a:pt x="653091" y="309342"/>
                    <a:pt x="658126" y="301889"/>
                  </a:cubicBezTo>
                  <a:cubicBezTo>
                    <a:pt x="663096" y="294502"/>
                    <a:pt x="667346" y="285610"/>
                    <a:pt x="674474" y="279661"/>
                  </a:cubicBezTo>
                  <a:cubicBezTo>
                    <a:pt x="678528" y="276327"/>
                    <a:pt x="683694" y="273646"/>
                    <a:pt x="688991" y="271620"/>
                  </a:cubicBezTo>
                  <a:cubicBezTo>
                    <a:pt x="694353" y="269528"/>
                    <a:pt x="699846" y="268089"/>
                    <a:pt x="704554" y="266978"/>
                  </a:cubicBezTo>
                  <a:cubicBezTo>
                    <a:pt x="700696" y="258871"/>
                    <a:pt x="698604" y="246777"/>
                    <a:pt x="695857" y="235205"/>
                  </a:cubicBezTo>
                  <a:cubicBezTo>
                    <a:pt x="693110" y="223568"/>
                    <a:pt x="689775" y="212323"/>
                    <a:pt x="683367" y="205786"/>
                  </a:cubicBezTo>
                  <a:cubicBezTo>
                    <a:pt x="675782" y="198071"/>
                    <a:pt x="666627" y="187611"/>
                    <a:pt x="660088" y="177085"/>
                  </a:cubicBezTo>
                  <a:cubicBezTo>
                    <a:pt x="653614" y="166560"/>
                    <a:pt x="649756" y="156099"/>
                    <a:pt x="652960" y="148319"/>
                  </a:cubicBezTo>
                  <a:cubicBezTo>
                    <a:pt x="656164" y="140540"/>
                    <a:pt x="657734" y="131125"/>
                    <a:pt x="656295" y="121450"/>
                  </a:cubicBezTo>
                  <a:cubicBezTo>
                    <a:pt x="654922" y="111774"/>
                    <a:pt x="650541" y="101837"/>
                    <a:pt x="641909" y="93011"/>
                  </a:cubicBezTo>
                  <a:cubicBezTo>
                    <a:pt x="638117" y="89154"/>
                    <a:pt x="634782" y="84970"/>
                    <a:pt x="631970" y="80655"/>
                  </a:cubicBezTo>
                  <a:cubicBezTo>
                    <a:pt x="629158" y="76340"/>
                    <a:pt x="626935" y="71960"/>
                    <a:pt x="625365" y="67645"/>
                  </a:cubicBezTo>
                  <a:cubicBezTo>
                    <a:pt x="607906" y="65422"/>
                    <a:pt x="587373" y="63003"/>
                    <a:pt x="569913" y="61630"/>
                  </a:cubicBezTo>
                  <a:cubicBezTo>
                    <a:pt x="552454" y="60257"/>
                    <a:pt x="538068" y="59930"/>
                    <a:pt x="532837" y="61761"/>
                  </a:cubicBezTo>
                  <a:cubicBezTo>
                    <a:pt x="524271" y="64768"/>
                    <a:pt x="502692" y="52281"/>
                    <a:pt x="481832" y="37964"/>
                  </a:cubicBezTo>
                  <a:cubicBezTo>
                    <a:pt x="460972" y="23646"/>
                    <a:pt x="440831" y="7498"/>
                    <a:pt x="435011" y="3053"/>
                  </a:cubicBezTo>
                  <a:cubicBezTo>
                    <a:pt x="431285" y="176"/>
                    <a:pt x="416637" y="-412"/>
                    <a:pt x="397150" y="242"/>
                  </a:cubicBezTo>
                  <a:cubicBezTo>
                    <a:pt x="377664" y="895"/>
                    <a:pt x="353469" y="2857"/>
                    <a:pt x="330517" y="5145"/>
                  </a:cubicBezTo>
                  <a:cubicBezTo>
                    <a:pt x="317373" y="20247"/>
                    <a:pt x="315608" y="33388"/>
                    <a:pt x="316981" y="48490"/>
                  </a:cubicBezTo>
                  <a:cubicBezTo>
                    <a:pt x="318354" y="63592"/>
                    <a:pt x="322866" y="80720"/>
                    <a:pt x="322277" y="103929"/>
                  </a:cubicBezTo>
                  <a:cubicBezTo>
                    <a:pt x="321689" y="127530"/>
                    <a:pt x="308807" y="137205"/>
                    <a:pt x="292721" y="140997"/>
                  </a:cubicBezTo>
                  <a:cubicBezTo>
                    <a:pt x="276634" y="144789"/>
                    <a:pt x="257213" y="142632"/>
                    <a:pt x="243612" y="142697"/>
                  </a:cubicBezTo>
                  <a:cubicBezTo>
                    <a:pt x="229945" y="142762"/>
                    <a:pt x="211962" y="121777"/>
                    <a:pt x="195549" y="98437"/>
                  </a:cubicBezTo>
                  <a:cubicBezTo>
                    <a:pt x="179136" y="75098"/>
                    <a:pt x="164292" y="49274"/>
                    <a:pt x="157099" y="39729"/>
                  </a:cubicBezTo>
                  <a:cubicBezTo>
                    <a:pt x="149906" y="30119"/>
                    <a:pt x="134866" y="36133"/>
                    <a:pt x="117538" y="47117"/>
                  </a:cubicBezTo>
                  <a:cubicBezTo>
                    <a:pt x="100209" y="58100"/>
                    <a:pt x="80526" y="74052"/>
                    <a:pt x="64113" y="84447"/>
                  </a:cubicBezTo>
                  <a:cubicBezTo>
                    <a:pt x="47634" y="94842"/>
                    <a:pt x="43777" y="110009"/>
                    <a:pt x="41161" y="124980"/>
                  </a:cubicBezTo>
                  <a:cubicBezTo>
                    <a:pt x="38545" y="139951"/>
                    <a:pt x="37172" y="154726"/>
                    <a:pt x="25729" y="164337"/>
                  </a:cubicBezTo>
                  <a:cubicBezTo>
                    <a:pt x="14285" y="174012"/>
                    <a:pt x="5065" y="186957"/>
                    <a:pt x="1534" y="202844"/>
                  </a:cubicBezTo>
                  <a:cubicBezTo>
                    <a:pt x="-1997" y="218730"/>
                    <a:pt x="226" y="237558"/>
                    <a:pt x="11800" y="258871"/>
                  </a:cubicBezTo>
                  <a:cubicBezTo>
                    <a:pt x="12258" y="259786"/>
                    <a:pt x="12650" y="260636"/>
                    <a:pt x="13043" y="261486"/>
                  </a:cubicBezTo>
                  <a:cubicBezTo>
                    <a:pt x="13435" y="262401"/>
                    <a:pt x="13762" y="263251"/>
                    <a:pt x="14220" y="264167"/>
                  </a:cubicBezTo>
                  <a:cubicBezTo>
                    <a:pt x="28540" y="262925"/>
                    <a:pt x="43384" y="260963"/>
                    <a:pt x="56789" y="257629"/>
                  </a:cubicBezTo>
                  <a:cubicBezTo>
                    <a:pt x="70194" y="254295"/>
                    <a:pt x="82227" y="249653"/>
                    <a:pt x="90989" y="243181"/>
                  </a:cubicBezTo>
                  <a:cubicBezTo>
                    <a:pt x="106291" y="231805"/>
                    <a:pt x="134735" y="231740"/>
                    <a:pt x="162723" y="234420"/>
                  </a:cubicBezTo>
                  <a:cubicBezTo>
                    <a:pt x="190580" y="236970"/>
                    <a:pt x="217979" y="242527"/>
                    <a:pt x="231187" y="242462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2" name="Volný tvar 71">
              <a:extLst>
                <a:ext uri="{FF2B5EF4-FFF2-40B4-BE49-F238E27FC236}">
                  <a16:creationId xmlns:a16="http://schemas.microsoft.com/office/drawing/2014/main" id="{402BAE4A-1C98-F643-84E3-34A36931CF1E}"/>
                </a:ext>
              </a:extLst>
            </p:cNvPr>
            <p:cNvSpPr/>
            <p:nvPr/>
          </p:nvSpPr>
          <p:spPr>
            <a:xfrm>
              <a:off x="7713384" y="3350090"/>
              <a:ext cx="902398" cy="660303"/>
            </a:xfrm>
            <a:custGeom>
              <a:avLst/>
              <a:gdLst>
                <a:gd name="connsiteX0" fmla="*/ 852309 w 902397"/>
                <a:gd name="connsiteY0" fmla="*/ 327733 h 660303"/>
                <a:gd name="connsiteX1" fmla="*/ 852309 w 902397"/>
                <a:gd name="connsiteY1" fmla="*/ 327733 h 660303"/>
                <a:gd name="connsiteX2" fmla="*/ 828310 w 902397"/>
                <a:gd name="connsiteY2" fmla="*/ 302759 h 660303"/>
                <a:gd name="connsiteX3" fmla="*/ 796202 w 902397"/>
                <a:gd name="connsiteY3" fmla="*/ 272882 h 660303"/>
                <a:gd name="connsiteX4" fmla="*/ 771943 w 902397"/>
                <a:gd name="connsiteY4" fmla="*/ 243789 h 660303"/>
                <a:gd name="connsiteX5" fmla="*/ 750887 w 902397"/>
                <a:gd name="connsiteY5" fmla="*/ 211363 h 660303"/>
                <a:gd name="connsiteX6" fmla="*/ 737285 w 902397"/>
                <a:gd name="connsiteY6" fmla="*/ 179459 h 660303"/>
                <a:gd name="connsiteX7" fmla="*/ 739835 w 902397"/>
                <a:gd name="connsiteY7" fmla="*/ 140886 h 660303"/>
                <a:gd name="connsiteX8" fmla="*/ 739378 w 902397"/>
                <a:gd name="connsiteY8" fmla="*/ 100091 h 660303"/>
                <a:gd name="connsiteX9" fmla="*/ 730942 w 902397"/>
                <a:gd name="connsiteY9" fmla="*/ 72568 h 660303"/>
                <a:gd name="connsiteX10" fmla="*/ 689746 w 902397"/>
                <a:gd name="connsiteY10" fmla="*/ 52890 h 660303"/>
                <a:gd name="connsiteX11" fmla="*/ 640572 w 902397"/>
                <a:gd name="connsiteY11" fmla="*/ 46483 h 660303"/>
                <a:gd name="connsiteX12" fmla="*/ 610034 w 902397"/>
                <a:gd name="connsiteY12" fmla="*/ 58185 h 660303"/>
                <a:gd name="connsiteX13" fmla="*/ 589043 w 902397"/>
                <a:gd name="connsiteY13" fmla="*/ 46679 h 660303"/>
                <a:gd name="connsiteX14" fmla="*/ 569099 w 902397"/>
                <a:gd name="connsiteY14" fmla="*/ 24713 h 660303"/>
                <a:gd name="connsiteX15" fmla="*/ 539542 w 902397"/>
                <a:gd name="connsiteY15" fmla="*/ 22620 h 660303"/>
                <a:gd name="connsiteX16" fmla="*/ 509724 w 902397"/>
                <a:gd name="connsiteY16" fmla="*/ 21640 h 660303"/>
                <a:gd name="connsiteX17" fmla="*/ 487884 w 902397"/>
                <a:gd name="connsiteY17" fmla="*/ 7388 h 660303"/>
                <a:gd name="connsiteX18" fmla="*/ 485137 w 902397"/>
                <a:gd name="connsiteY18" fmla="*/ 4184 h 660303"/>
                <a:gd name="connsiteX19" fmla="*/ 482914 w 902397"/>
                <a:gd name="connsiteY19" fmla="*/ 0 h 660303"/>
                <a:gd name="connsiteX20" fmla="*/ 467351 w 902397"/>
                <a:gd name="connsiteY20" fmla="*/ 4576 h 660303"/>
                <a:gd name="connsiteX21" fmla="*/ 452769 w 902397"/>
                <a:gd name="connsiteY21" fmla="*/ 12618 h 660303"/>
                <a:gd name="connsiteX22" fmla="*/ 436421 w 902397"/>
                <a:gd name="connsiteY22" fmla="*/ 34715 h 660303"/>
                <a:gd name="connsiteX23" fmla="*/ 415757 w 902397"/>
                <a:gd name="connsiteY23" fmla="*/ 48052 h 660303"/>
                <a:gd name="connsiteX24" fmla="*/ 383846 w 902397"/>
                <a:gd name="connsiteY24" fmla="*/ 45960 h 660303"/>
                <a:gd name="connsiteX25" fmla="*/ 349843 w 902397"/>
                <a:gd name="connsiteY25" fmla="*/ 57139 h 660303"/>
                <a:gd name="connsiteX26" fmla="*/ 327413 w 902397"/>
                <a:gd name="connsiteY26" fmla="*/ 84794 h 660303"/>
                <a:gd name="connsiteX27" fmla="*/ 324275 w 902397"/>
                <a:gd name="connsiteY27" fmla="*/ 110160 h 660303"/>
                <a:gd name="connsiteX28" fmla="*/ 326171 w 902397"/>
                <a:gd name="connsiteY28" fmla="*/ 134806 h 660303"/>
                <a:gd name="connsiteX29" fmla="*/ 312962 w 902397"/>
                <a:gd name="connsiteY29" fmla="*/ 148470 h 660303"/>
                <a:gd name="connsiteX30" fmla="*/ 297203 w 902397"/>
                <a:gd name="connsiteY30" fmla="*/ 159584 h 660303"/>
                <a:gd name="connsiteX31" fmla="*/ 281509 w 902397"/>
                <a:gd name="connsiteY31" fmla="*/ 175079 h 660303"/>
                <a:gd name="connsiteX32" fmla="*/ 251887 w 902397"/>
                <a:gd name="connsiteY32" fmla="*/ 195411 h 660303"/>
                <a:gd name="connsiteX33" fmla="*/ 233054 w 902397"/>
                <a:gd name="connsiteY33" fmla="*/ 222280 h 660303"/>
                <a:gd name="connsiteX34" fmla="*/ 229196 w 902397"/>
                <a:gd name="connsiteY34" fmla="*/ 251373 h 660303"/>
                <a:gd name="connsiteX35" fmla="*/ 218930 w 902397"/>
                <a:gd name="connsiteY35" fmla="*/ 269417 h 660303"/>
                <a:gd name="connsiteX36" fmla="*/ 187411 w 902397"/>
                <a:gd name="connsiteY36" fmla="*/ 274320 h 660303"/>
                <a:gd name="connsiteX37" fmla="*/ 155958 w 902397"/>
                <a:gd name="connsiteY37" fmla="*/ 290272 h 660303"/>
                <a:gd name="connsiteX38" fmla="*/ 135948 w 902397"/>
                <a:gd name="connsiteY38" fmla="*/ 309820 h 660303"/>
                <a:gd name="connsiteX39" fmla="*/ 107307 w 902397"/>
                <a:gd name="connsiteY39" fmla="*/ 314004 h 660303"/>
                <a:gd name="connsiteX40" fmla="*/ 77750 w 902397"/>
                <a:gd name="connsiteY40" fmla="*/ 310670 h 660303"/>
                <a:gd name="connsiteX41" fmla="*/ 36227 w 902397"/>
                <a:gd name="connsiteY41" fmla="*/ 309101 h 660303"/>
                <a:gd name="connsiteX42" fmla="*/ 36488 w 902397"/>
                <a:gd name="connsiteY42" fmla="*/ 313481 h 660303"/>
                <a:gd name="connsiteX43" fmla="*/ 35638 w 902397"/>
                <a:gd name="connsiteY43" fmla="*/ 317992 h 660303"/>
                <a:gd name="connsiteX44" fmla="*/ 32892 w 902397"/>
                <a:gd name="connsiteY44" fmla="*/ 361271 h 660303"/>
                <a:gd name="connsiteX45" fmla="*/ 51005 w 902397"/>
                <a:gd name="connsiteY45" fmla="*/ 392913 h 660303"/>
                <a:gd name="connsiteX46" fmla="*/ 67026 w 902397"/>
                <a:gd name="connsiteY46" fmla="*/ 438284 h 660303"/>
                <a:gd name="connsiteX47" fmla="*/ 55648 w 902397"/>
                <a:gd name="connsiteY47" fmla="*/ 478818 h 660303"/>
                <a:gd name="connsiteX48" fmla="*/ 20533 w 902397"/>
                <a:gd name="connsiteY48" fmla="*/ 501830 h 660303"/>
                <a:gd name="connsiteX49" fmla="*/ 0 w 902397"/>
                <a:gd name="connsiteY49" fmla="*/ 529746 h 660303"/>
                <a:gd name="connsiteX50" fmla="*/ 18637 w 902397"/>
                <a:gd name="connsiteY50" fmla="*/ 552563 h 660303"/>
                <a:gd name="connsiteX51" fmla="*/ 32500 w 902397"/>
                <a:gd name="connsiteY51" fmla="*/ 580348 h 660303"/>
                <a:gd name="connsiteX52" fmla="*/ 29622 w 902397"/>
                <a:gd name="connsiteY52" fmla="*/ 604994 h 660303"/>
                <a:gd name="connsiteX53" fmla="*/ 31126 w 902397"/>
                <a:gd name="connsiteY53" fmla="*/ 634872 h 660303"/>
                <a:gd name="connsiteX54" fmla="*/ 58002 w 902397"/>
                <a:gd name="connsiteY54" fmla="*/ 635068 h 660303"/>
                <a:gd name="connsiteX55" fmla="*/ 82916 w 902397"/>
                <a:gd name="connsiteY55" fmla="*/ 622712 h 660303"/>
                <a:gd name="connsiteX56" fmla="*/ 106784 w 902397"/>
                <a:gd name="connsiteY56" fmla="*/ 596888 h 660303"/>
                <a:gd name="connsiteX57" fmla="*/ 145692 w 902397"/>
                <a:gd name="connsiteY57" fmla="*/ 584205 h 660303"/>
                <a:gd name="connsiteX58" fmla="*/ 236324 w 902397"/>
                <a:gd name="connsiteY58" fmla="*/ 586362 h 660303"/>
                <a:gd name="connsiteX59" fmla="*/ 311981 w 902397"/>
                <a:gd name="connsiteY59" fmla="*/ 604014 h 660303"/>
                <a:gd name="connsiteX60" fmla="*/ 353243 w 902397"/>
                <a:gd name="connsiteY60" fmla="*/ 614474 h 660303"/>
                <a:gd name="connsiteX61" fmla="*/ 400913 w 902397"/>
                <a:gd name="connsiteY61" fmla="*/ 618332 h 660303"/>
                <a:gd name="connsiteX62" fmla="*/ 442502 w 902397"/>
                <a:gd name="connsiteY62" fmla="*/ 632453 h 660303"/>
                <a:gd name="connsiteX63" fmla="*/ 466827 w 902397"/>
                <a:gd name="connsiteY63" fmla="*/ 626830 h 660303"/>
                <a:gd name="connsiteX64" fmla="*/ 489780 w 902397"/>
                <a:gd name="connsiteY64" fmla="*/ 629642 h 660303"/>
                <a:gd name="connsiteX65" fmla="*/ 529865 w 902397"/>
                <a:gd name="connsiteY65" fmla="*/ 632387 h 660303"/>
                <a:gd name="connsiteX66" fmla="*/ 565699 w 902397"/>
                <a:gd name="connsiteY66" fmla="*/ 640298 h 660303"/>
                <a:gd name="connsiteX67" fmla="*/ 592902 w 902397"/>
                <a:gd name="connsiteY67" fmla="*/ 652654 h 660303"/>
                <a:gd name="connsiteX68" fmla="*/ 637303 w 902397"/>
                <a:gd name="connsiteY68" fmla="*/ 646574 h 660303"/>
                <a:gd name="connsiteX69" fmla="*/ 681703 w 902397"/>
                <a:gd name="connsiteY69" fmla="*/ 658146 h 660303"/>
                <a:gd name="connsiteX70" fmla="*/ 695631 w 902397"/>
                <a:gd name="connsiteY70" fmla="*/ 654027 h 660303"/>
                <a:gd name="connsiteX71" fmla="*/ 698704 w 902397"/>
                <a:gd name="connsiteY71" fmla="*/ 625719 h 660303"/>
                <a:gd name="connsiteX72" fmla="*/ 727150 w 902397"/>
                <a:gd name="connsiteY72" fmla="*/ 586624 h 660303"/>
                <a:gd name="connsiteX73" fmla="*/ 755660 w 902397"/>
                <a:gd name="connsiteY73" fmla="*/ 560800 h 660303"/>
                <a:gd name="connsiteX74" fmla="*/ 778089 w 902397"/>
                <a:gd name="connsiteY74" fmla="*/ 558316 h 660303"/>
                <a:gd name="connsiteX75" fmla="*/ 817978 w 902397"/>
                <a:gd name="connsiteY75" fmla="*/ 547725 h 660303"/>
                <a:gd name="connsiteX76" fmla="*/ 810589 w 902397"/>
                <a:gd name="connsiteY76" fmla="*/ 532165 h 660303"/>
                <a:gd name="connsiteX77" fmla="*/ 803461 w 902397"/>
                <a:gd name="connsiteY77" fmla="*/ 506276 h 660303"/>
                <a:gd name="connsiteX78" fmla="*/ 786787 w 902397"/>
                <a:gd name="connsiteY78" fmla="*/ 447698 h 660303"/>
                <a:gd name="connsiteX79" fmla="*/ 788029 w 902397"/>
                <a:gd name="connsiteY79" fmla="*/ 413833 h 660303"/>
                <a:gd name="connsiteX80" fmla="*/ 820005 w 902397"/>
                <a:gd name="connsiteY80" fmla="*/ 416710 h 660303"/>
                <a:gd name="connsiteX81" fmla="*/ 856820 w 902397"/>
                <a:gd name="connsiteY81" fmla="*/ 424555 h 660303"/>
                <a:gd name="connsiteX82" fmla="*/ 890300 w 902397"/>
                <a:gd name="connsiteY82" fmla="*/ 405400 h 660303"/>
                <a:gd name="connsiteX83" fmla="*/ 906060 w 902397"/>
                <a:gd name="connsiteY83" fmla="*/ 378073 h 660303"/>
                <a:gd name="connsiteX84" fmla="*/ 883892 w 902397"/>
                <a:gd name="connsiteY84" fmla="*/ 347019 h 660303"/>
                <a:gd name="connsiteX85" fmla="*/ 852309 w 902397"/>
                <a:gd name="connsiteY85" fmla="*/ 327733 h 66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02397" h="660303">
                  <a:moveTo>
                    <a:pt x="852309" y="327733"/>
                  </a:moveTo>
                  <a:lnTo>
                    <a:pt x="852309" y="327733"/>
                  </a:lnTo>
                  <a:cubicBezTo>
                    <a:pt x="843676" y="325575"/>
                    <a:pt x="836680" y="314592"/>
                    <a:pt x="828310" y="302759"/>
                  </a:cubicBezTo>
                  <a:cubicBezTo>
                    <a:pt x="819939" y="290926"/>
                    <a:pt x="810196" y="278308"/>
                    <a:pt x="796202" y="272882"/>
                  </a:cubicBezTo>
                  <a:cubicBezTo>
                    <a:pt x="782209" y="267456"/>
                    <a:pt x="776781" y="255884"/>
                    <a:pt x="771943" y="243789"/>
                  </a:cubicBezTo>
                  <a:cubicBezTo>
                    <a:pt x="767038" y="231695"/>
                    <a:pt x="762722" y="219011"/>
                    <a:pt x="750887" y="211363"/>
                  </a:cubicBezTo>
                  <a:cubicBezTo>
                    <a:pt x="739051" y="203714"/>
                    <a:pt x="736828" y="192142"/>
                    <a:pt x="737285" y="179459"/>
                  </a:cubicBezTo>
                  <a:cubicBezTo>
                    <a:pt x="737743" y="166776"/>
                    <a:pt x="740947" y="152981"/>
                    <a:pt x="739835" y="140886"/>
                  </a:cubicBezTo>
                  <a:cubicBezTo>
                    <a:pt x="738659" y="128792"/>
                    <a:pt x="739704" y="113363"/>
                    <a:pt x="739378" y="100091"/>
                  </a:cubicBezTo>
                  <a:cubicBezTo>
                    <a:pt x="739051" y="86885"/>
                    <a:pt x="737416" y="75837"/>
                    <a:pt x="730942" y="72568"/>
                  </a:cubicBezTo>
                  <a:cubicBezTo>
                    <a:pt x="724469" y="69299"/>
                    <a:pt x="707794" y="60016"/>
                    <a:pt x="689746" y="52890"/>
                  </a:cubicBezTo>
                  <a:cubicBezTo>
                    <a:pt x="671698" y="45829"/>
                    <a:pt x="652342" y="40926"/>
                    <a:pt x="640572" y="46483"/>
                  </a:cubicBezTo>
                  <a:cubicBezTo>
                    <a:pt x="628801" y="52040"/>
                    <a:pt x="618600" y="57009"/>
                    <a:pt x="610034" y="58185"/>
                  </a:cubicBezTo>
                  <a:cubicBezTo>
                    <a:pt x="601468" y="59297"/>
                    <a:pt x="594471" y="56616"/>
                    <a:pt x="589043" y="46679"/>
                  </a:cubicBezTo>
                  <a:cubicBezTo>
                    <a:pt x="583616" y="36742"/>
                    <a:pt x="577142" y="29093"/>
                    <a:pt x="569099" y="24713"/>
                  </a:cubicBezTo>
                  <a:cubicBezTo>
                    <a:pt x="561056" y="20332"/>
                    <a:pt x="551378" y="19286"/>
                    <a:pt x="539542" y="22620"/>
                  </a:cubicBezTo>
                  <a:cubicBezTo>
                    <a:pt x="527707" y="25955"/>
                    <a:pt x="518029" y="24908"/>
                    <a:pt x="509724" y="21640"/>
                  </a:cubicBezTo>
                  <a:cubicBezTo>
                    <a:pt x="501420" y="18371"/>
                    <a:pt x="494357" y="12879"/>
                    <a:pt x="487884" y="7388"/>
                  </a:cubicBezTo>
                  <a:cubicBezTo>
                    <a:pt x="486837" y="6538"/>
                    <a:pt x="485987" y="5426"/>
                    <a:pt x="485137" y="4184"/>
                  </a:cubicBezTo>
                  <a:cubicBezTo>
                    <a:pt x="484352" y="2942"/>
                    <a:pt x="483567" y="1504"/>
                    <a:pt x="482914" y="0"/>
                  </a:cubicBezTo>
                  <a:cubicBezTo>
                    <a:pt x="478205" y="1046"/>
                    <a:pt x="472647" y="2550"/>
                    <a:pt x="467351" y="4576"/>
                  </a:cubicBezTo>
                  <a:cubicBezTo>
                    <a:pt x="461988" y="6603"/>
                    <a:pt x="456823" y="9283"/>
                    <a:pt x="452769" y="12618"/>
                  </a:cubicBezTo>
                  <a:cubicBezTo>
                    <a:pt x="445641" y="18502"/>
                    <a:pt x="441391" y="27393"/>
                    <a:pt x="436421" y="34715"/>
                  </a:cubicBezTo>
                  <a:cubicBezTo>
                    <a:pt x="431451" y="42103"/>
                    <a:pt x="425762" y="47987"/>
                    <a:pt x="415757" y="48052"/>
                  </a:cubicBezTo>
                  <a:cubicBezTo>
                    <a:pt x="405687" y="48117"/>
                    <a:pt x="394963" y="45960"/>
                    <a:pt x="383846" y="45960"/>
                  </a:cubicBezTo>
                  <a:cubicBezTo>
                    <a:pt x="372730" y="46025"/>
                    <a:pt x="361286" y="48248"/>
                    <a:pt x="349843" y="57139"/>
                  </a:cubicBezTo>
                  <a:cubicBezTo>
                    <a:pt x="338465" y="65965"/>
                    <a:pt x="331337" y="75575"/>
                    <a:pt x="327413" y="84794"/>
                  </a:cubicBezTo>
                  <a:cubicBezTo>
                    <a:pt x="323490" y="94012"/>
                    <a:pt x="322836" y="102837"/>
                    <a:pt x="324275" y="110160"/>
                  </a:cubicBezTo>
                  <a:cubicBezTo>
                    <a:pt x="325779" y="117482"/>
                    <a:pt x="327217" y="127027"/>
                    <a:pt x="326171" y="134806"/>
                  </a:cubicBezTo>
                  <a:cubicBezTo>
                    <a:pt x="325125" y="142521"/>
                    <a:pt x="321594" y="148405"/>
                    <a:pt x="312962" y="148470"/>
                  </a:cubicBezTo>
                  <a:cubicBezTo>
                    <a:pt x="304331" y="148536"/>
                    <a:pt x="300800" y="153700"/>
                    <a:pt x="297203" y="159584"/>
                  </a:cubicBezTo>
                  <a:cubicBezTo>
                    <a:pt x="293606" y="165468"/>
                    <a:pt x="290075" y="172137"/>
                    <a:pt x="281509" y="175079"/>
                  </a:cubicBezTo>
                  <a:cubicBezTo>
                    <a:pt x="272943" y="178020"/>
                    <a:pt x="261499" y="186192"/>
                    <a:pt x="251887" y="195411"/>
                  </a:cubicBezTo>
                  <a:cubicBezTo>
                    <a:pt x="242274" y="204629"/>
                    <a:pt x="234427" y="214958"/>
                    <a:pt x="233054" y="222280"/>
                  </a:cubicBezTo>
                  <a:cubicBezTo>
                    <a:pt x="231616" y="229668"/>
                    <a:pt x="230961" y="241436"/>
                    <a:pt x="229196" y="251373"/>
                  </a:cubicBezTo>
                  <a:cubicBezTo>
                    <a:pt x="227431" y="261310"/>
                    <a:pt x="224619" y="269417"/>
                    <a:pt x="218930" y="269417"/>
                  </a:cubicBezTo>
                  <a:cubicBezTo>
                    <a:pt x="213175" y="269417"/>
                    <a:pt x="200293" y="270986"/>
                    <a:pt x="187411" y="274320"/>
                  </a:cubicBezTo>
                  <a:cubicBezTo>
                    <a:pt x="174529" y="277654"/>
                    <a:pt x="161647" y="282884"/>
                    <a:pt x="155958" y="290272"/>
                  </a:cubicBezTo>
                  <a:cubicBezTo>
                    <a:pt x="150269" y="297660"/>
                    <a:pt x="143795" y="304982"/>
                    <a:pt x="135948" y="309820"/>
                  </a:cubicBezTo>
                  <a:cubicBezTo>
                    <a:pt x="128101" y="314657"/>
                    <a:pt x="118816" y="316880"/>
                    <a:pt x="107307" y="314004"/>
                  </a:cubicBezTo>
                  <a:cubicBezTo>
                    <a:pt x="101422" y="312500"/>
                    <a:pt x="90567" y="311454"/>
                    <a:pt x="77750" y="310670"/>
                  </a:cubicBezTo>
                  <a:cubicBezTo>
                    <a:pt x="64934" y="309885"/>
                    <a:pt x="50155" y="309427"/>
                    <a:pt x="36227" y="309101"/>
                  </a:cubicBezTo>
                  <a:cubicBezTo>
                    <a:pt x="36488" y="310539"/>
                    <a:pt x="36554" y="311977"/>
                    <a:pt x="36488" y="313481"/>
                  </a:cubicBezTo>
                  <a:cubicBezTo>
                    <a:pt x="36423" y="314984"/>
                    <a:pt x="36161" y="316488"/>
                    <a:pt x="35638" y="317992"/>
                  </a:cubicBezTo>
                  <a:cubicBezTo>
                    <a:pt x="30342" y="333420"/>
                    <a:pt x="29884" y="348326"/>
                    <a:pt x="32892" y="361271"/>
                  </a:cubicBezTo>
                  <a:cubicBezTo>
                    <a:pt x="35900" y="374215"/>
                    <a:pt x="42374" y="385199"/>
                    <a:pt x="51005" y="392913"/>
                  </a:cubicBezTo>
                  <a:cubicBezTo>
                    <a:pt x="59637" y="400562"/>
                    <a:pt x="65653" y="419848"/>
                    <a:pt x="67026" y="438284"/>
                  </a:cubicBezTo>
                  <a:cubicBezTo>
                    <a:pt x="68465" y="456720"/>
                    <a:pt x="65261" y="474372"/>
                    <a:pt x="55648" y="478818"/>
                  </a:cubicBezTo>
                  <a:cubicBezTo>
                    <a:pt x="46036" y="483263"/>
                    <a:pt x="32042" y="492155"/>
                    <a:pt x="20533" y="501830"/>
                  </a:cubicBezTo>
                  <a:cubicBezTo>
                    <a:pt x="9024" y="511506"/>
                    <a:pt x="-65" y="522032"/>
                    <a:pt x="0" y="529746"/>
                  </a:cubicBezTo>
                  <a:cubicBezTo>
                    <a:pt x="65" y="537461"/>
                    <a:pt x="9744" y="544587"/>
                    <a:pt x="18637" y="552563"/>
                  </a:cubicBezTo>
                  <a:cubicBezTo>
                    <a:pt x="27530" y="560538"/>
                    <a:pt x="35638" y="569299"/>
                    <a:pt x="32500" y="580348"/>
                  </a:cubicBezTo>
                  <a:cubicBezTo>
                    <a:pt x="30669" y="586624"/>
                    <a:pt x="29753" y="595384"/>
                    <a:pt x="29622" y="604994"/>
                  </a:cubicBezTo>
                  <a:cubicBezTo>
                    <a:pt x="29426" y="614605"/>
                    <a:pt x="30015" y="625131"/>
                    <a:pt x="31126" y="634872"/>
                  </a:cubicBezTo>
                  <a:cubicBezTo>
                    <a:pt x="40216" y="635199"/>
                    <a:pt x="49240" y="636179"/>
                    <a:pt x="58002" y="635068"/>
                  </a:cubicBezTo>
                  <a:cubicBezTo>
                    <a:pt x="66699" y="633957"/>
                    <a:pt x="75135" y="630753"/>
                    <a:pt x="82916" y="622712"/>
                  </a:cubicBezTo>
                  <a:cubicBezTo>
                    <a:pt x="91482" y="613886"/>
                    <a:pt x="97825" y="604275"/>
                    <a:pt x="106784" y="596888"/>
                  </a:cubicBezTo>
                  <a:cubicBezTo>
                    <a:pt x="115677" y="589500"/>
                    <a:pt x="127121" y="584336"/>
                    <a:pt x="145692" y="584205"/>
                  </a:cubicBezTo>
                  <a:cubicBezTo>
                    <a:pt x="164328" y="584140"/>
                    <a:pt x="201601" y="583943"/>
                    <a:pt x="236324" y="586362"/>
                  </a:cubicBezTo>
                  <a:cubicBezTo>
                    <a:pt x="271112" y="588781"/>
                    <a:pt x="303350" y="593815"/>
                    <a:pt x="311981" y="604014"/>
                  </a:cubicBezTo>
                  <a:cubicBezTo>
                    <a:pt x="320613" y="614278"/>
                    <a:pt x="336372" y="614932"/>
                    <a:pt x="353243" y="614474"/>
                  </a:cubicBezTo>
                  <a:cubicBezTo>
                    <a:pt x="370049" y="614016"/>
                    <a:pt x="387966" y="612447"/>
                    <a:pt x="400913" y="618332"/>
                  </a:cubicBezTo>
                  <a:cubicBezTo>
                    <a:pt x="413861" y="624150"/>
                    <a:pt x="429620" y="629968"/>
                    <a:pt x="442502" y="632453"/>
                  </a:cubicBezTo>
                  <a:cubicBezTo>
                    <a:pt x="455384" y="635002"/>
                    <a:pt x="465389" y="634218"/>
                    <a:pt x="466827" y="626830"/>
                  </a:cubicBezTo>
                  <a:cubicBezTo>
                    <a:pt x="468266" y="619508"/>
                    <a:pt x="477552" y="624607"/>
                    <a:pt x="489780" y="629642"/>
                  </a:cubicBezTo>
                  <a:cubicBezTo>
                    <a:pt x="502008" y="634741"/>
                    <a:pt x="517048" y="639840"/>
                    <a:pt x="529865" y="632387"/>
                  </a:cubicBezTo>
                  <a:cubicBezTo>
                    <a:pt x="542747" y="625000"/>
                    <a:pt x="554975" y="632257"/>
                    <a:pt x="565699" y="640298"/>
                  </a:cubicBezTo>
                  <a:cubicBezTo>
                    <a:pt x="576488" y="648339"/>
                    <a:pt x="585839" y="657100"/>
                    <a:pt x="592902" y="652654"/>
                  </a:cubicBezTo>
                  <a:cubicBezTo>
                    <a:pt x="600095" y="648209"/>
                    <a:pt x="618731" y="645920"/>
                    <a:pt x="637303" y="646574"/>
                  </a:cubicBezTo>
                  <a:cubicBezTo>
                    <a:pt x="655939" y="647228"/>
                    <a:pt x="674575" y="650823"/>
                    <a:pt x="681703" y="658146"/>
                  </a:cubicBezTo>
                  <a:cubicBezTo>
                    <a:pt x="688895" y="665468"/>
                    <a:pt x="693211" y="661742"/>
                    <a:pt x="695631" y="654027"/>
                  </a:cubicBezTo>
                  <a:cubicBezTo>
                    <a:pt x="698116" y="646312"/>
                    <a:pt x="698770" y="634545"/>
                    <a:pt x="698704" y="625719"/>
                  </a:cubicBezTo>
                  <a:cubicBezTo>
                    <a:pt x="698639" y="616893"/>
                    <a:pt x="712894" y="600680"/>
                    <a:pt x="727150" y="586624"/>
                  </a:cubicBezTo>
                  <a:cubicBezTo>
                    <a:pt x="741405" y="572633"/>
                    <a:pt x="755660" y="560800"/>
                    <a:pt x="755660" y="560800"/>
                  </a:cubicBezTo>
                  <a:cubicBezTo>
                    <a:pt x="755660" y="560800"/>
                    <a:pt x="765404" y="560212"/>
                    <a:pt x="778089" y="558316"/>
                  </a:cubicBezTo>
                  <a:cubicBezTo>
                    <a:pt x="790775" y="556355"/>
                    <a:pt x="806338" y="553086"/>
                    <a:pt x="817978" y="547725"/>
                  </a:cubicBezTo>
                  <a:cubicBezTo>
                    <a:pt x="815362" y="543933"/>
                    <a:pt x="812943" y="538899"/>
                    <a:pt x="810589" y="532165"/>
                  </a:cubicBezTo>
                  <a:cubicBezTo>
                    <a:pt x="808234" y="525431"/>
                    <a:pt x="805880" y="516932"/>
                    <a:pt x="803461" y="506276"/>
                  </a:cubicBezTo>
                  <a:cubicBezTo>
                    <a:pt x="797968" y="482087"/>
                    <a:pt x="790906" y="462800"/>
                    <a:pt x="786787" y="447698"/>
                  </a:cubicBezTo>
                  <a:cubicBezTo>
                    <a:pt x="782667" y="432531"/>
                    <a:pt x="781555" y="421548"/>
                    <a:pt x="788029" y="413833"/>
                  </a:cubicBezTo>
                  <a:cubicBezTo>
                    <a:pt x="794437" y="406054"/>
                    <a:pt x="806796" y="410957"/>
                    <a:pt x="820005" y="416710"/>
                  </a:cubicBezTo>
                  <a:cubicBezTo>
                    <a:pt x="833214" y="422463"/>
                    <a:pt x="847208" y="429001"/>
                    <a:pt x="856820" y="424555"/>
                  </a:cubicBezTo>
                  <a:cubicBezTo>
                    <a:pt x="866498" y="420110"/>
                    <a:pt x="879838" y="413441"/>
                    <a:pt x="890300" y="405400"/>
                  </a:cubicBezTo>
                  <a:cubicBezTo>
                    <a:pt x="900763" y="397359"/>
                    <a:pt x="908218" y="387945"/>
                    <a:pt x="906060" y="378073"/>
                  </a:cubicBezTo>
                  <a:cubicBezTo>
                    <a:pt x="903837" y="368135"/>
                    <a:pt x="894682" y="356629"/>
                    <a:pt x="883892" y="347019"/>
                  </a:cubicBezTo>
                  <a:cubicBezTo>
                    <a:pt x="873299" y="337539"/>
                    <a:pt x="860940" y="329890"/>
                    <a:pt x="852309" y="327733"/>
                  </a:cubicBez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3" name="Volný tvar 72">
              <a:extLst>
                <a:ext uri="{FF2B5EF4-FFF2-40B4-BE49-F238E27FC236}">
                  <a16:creationId xmlns:a16="http://schemas.microsoft.com/office/drawing/2014/main" id="{4F772619-F389-2642-8087-C3A394C53BFB}"/>
                </a:ext>
              </a:extLst>
            </p:cNvPr>
            <p:cNvSpPr/>
            <p:nvPr/>
          </p:nvSpPr>
          <p:spPr>
            <a:xfrm>
              <a:off x="7713384" y="3350090"/>
              <a:ext cx="902398" cy="660303"/>
            </a:xfrm>
            <a:custGeom>
              <a:avLst/>
              <a:gdLst>
                <a:gd name="connsiteX0" fmla="*/ 852309 w 902397"/>
                <a:gd name="connsiteY0" fmla="*/ 327733 h 660303"/>
                <a:gd name="connsiteX1" fmla="*/ 852309 w 902397"/>
                <a:gd name="connsiteY1" fmla="*/ 327733 h 660303"/>
                <a:gd name="connsiteX2" fmla="*/ 828310 w 902397"/>
                <a:gd name="connsiteY2" fmla="*/ 302759 h 660303"/>
                <a:gd name="connsiteX3" fmla="*/ 796202 w 902397"/>
                <a:gd name="connsiteY3" fmla="*/ 272882 h 660303"/>
                <a:gd name="connsiteX4" fmla="*/ 771943 w 902397"/>
                <a:gd name="connsiteY4" fmla="*/ 243789 h 660303"/>
                <a:gd name="connsiteX5" fmla="*/ 750887 w 902397"/>
                <a:gd name="connsiteY5" fmla="*/ 211363 h 660303"/>
                <a:gd name="connsiteX6" fmla="*/ 737285 w 902397"/>
                <a:gd name="connsiteY6" fmla="*/ 179459 h 660303"/>
                <a:gd name="connsiteX7" fmla="*/ 739835 w 902397"/>
                <a:gd name="connsiteY7" fmla="*/ 140886 h 660303"/>
                <a:gd name="connsiteX8" fmla="*/ 739378 w 902397"/>
                <a:gd name="connsiteY8" fmla="*/ 100091 h 660303"/>
                <a:gd name="connsiteX9" fmla="*/ 730942 w 902397"/>
                <a:gd name="connsiteY9" fmla="*/ 72568 h 660303"/>
                <a:gd name="connsiteX10" fmla="*/ 689746 w 902397"/>
                <a:gd name="connsiteY10" fmla="*/ 52890 h 660303"/>
                <a:gd name="connsiteX11" fmla="*/ 640572 w 902397"/>
                <a:gd name="connsiteY11" fmla="*/ 46483 h 660303"/>
                <a:gd name="connsiteX12" fmla="*/ 610034 w 902397"/>
                <a:gd name="connsiteY12" fmla="*/ 58185 h 660303"/>
                <a:gd name="connsiteX13" fmla="*/ 589043 w 902397"/>
                <a:gd name="connsiteY13" fmla="*/ 46679 h 660303"/>
                <a:gd name="connsiteX14" fmla="*/ 569099 w 902397"/>
                <a:gd name="connsiteY14" fmla="*/ 24713 h 660303"/>
                <a:gd name="connsiteX15" fmla="*/ 539542 w 902397"/>
                <a:gd name="connsiteY15" fmla="*/ 22620 h 660303"/>
                <a:gd name="connsiteX16" fmla="*/ 509724 w 902397"/>
                <a:gd name="connsiteY16" fmla="*/ 21640 h 660303"/>
                <a:gd name="connsiteX17" fmla="*/ 487884 w 902397"/>
                <a:gd name="connsiteY17" fmla="*/ 7388 h 660303"/>
                <a:gd name="connsiteX18" fmla="*/ 485137 w 902397"/>
                <a:gd name="connsiteY18" fmla="*/ 4184 h 660303"/>
                <a:gd name="connsiteX19" fmla="*/ 482914 w 902397"/>
                <a:gd name="connsiteY19" fmla="*/ 0 h 660303"/>
                <a:gd name="connsiteX20" fmla="*/ 467351 w 902397"/>
                <a:gd name="connsiteY20" fmla="*/ 4576 h 660303"/>
                <a:gd name="connsiteX21" fmla="*/ 452769 w 902397"/>
                <a:gd name="connsiteY21" fmla="*/ 12618 h 660303"/>
                <a:gd name="connsiteX22" fmla="*/ 436421 w 902397"/>
                <a:gd name="connsiteY22" fmla="*/ 34715 h 660303"/>
                <a:gd name="connsiteX23" fmla="*/ 415757 w 902397"/>
                <a:gd name="connsiteY23" fmla="*/ 48052 h 660303"/>
                <a:gd name="connsiteX24" fmla="*/ 383846 w 902397"/>
                <a:gd name="connsiteY24" fmla="*/ 45960 h 660303"/>
                <a:gd name="connsiteX25" fmla="*/ 349843 w 902397"/>
                <a:gd name="connsiteY25" fmla="*/ 57139 h 660303"/>
                <a:gd name="connsiteX26" fmla="*/ 327413 w 902397"/>
                <a:gd name="connsiteY26" fmla="*/ 84794 h 660303"/>
                <a:gd name="connsiteX27" fmla="*/ 324275 w 902397"/>
                <a:gd name="connsiteY27" fmla="*/ 110160 h 660303"/>
                <a:gd name="connsiteX28" fmla="*/ 326171 w 902397"/>
                <a:gd name="connsiteY28" fmla="*/ 134806 h 660303"/>
                <a:gd name="connsiteX29" fmla="*/ 312962 w 902397"/>
                <a:gd name="connsiteY29" fmla="*/ 148470 h 660303"/>
                <a:gd name="connsiteX30" fmla="*/ 297203 w 902397"/>
                <a:gd name="connsiteY30" fmla="*/ 159584 h 660303"/>
                <a:gd name="connsiteX31" fmla="*/ 281509 w 902397"/>
                <a:gd name="connsiteY31" fmla="*/ 175079 h 660303"/>
                <a:gd name="connsiteX32" fmla="*/ 251887 w 902397"/>
                <a:gd name="connsiteY32" fmla="*/ 195411 h 660303"/>
                <a:gd name="connsiteX33" fmla="*/ 233054 w 902397"/>
                <a:gd name="connsiteY33" fmla="*/ 222280 h 660303"/>
                <a:gd name="connsiteX34" fmla="*/ 229196 w 902397"/>
                <a:gd name="connsiteY34" fmla="*/ 251373 h 660303"/>
                <a:gd name="connsiteX35" fmla="*/ 218930 w 902397"/>
                <a:gd name="connsiteY35" fmla="*/ 269417 h 660303"/>
                <a:gd name="connsiteX36" fmla="*/ 187411 w 902397"/>
                <a:gd name="connsiteY36" fmla="*/ 274320 h 660303"/>
                <a:gd name="connsiteX37" fmla="*/ 155958 w 902397"/>
                <a:gd name="connsiteY37" fmla="*/ 290272 h 660303"/>
                <a:gd name="connsiteX38" fmla="*/ 135948 w 902397"/>
                <a:gd name="connsiteY38" fmla="*/ 309820 h 660303"/>
                <a:gd name="connsiteX39" fmla="*/ 107307 w 902397"/>
                <a:gd name="connsiteY39" fmla="*/ 314004 h 660303"/>
                <a:gd name="connsiteX40" fmla="*/ 77750 w 902397"/>
                <a:gd name="connsiteY40" fmla="*/ 310670 h 660303"/>
                <a:gd name="connsiteX41" fmla="*/ 36227 w 902397"/>
                <a:gd name="connsiteY41" fmla="*/ 309101 h 660303"/>
                <a:gd name="connsiteX42" fmla="*/ 36488 w 902397"/>
                <a:gd name="connsiteY42" fmla="*/ 313481 h 660303"/>
                <a:gd name="connsiteX43" fmla="*/ 35638 w 902397"/>
                <a:gd name="connsiteY43" fmla="*/ 317992 h 660303"/>
                <a:gd name="connsiteX44" fmla="*/ 32892 w 902397"/>
                <a:gd name="connsiteY44" fmla="*/ 361271 h 660303"/>
                <a:gd name="connsiteX45" fmla="*/ 51005 w 902397"/>
                <a:gd name="connsiteY45" fmla="*/ 392913 h 660303"/>
                <a:gd name="connsiteX46" fmla="*/ 67026 w 902397"/>
                <a:gd name="connsiteY46" fmla="*/ 438284 h 660303"/>
                <a:gd name="connsiteX47" fmla="*/ 55648 w 902397"/>
                <a:gd name="connsiteY47" fmla="*/ 478818 h 660303"/>
                <a:gd name="connsiteX48" fmla="*/ 20533 w 902397"/>
                <a:gd name="connsiteY48" fmla="*/ 501830 h 660303"/>
                <a:gd name="connsiteX49" fmla="*/ 0 w 902397"/>
                <a:gd name="connsiteY49" fmla="*/ 529746 h 660303"/>
                <a:gd name="connsiteX50" fmla="*/ 18637 w 902397"/>
                <a:gd name="connsiteY50" fmla="*/ 552563 h 660303"/>
                <a:gd name="connsiteX51" fmla="*/ 32500 w 902397"/>
                <a:gd name="connsiteY51" fmla="*/ 580348 h 660303"/>
                <a:gd name="connsiteX52" fmla="*/ 29622 w 902397"/>
                <a:gd name="connsiteY52" fmla="*/ 604994 h 660303"/>
                <a:gd name="connsiteX53" fmla="*/ 31126 w 902397"/>
                <a:gd name="connsiteY53" fmla="*/ 634872 h 660303"/>
                <a:gd name="connsiteX54" fmla="*/ 58002 w 902397"/>
                <a:gd name="connsiteY54" fmla="*/ 635068 h 660303"/>
                <a:gd name="connsiteX55" fmla="*/ 82916 w 902397"/>
                <a:gd name="connsiteY55" fmla="*/ 622712 h 660303"/>
                <a:gd name="connsiteX56" fmla="*/ 106784 w 902397"/>
                <a:gd name="connsiteY56" fmla="*/ 596888 h 660303"/>
                <a:gd name="connsiteX57" fmla="*/ 145692 w 902397"/>
                <a:gd name="connsiteY57" fmla="*/ 584205 h 660303"/>
                <a:gd name="connsiteX58" fmla="*/ 236324 w 902397"/>
                <a:gd name="connsiteY58" fmla="*/ 586362 h 660303"/>
                <a:gd name="connsiteX59" fmla="*/ 311981 w 902397"/>
                <a:gd name="connsiteY59" fmla="*/ 604014 h 660303"/>
                <a:gd name="connsiteX60" fmla="*/ 353243 w 902397"/>
                <a:gd name="connsiteY60" fmla="*/ 614474 h 660303"/>
                <a:gd name="connsiteX61" fmla="*/ 400913 w 902397"/>
                <a:gd name="connsiteY61" fmla="*/ 618332 h 660303"/>
                <a:gd name="connsiteX62" fmla="*/ 442502 w 902397"/>
                <a:gd name="connsiteY62" fmla="*/ 632453 h 660303"/>
                <a:gd name="connsiteX63" fmla="*/ 466827 w 902397"/>
                <a:gd name="connsiteY63" fmla="*/ 626830 h 660303"/>
                <a:gd name="connsiteX64" fmla="*/ 489780 w 902397"/>
                <a:gd name="connsiteY64" fmla="*/ 629642 h 660303"/>
                <a:gd name="connsiteX65" fmla="*/ 529865 w 902397"/>
                <a:gd name="connsiteY65" fmla="*/ 632387 h 660303"/>
                <a:gd name="connsiteX66" fmla="*/ 565699 w 902397"/>
                <a:gd name="connsiteY66" fmla="*/ 640298 h 660303"/>
                <a:gd name="connsiteX67" fmla="*/ 592902 w 902397"/>
                <a:gd name="connsiteY67" fmla="*/ 652654 h 660303"/>
                <a:gd name="connsiteX68" fmla="*/ 637303 w 902397"/>
                <a:gd name="connsiteY68" fmla="*/ 646574 h 660303"/>
                <a:gd name="connsiteX69" fmla="*/ 681703 w 902397"/>
                <a:gd name="connsiteY69" fmla="*/ 658146 h 660303"/>
                <a:gd name="connsiteX70" fmla="*/ 695631 w 902397"/>
                <a:gd name="connsiteY70" fmla="*/ 654027 h 660303"/>
                <a:gd name="connsiteX71" fmla="*/ 698704 w 902397"/>
                <a:gd name="connsiteY71" fmla="*/ 625719 h 660303"/>
                <a:gd name="connsiteX72" fmla="*/ 727150 w 902397"/>
                <a:gd name="connsiteY72" fmla="*/ 586624 h 660303"/>
                <a:gd name="connsiteX73" fmla="*/ 755660 w 902397"/>
                <a:gd name="connsiteY73" fmla="*/ 560800 h 660303"/>
                <a:gd name="connsiteX74" fmla="*/ 778089 w 902397"/>
                <a:gd name="connsiteY74" fmla="*/ 558316 h 660303"/>
                <a:gd name="connsiteX75" fmla="*/ 817978 w 902397"/>
                <a:gd name="connsiteY75" fmla="*/ 547725 h 660303"/>
                <a:gd name="connsiteX76" fmla="*/ 810589 w 902397"/>
                <a:gd name="connsiteY76" fmla="*/ 532165 h 660303"/>
                <a:gd name="connsiteX77" fmla="*/ 803461 w 902397"/>
                <a:gd name="connsiteY77" fmla="*/ 506276 h 660303"/>
                <a:gd name="connsiteX78" fmla="*/ 786787 w 902397"/>
                <a:gd name="connsiteY78" fmla="*/ 447698 h 660303"/>
                <a:gd name="connsiteX79" fmla="*/ 788029 w 902397"/>
                <a:gd name="connsiteY79" fmla="*/ 413833 h 660303"/>
                <a:gd name="connsiteX80" fmla="*/ 820005 w 902397"/>
                <a:gd name="connsiteY80" fmla="*/ 416710 h 660303"/>
                <a:gd name="connsiteX81" fmla="*/ 856820 w 902397"/>
                <a:gd name="connsiteY81" fmla="*/ 424555 h 660303"/>
                <a:gd name="connsiteX82" fmla="*/ 890300 w 902397"/>
                <a:gd name="connsiteY82" fmla="*/ 405400 h 660303"/>
                <a:gd name="connsiteX83" fmla="*/ 906060 w 902397"/>
                <a:gd name="connsiteY83" fmla="*/ 378073 h 660303"/>
                <a:gd name="connsiteX84" fmla="*/ 883892 w 902397"/>
                <a:gd name="connsiteY84" fmla="*/ 347019 h 660303"/>
                <a:gd name="connsiteX85" fmla="*/ 852309 w 902397"/>
                <a:gd name="connsiteY85" fmla="*/ 327733 h 66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02397" h="660303">
                  <a:moveTo>
                    <a:pt x="852309" y="327733"/>
                  </a:moveTo>
                  <a:lnTo>
                    <a:pt x="852309" y="327733"/>
                  </a:lnTo>
                  <a:cubicBezTo>
                    <a:pt x="843676" y="325575"/>
                    <a:pt x="836680" y="314592"/>
                    <a:pt x="828310" y="302759"/>
                  </a:cubicBezTo>
                  <a:cubicBezTo>
                    <a:pt x="819939" y="290926"/>
                    <a:pt x="810196" y="278308"/>
                    <a:pt x="796202" y="272882"/>
                  </a:cubicBezTo>
                  <a:cubicBezTo>
                    <a:pt x="782209" y="267456"/>
                    <a:pt x="776781" y="255884"/>
                    <a:pt x="771943" y="243789"/>
                  </a:cubicBezTo>
                  <a:cubicBezTo>
                    <a:pt x="767038" y="231695"/>
                    <a:pt x="762722" y="219011"/>
                    <a:pt x="750887" y="211363"/>
                  </a:cubicBezTo>
                  <a:cubicBezTo>
                    <a:pt x="739051" y="203714"/>
                    <a:pt x="736828" y="192142"/>
                    <a:pt x="737285" y="179459"/>
                  </a:cubicBezTo>
                  <a:cubicBezTo>
                    <a:pt x="737743" y="166776"/>
                    <a:pt x="740947" y="152981"/>
                    <a:pt x="739835" y="140886"/>
                  </a:cubicBezTo>
                  <a:cubicBezTo>
                    <a:pt x="738659" y="128792"/>
                    <a:pt x="739704" y="113363"/>
                    <a:pt x="739378" y="100091"/>
                  </a:cubicBezTo>
                  <a:cubicBezTo>
                    <a:pt x="739051" y="86885"/>
                    <a:pt x="737416" y="75837"/>
                    <a:pt x="730942" y="72568"/>
                  </a:cubicBezTo>
                  <a:cubicBezTo>
                    <a:pt x="724469" y="69299"/>
                    <a:pt x="707794" y="60016"/>
                    <a:pt x="689746" y="52890"/>
                  </a:cubicBezTo>
                  <a:cubicBezTo>
                    <a:pt x="671698" y="45829"/>
                    <a:pt x="652342" y="40926"/>
                    <a:pt x="640572" y="46483"/>
                  </a:cubicBezTo>
                  <a:cubicBezTo>
                    <a:pt x="628801" y="52040"/>
                    <a:pt x="618600" y="57009"/>
                    <a:pt x="610034" y="58185"/>
                  </a:cubicBezTo>
                  <a:cubicBezTo>
                    <a:pt x="601468" y="59297"/>
                    <a:pt x="594471" y="56616"/>
                    <a:pt x="589043" y="46679"/>
                  </a:cubicBezTo>
                  <a:cubicBezTo>
                    <a:pt x="583616" y="36742"/>
                    <a:pt x="577142" y="29093"/>
                    <a:pt x="569099" y="24713"/>
                  </a:cubicBezTo>
                  <a:cubicBezTo>
                    <a:pt x="561056" y="20332"/>
                    <a:pt x="551378" y="19286"/>
                    <a:pt x="539542" y="22620"/>
                  </a:cubicBezTo>
                  <a:cubicBezTo>
                    <a:pt x="527707" y="25955"/>
                    <a:pt x="518029" y="24908"/>
                    <a:pt x="509724" y="21640"/>
                  </a:cubicBezTo>
                  <a:cubicBezTo>
                    <a:pt x="501420" y="18371"/>
                    <a:pt x="494357" y="12879"/>
                    <a:pt x="487884" y="7388"/>
                  </a:cubicBezTo>
                  <a:cubicBezTo>
                    <a:pt x="486837" y="6538"/>
                    <a:pt x="485987" y="5426"/>
                    <a:pt x="485137" y="4184"/>
                  </a:cubicBezTo>
                  <a:cubicBezTo>
                    <a:pt x="484352" y="2942"/>
                    <a:pt x="483567" y="1504"/>
                    <a:pt x="482914" y="0"/>
                  </a:cubicBezTo>
                  <a:cubicBezTo>
                    <a:pt x="478205" y="1046"/>
                    <a:pt x="472647" y="2550"/>
                    <a:pt x="467351" y="4576"/>
                  </a:cubicBezTo>
                  <a:cubicBezTo>
                    <a:pt x="461988" y="6603"/>
                    <a:pt x="456823" y="9283"/>
                    <a:pt x="452769" y="12618"/>
                  </a:cubicBezTo>
                  <a:cubicBezTo>
                    <a:pt x="445641" y="18502"/>
                    <a:pt x="441391" y="27393"/>
                    <a:pt x="436421" y="34715"/>
                  </a:cubicBezTo>
                  <a:cubicBezTo>
                    <a:pt x="431451" y="42103"/>
                    <a:pt x="425762" y="47987"/>
                    <a:pt x="415757" y="48052"/>
                  </a:cubicBezTo>
                  <a:cubicBezTo>
                    <a:pt x="405687" y="48117"/>
                    <a:pt x="394963" y="45960"/>
                    <a:pt x="383846" y="45960"/>
                  </a:cubicBezTo>
                  <a:cubicBezTo>
                    <a:pt x="372730" y="46025"/>
                    <a:pt x="361286" y="48248"/>
                    <a:pt x="349843" y="57139"/>
                  </a:cubicBezTo>
                  <a:cubicBezTo>
                    <a:pt x="338465" y="65965"/>
                    <a:pt x="331337" y="75575"/>
                    <a:pt x="327413" y="84794"/>
                  </a:cubicBezTo>
                  <a:cubicBezTo>
                    <a:pt x="323490" y="94012"/>
                    <a:pt x="322836" y="102837"/>
                    <a:pt x="324275" y="110160"/>
                  </a:cubicBezTo>
                  <a:cubicBezTo>
                    <a:pt x="325779" y="117482"/>
                    <a:pt x="327217" y="127027"/>
                    <a:pt x="326171" y="134806"/>
                  </a:cubicBezTo>
                  <a:cubicBezTo>
                    <a:pt x="325125" y="142521"/>
                    <a:pt x="321594" y="148405"/>
                    <a:pt x="312962" y="148470"/>
                  </a:cubicBezTo>
                  <a:cubicBezTo>
                    <a:pt x="304331" y="148536"/>
                    <a:pt x="300800" y="153700"/>
                    <a:pt x="297203" y="159584"/>
                  </a:cubicBezTo>
                  <a:cubicBezTo>
                    <a:pt x="293606" y="165468"/>
                    <a:pt x="290075" y="172137"/>
                    <a:pt x="281509" y="175079"/>
                  </a:cubicBezTo>
                  <a:cubicBezTo>
                    <a:pt x="272943" y="178020"/>
                    <a:pt x="261499" y="186192"/>
                    <a:pt x="251887" y="195411"/>
                  </a:cubicBezTo>
                  <a:cubicBezTo>
                    <a:pt x="242274" y="204629"/>
                    <a:pt x="234427" y="214958"/>
                    <a:pt x="233054" y="222280"/>
                  </a:cubicBezTo>
                  <a:cubicBezTo>
                    <a:pt x="231616" y="229668"/>
                    <a:pt x="230961" y="241436"/>
                    <a:pt x="229196" y="251373"/>
                  </a:cubicBezTo>
                  <a:cubicBezTo>
                    <a:pt x="227431" y="261310"/>
                    <a:pt x="224619" y="269417"/>
                    <a:pt x="218930" y="269417"/>
                  </a:cubicBezTo>
                  <a:cubicBezTo>
                    <a:pt x="213175" y="269417"/>
                    <a:pt x="200293" y="270986"/>
                    <a:pt x="187411" y="274320"/>
                  </a:cubicBezTo>
                  <a:cubicBezTo>
                    <a:pt x="174529" y="277654"/>
                    <a:pt x="161647" y="282884"/>
                    <a:pt x="155958" y="290272"/>
                  </a:cubicBezTo>
                  <a:cubicBezTo>
                    <a:pt x="150269" y="297660"/>
                    <a:pt x="143795" y="304982"/>
                    <a:pt x="135948" y="309820"/>
                  </a:cubicBezTo>
                  <a:cubicBezTo>
                    <a:pt x="128101" y="314657"/>
                    <a:pt x="118816" y="316880"/>
                    <a:pt x="107307" y="314004"/>
                  </a:cubicBezTo>
                  <a:cubicBezTo>
                    <a:pt x="101422" y="312500"/>
                    <a:pt x="90567" y="311454"/>
                    <a:pt x="77750" y="310670"/>
                  </a:cubicBezTo>
                  <a:cubicBezTo>
                    <a:pt x="64934" y="309885"/>
                    <a:pt x="50155" y="309427"/>
                    <a:pt x="36227" y="309101"/>
                  </a:cubicBezTo>
                  <a:cubicBezTo>
                    <a:pt x="36488" y="310539"/>
                    <a:pt x="36554" y="311977"/>
                    <a:pt x="36488" y="313481"/>
                  </a:cubicBezTo>
                  <a:cubicBezTo>
                    <a:pt x="36423" y="314984"/>
                    <a:pt x="36161" y="316488"/>
                    <a:pt x="35638" y="317992"/>
                  </a:cubicBezTo>
                  <a:cubicBezTo>
                    <a:pt x="30342" y="333420"/>
                    <a:pt x="29884" y="348326"/>
                    <a:pt x="32892" y="361271"/>
                  </a:cubicBezTo>
                  <a:cubicBezTo>
                    <a:pt x="35900" y="374215"/>
                    <a:pt x="42374" y="385199"/>
                    <a:pt x="51005" y="392913"/>
                  </a:cubicBezTo>
                  <a:cubicBezTo>
                    <a:pt x="59637" y="400562"/>
                    <a:pt x="65653" y="419848"/>
                    <a:pt x="67026" y="438284"/>
                  </a:cubicBezTo>
                  <a:cubicBezTo>
                    <a:pt x="68465" y="456720"/>
                    <a:pt x="65261" y="474372"/>
                    <a:pt x="55648" y="478818"/>
                  </a:cubicBezTo>
                  <a:cubicBezTo>
                    <a:pt x="46036" y="483263"/>
                    <a:pt x="32042" y="492155"/>
                    <a:pt x="20533" y="501830"/>
                  </a:cubicBezTo>
                  <a:cubicBezTo>
                    <a:pt x="9024" y="511506"/>
                    <a:pt x="-65" y="522032"/>
                    <a:pt x="0" y="529746"/>
                  </a:cubicBezTo>
                  <a:cubicBezTo>
                    <a:pt x="65" y="537461"/>
                    <a:pt x="9744" y="544587"/>
                    <a:pt x="18637" y="552563"/>
                  </a:cubicBezTo>
                  <a:cubicBezTo>
                    <a:pt x="27530" y="560538"/>
                    <a:pt x="35638" y="569299"/>
                    <a:pt x="32500" y="580348"/>
                  </a:cubicBezTo>
                  <a:cubicBezTo>
                    <a:pt x="30669" y="586624"/>
                    <a:pt x="29753" y="595384"/>
                    <a:pt x="29622" y="604994"/>
                  </a:cubicBezTo>
                  <a:cubicBezTo>
                    <a:pt x="29426" y="614605"/>
                    <a:pt x="30015" y="625131"/>
                    <a:pt x="31126" y="634872"/>
                  </a:cubicBezTo>
                  <a:cubicBezTo>
                    <a:pt x="40216" y="635199"/>
                    <a:pt x="49240" y="636179"/>
                    <a:pt x="58002" y="635068"/>
                  </a:cubicBezTo>
                  <a:cubicBezTo>
                    <a:pt x="66699" y="633957"/>
                    <a:pt x="75135" y="630753"/>
                    <a:pt x="82916" y="622712"/>
                  </a:cubicBezTo>
                  <a:cubicBezTo>
                    <a:pt x="91482" y="613886"/>
                    <a:pt x="97825" y="604275"/>
                    <a:pt x="106784" y="596888"/>
                  </a:cubicBezTo>
                  <a:cubicBezTo>
                    <a:pt x="115677" y="589500"/>
                    <a:pt x="127121" y="584336"/>
                    <a:pt x="145692" y="584205"/>
                  </a:cubicBezTo>
                  <a:cubicBezTo>
                    <a:pt x="164328" y="584140"/>
                    <a:pt x="201601" y="583943"/>
                    <a:pt x="236324" y="586362"/>
                  </a:cubicBezTo>
                  <a:cubicBezTo>
                    <a:pt x="271112" y="588781"/>
                    <a:pt x="303350" y="593815"/>
                    <a:pt x="311981" y="604014"/>
                  </a:cubicBezTo>
                  <a:cubicBezTo>
                    <a:pt x="320613" y="614278"/>
                    <a:pt x="336372" y="614932"/>
                    <a:pt x="353243" y="614474"/>
                  </a:cubicBezTo>
                  <a:cubicBezTo>
                    <a:pt x="370049" y="614016"/>
                    <a:pt x="387966" y="612447"/>
                    <a:pt x="400913" y="618332"/>
                  </a:cubicBezTo>
                  <a:cubicBezTo>
                    <a:pt x="413861" y="624150"/>
                    <a:pt x="429620" y="629968"/>
                    <a:pt x="442502" y="632453"/>
                  </a:cubicBezTo>
                  <a:cubicBezTo>
                    <a:pt x="455384" y="635002"/>
                    <a:pt x="465389" y="634218"/>
                    <a:pt x="466827" y="626830"/>
                  </a:cubicBezTo>
                  <a:cubicBezTo>
                    <a:pt x="468266" y="619508"/>
                    <a:pt x="477552" y="624607"/>
                    <a:pt x="489780" y="629642"/>
                  </a:cubicBezTo>
                  <a:cubicBezTo>
                    <a:pt x="502008" y="634741"/>
                    <a:pt x="517048" y="639840"/>
                    <a:pt x="529865" y="632387"/>
                  </a:cubicBezTo>
                  <a:cubicBezTo>
                    <a:pt x="542747" y="625000"/>
                    <a:pt x="554975" y="632257"/>
                    <a:pt x="565699" y="640298"/>
                  </a:cubicBezTo>
                  <a:cubicBezTo>
                    <a:pt x="576488" y="648339"/>
                    <a:pt x="585839" y="657100"/>
                    <a:pt x="592902" y="652654"/>
                  </a:cubicBezTo>
                  <a:cubicBezTo>
                    <a:pt x="600095" y="648209"/>
                    <a:pt x="618731" y="645920"/>
                    <a:pt x="637303" y="646574"/>
                  </a:cubicBezTo>
                  <a:cubicBezTo>
                    <a:pt x="655939" y="647228"/>
                    <a:pt x="674575" y="650823"/>
                    <a:pt x="681703" y="658146"/>
                  </a:cubicBezTo>
                  <a:cubicBezTo>
                    <a:pt x="688895" y="665468"/>
                    <a:pt x="693211" y="661742"/>
                    <a:pt x="695631" y="654027"/>
                  </a:cubicBezTo>
                  <a:cubicBezTo>
                    <a:pt x="698116" y="646312"/>
                    <a:pt x="698770" y="634545"/>
                    <a:pt x="698704" y="625719"/>
                  </a:cubicBezTo>
                  <a:cubicBezTo>
                    <a:pt x="698639" y="616893"/>
                    <a:pt x="712894" y="600680"/>
                    <a:pt x="727150" y="586624"/>
                  </a:cubicBezTo>
                  <a:cubicBezTo>
                    <a:pt x="741405" y="572633"/>
                    <a:pt x="755660" y="560800"/>
                    <a:pt x="755660" y="560800"/>
                  </a:cubicBezTo>
                  <a:cubicBezTo>
                    <a:pt x="755660" y="560800"/>
                    <a:pt x="765404" y="560212"/>
                    <a:pt x="778089" y="558316"/>
                  </a:cubicBezTo>
                  <a:cubicBezTo>
                    <a:pt x="790775" y="556355"/>
                    <a:pt x="806338" y="553086"/>
                    <a:pt x="817978" y="547725"/>
                  </a:cubicBezTo>
                  <a:cubicBezTo>
                    <a:pt x="815362" y="543933"/>
                    <a:pt x="812943" y="538899"/>
                    <a:pt x="810589" y="532165"/>
                  </a:cubicBezTo>
                  <a:cubicBezTo>
                    <a:pt x="808234" y="525431"/>
                    <a:pt x="805880" y="516932"/>
                    <a:pt x="803461" y="506276"/>
                  </a:cubicBezTo>
                  <a:cubicBezTo>
                    <a:pt x="797968" y="482087"/>
                    <a:pt x="790906" y="462800"/>
                    <a:pt x="786787" y="447698"/>
                  </a:cubicBezTo>
                  <a:cubicBezTo>
                    <a:pt x="782667" y="432531"/>
                    <a:pt x="781555" y="421548"/>
                    <a:pt x="788029" y="413833"/>
                  </a:cubicBezTo>
                  <a:cubicBezTo>
                    <a:pt x="794437" y="406054"/>
                    <a:pt x="806796" y="410957"/>
                    <a:pt x="820005" y="416710"/>
                  </a:cubicBezTo>
                  <a:cubicBezTo>
                    <a:pt x="833214" y="422463"/>
                    <a:pt x="847208" y="429001"/>
                    <a:pt x="856820" y="424555"/>
                  </a:cubicBezTo>
                  <a:cubicBezTo>
                    <a:pt x="866498" y="420110"/>
                    <a:pt x="879838" y="413441"/>
                    <a:pt x="890300" y="405400"/>
                  </a:cubicBezTo>
                  <a:cubicBezTo>
                    <a:pt x="900763" y="397359"/>
                    <a:pt x="908218" y="387945"/>
                    <a:pt x="906060" y="378073"/>
                  </a:cubicBezTo>
                  <a:cubicBezTo>
                    <a:pt x="903837" y="368135"/>
                    <a:pt x="894682" y="356629"/>
                    <a:pt x="883892" y="347019"/>
                  </a:cubicBezTo>
                  <a:cubicBezTo>
                    <a:pt x="873299" y="337539"/>
                    <a:pt x="860940" y="329890"/>
                    <a:pt x="852309" y="327733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4" name="Volný tvar 73">
              <a:extLst>
                <a:ext uri="{FF2B5EF4-FFF2-40B4-BE49-F238E27FC236}">
                  <a16:creationId xmlns:a16="http://schemas.microsoft.com/office/drawing/2014/main" id="{8C8778EA-D8C9-7C47-BD2D-5EA463446E2F}"/>
                </a:ext>
              </a:extLst>
            </p:cNvPr>
            <p:cNvSpPr/>
            <p:nvPr/>
          </p:nvSpPr>
          <p:spPr>
            <a:xfrm>
              <a:off x="7619809" y="3874713"/>
              <a:ext cx="1719787" cy="1013337"/>
            </a:xfrm>
            <a:custGeom>
              <a:avLst/>
              <a:gdLst>
                <a:gd name="connsiteX0" fmla="*/ 1533684 w 1719786"/>
                <a:gd name="connsiteY0" fmla="*/ 634373 h 1013336"/>
                <a:gd name="connsiteX1" fmla="*/ 1533684 w 1719786"/>
                <a:gd name="connsiteY1" fmla="*/ 634373 h 1013336"/>
                <a:gd name="connsiteX2" fmla="*/ 1571088 w 1719786"/>
                <a:gd name="connsiteY2" fmla="*/ 606980 h 1013336"/>
                <a:gd name="connsiteX3" fmla="*/ 1608491 w 1719786"/>
                <a:gd name="connsiteY3" fmla="*/ 581222 h 1013336"/>
                <a:gd name="connsiteX4" fmla="*/ 1653807 w 1719786"/>
                <a:gd name="connsiteY4" fmla="*/ 586255 h 1013336"/>
                <a:gd name="connsiteX5" fmla="*/ 1687811 w 1719786"/>
                <a:gd name="connsiteY5" fmla="*/ 583052 h 1013336"/>
                <a:gd name="connsiteX6" fmla="*/ 1697881 w 1719786"/>
                <a:gd name="connsiteY6" fmla="*/ 553306 h 1013336"/>
                <a:gd name="connsiteX7" fmla="*/ 1704747 w 1719786"/>
                <a:gd name="connsiteY7" fmla="*/ 523559 h 1013336"/>
                <a:gd name="connsiteX8" fmla="*/ 1690753 w 1719786"/>
                <a:gd name="connsiteY8" fmla="*/ 504927 h 1013336"/>
                <a:gd name="connsiteX9" fmla="*/ 1683168 w 1719786"/>
                <a:gd name="connsiteY9" fmla="*/ 486229 h 1013336"/>
                <a:gd name="connsiteX10" fmla="*/ 1701870 w 1719786"/>
                <a:gd name="connsiteY10" fmla="*/ 474919 h 1013336"/>
                <a:gd name="connsiteX11" fmla="*/ 1717368 w 1719786"/>
                <a:gd name="connsiteY11" fmla="*/ 461909 h 1013336"/>
                <a:gd name="connsiteX12" fmla="*/ 1705466 w 1719786"/>
                <a:gd name="connsiteY12" fmla="*/ 446023 h 1013336"/>
                <a:gd name="connsiteX13" fmla="*/ 1693631 w 1719786"/>
                <a:gd name="connsiteY13" fmla="*/ 433405 h 1013336"/>
                <a:gd name="connsiteX14" fmla="*/ 1708278 w 1719786"/>
                <a:gd name="connsiteY14" fmla="*/ 415754 h 1013336"/>
                <a:gd name="connsiteX15" fmla="*/ 1721291 w 1719786"/>
                <a:gd name="connsiteY15" fmla="*/ 391499 h 1013336"/>
                <a:gd name="connsiteX16" fmla="*/ 1702981 w 1719786"/>
                <a:gd name="connsiteY16" fmla="*/ 373128 h 1013336"/>
                <a:gd name="connsiteX17" fmla="*/ 1665381 w 1719786"/>
                <a:gd name="connsiteY17" fmla="*/ 356522 h 1013336"/>
                <a:gd name="connsiteX18" fmla="*/ 1623793 w 1719786"/>
                <a:gd name="connsiteY18" fmla="*/ 344885 h 1013336"/>
                <a:gd name="connsiteX19" fmla="*/ 1583839 w 1719786"/>
                <a:gd name="connsiteY19" fmla="*/ 334883 h 1013336"/>
                <a:gd name="connsiteX20" fmla="*/ 1534468 w 1719786"/>
                <a:gd name="connsiteY20" fmla="*/ 326841 h 1013336"/>
                <a:gd name="connsiteX21" fmla="*/ 1504388 w 1719786"/>
                <a:gd name="connsiteY21" fmla="*/ 322069 h 1013336"/>
                <a:gd name="connsiteX22" fmla="*/ 1486079 w 1719786"/>
                <a:gd name="connsiteY22" fmla="*/ 298206 h 1013336"/>
                <a:gd name="connsiteX23" fmla="*/ 1461296 w 1719786"/>
                <a:gd name="connsiteY23" fmla="*/ 269441 h 1013336"/>
                <a:gd name="connsiteX24" fmla="*/ 1437690 w 1719786"/>
                <a:gd name="connsiteY24" fmla="*/ 261857 h 1013336"/>
                <a:gd name="connsiteX25" fmla="*/ 1407741 w 1719786"/>
                <a:gd name="connsiteY25" fmla="*/ 274082 h 1013336"/>
                <a:gd name="connsiteX26" fmla="*/ 1383154 w 1719786"/>
                <a:gd name="connsiteY26" fmla="*/ 284673 h 1013336"/>
                <a:gd name="connsiteX27" fmla="*/ 1358436 w 1719786"/>
                <a:gd name="connsiteY27" fmla="*/ 278724 h 1013336"/>
                <a:gd name="connsiteX28" fmla="*/ 1333980 w 1719786"/>
                <a:gd name="connsiteY28" fmla="*/ 261203 h 1013336"/>
                <a:gd name="connsiteX29" fmla="*/ 1311158 w 1719786"/>
                <a:gd name="connsiteY29" fmla="*/ 256888 h 1013336"/>
                <a:gd name="connsiteX30" fmla="*/ 1284871 w 1719786"/>
                <a:gd name="connsiteY30" fmla="*/ 257869 h 1013336"/>
                <a:gd name="connsiteX31" fmla="*/ 1274538 w 1719786"/>
                <a:gd name="connsiteY31" fmla="*/ 237275 h 1013336"/>
                <a:gd name="connsiteX32" fmla="*/ 1260937 w 1719786"/>
                <a:gd name="connsiteY32" fmla="*/ 193081 h 1013336"/>
                <a:gd name="connsiteX33" fmla="*/ 1231315 w 1719786"/>
                <a:gd name="connsiteY33" fmla="*/ 160458 h 1013336"/>
                <a:gd name="connsiteX34" fmla="*/ 1194304 w 1719786"/>
                <a:gd name="connsiteY34" fmla="*/ 157582 h 1013336"/>
                <a:gd name="connsiteX35" fmla="*/ 1160497 w 1719786"/>
                <a:gd name="connsiteY35" fmla="*/ 143133 h 1013336"/>
                <a:gd name="connsiteX36" fmla="*/ 1142383 w 1719786"/>
                <a:gd name="connsiteY36" fmla="*/ 113256 h 1013336"/>
                <a:gd name="connsiteX37" fmla="*/ 1138722 w 1719786"/>
                <a:gd name="connsiteY37" fmla="*/ 88282 h 1013336"/>
                <a:gd name="connsiteX38" fmla="*/ 1139375 w 1719786"/>
                <a:gd name="connsiteY38" fmla="*/ 51671 h 1013336"/>
                <a:gd name="connsiteX39" fmla="*/ 1125578 w 1719786"/>
                <a:gd name="connsiteY39" fmla="*/ 13491 h 1013336"/>
                <a:gd name="connsiteX40" fmla="*/ 1087455 w 1719786"/>
                <a:gd name="connsiteY40" fmla="*/ 155 h 1013336"/>
                <a:gd name="connsiteX41" fmla="*/ 1046193 w 1719786"/>
                <a:gd name="connsiteY41" fmla="*/ 4993 h 1013336"/>
                <a:gd name="connsiteX42" fmla="*/ 1014020 w 1719786"/>
                <a:gd name="connsiteY42" fmla="*/ 5385 h 1013336"/>
                <a:gd name="connsiteX43" fmla="*/ 981848 w 1719786"/>
                <a:gd name="connsiteY43" fmla="*/ 7411 h 1013336"/>
                <a:gd name="connsiteX44" fmla="*/ 961838 w 1719786"/>
                <a:gd name="connsiteY44" fmla="*/ 22906 h 1013336"/>
                <a:gd name="connsiteX45" fmla="*/ 936925 w 1719786"/>
                <a:gd name="connsiteY45" fmla="*/ 31797 h 1013336"/>
                <a:gd name="connsiteX46" fmla="*/ 921688 w 1719786"/>
                <a:gd name="connsiteY46" fmla="*/ 29836 h 1013336"/>
                <a:gd name="connsiteX47" fmla="*/ 910441 w 1719786"/>
                <a:gd name="connsiteY47" fmla="*/ 20618 h 1013336"/>
                <a:gd name="connsiteX48" fmla="*/ 870684 w 1719786"/>
                <a:gd name="connsiteY48" fmla="*/ 31209 h 1013336"/>
                <a:gd name="connsiteX49" fmla="*/ 848319 w 1719786"/>
                <a:gd name="connsiteY49" fmla="*/ 33693 h 1013336"/>
                <a:gd name="connsiteX50" fmla="*/ 819874 w 1719786"/>
                <a:gd name="connsiteY50" fmla="*/ 59517 h 1013336"/>
                <a:gd name="connsiteX51" fmla="*/ 791494 w 1719786"/>
                <a:gd name="connsiteY51" fmla="*/ 98481 h 1013336"/>
                <a:gd name="connsiteX52" fmla="*/ 788421 w 1719786"/>
                <a:gd name="connsiteY52" fmla="*/ 126724 h 1013336"/>
                <a:gd name="connsiteX53" fmla="*/ 774493 w 1719786"/>
                <a:gd name="connsiteY53" fmla="*/ 130842 h 1013336"/>
                <a:gd name="connsiteX54" fmla="*/ 730157 w 1719786"/>
                <a:gd name="connsiteY54" fmla="*/ 119271 h 1013336"/>
                <a:gd name="connsiteX55" fmla="*/ 685822 w 1719786"/>
                <a:gd name="connsiteY55" fmla="*/ 125351 h 1013336"/>
                <a:gd name="connsiteX56" fmla="*/ 658620 w 1719786"/>
                <a:gd name="connsiteY56" fmla="*/ 112995 h 1013336"/>
                <a:gd name="connsiteX57" fmla="*/ 622851 w 1719786"/>
                <a:gd name="connsiteY57" fmla="*/ 105084 h 1013336"/>
                <a:gd name="connsiteX58" fmla="*/ 582831 w 1719786"/>
                <a:gd name="connsiteY58" fmla="*/ 102338 h 1013336"/>
                <a:gd name="connsiteX59" fmla="*/ 559944 w 1719786"/>
                <a:gd name="connsiteY59" fmla="*/ 99462 h 1013336"/>
                <a:gd name="connsiteX60" fmla="*/ 535684 w 1719786"/>
                <a:gd name="connsiteY60" fmla="*/ 105084 h 1013336"/>
                <a:gd name="connsiteX61" fmla="*/ 494161 w 1719786"/>
                <a:gd name="connsiteY61" fmla="*/ 90963 h 1013336"/>
                <a:gd name="connsiteX62" fmla="*/ 446622 w 1719786"/>
                <a:gd name="connsiteY62" fmla="*/ 87171 h 1013336"/>
                <a:gd name="connsiteX63" fmla="*/ 405490 w 1719786"/>
                <a:gd name="connsiteY63" fmla="*/ 76710 h 1013336"/>
                <a:gd name="connsiteX64" fmla="*/ 329964 w 1719786"/>
                <a:gd name="connsiteY64" fmla="*/ 59059 h 1013336"/>
                <a:gd name="connsiteX65" fmla="*/ 239528 w 1719786"/>
                <a:gd name="connsiteY65" fmla="*/ 56902 h 1013336"/>
                <a:gd name="connsiteX66" fmla="*/ 200620 w 1719786"/>
                <a:gd name="connsiteY66" fmla="*/ 69519 h 1013336"/>
                <a:gd name="connsiteX67" fmla="*/ 176818 w 1719786"/>
                <a:gd name="connsiteY67" fmla="*/ 95278 h 1013336"/>
                <a:gd name="connsiteX68" fmla="*/ 151969 w 1719786"/>
                <a:gd name="connsiteY68" fmla="*/ 107634 h 1013336"/>
                <a:gd name="connsiteX69" fmla="*/ 125159 w 1719786"/>
                <a:gd name="connsiteY69" fmla="*/ 107372 h 1013336"/>
                <a:gd name="connsiteX70" fmla="*/ 128494 w 1719786"/>
                <a:gd name="connsiteY70" fmla="*/ 127574 h 1013336"/>
                <a:gd name="connsiteX71" fmla="*/ 133398 w 1719786"/>
                <a:gd name="connsiteY71" fmla="*/ 140910 h 1013336"/>
                <a:gd name="connsiteX72" fmla="*/ 160143 w 1719786"/>
                <a:gd name="connsiteY72" fmla="*/ 186739 h 1013336"/>
                <a:gd name="connsiteX73" fmla="*/ 172437 w 1719786"/>
                <a:gd name="connsiteY73" fmla="*/ 237602 h 1013336"/>
                <a:gd name="connsiteX74" fmla="*/ 151904 w 1719786"/>
                <a:gd name="connsiteY74" fmla="*/ 256954 h 1013336"/>
                <a:gd name="connsiteX75" fmla="*/ 129736 w 1719786"/>
                <a:gd name="connsiteY75" fmla="*/ 273036 h 1013336"/>
                <a:gd name="connsiteX76" fmla="*/ 80889 w 1719786"/>
                <a:gd name="connsiteY76" fmla="*/ 322200 h 1013336"/>
                <a:gd name="connsiteX77" fmla="*/ 40085 w 1719786"/>
                <a:gd name="connsiteY77" fmla="*/ 368028 h 1013336"/>
                <a:gd name="connsiteX78" fmla="*/ 44532 w 1719786"/>
                <a:gd name="connsiteY78" fmla="*/ 402940 h 1013336"/>
                <a:gd name="connsiteX79" fmla="*/ 42570 w 1719786"/>
                <a:gd name="connsiteY79" fmla="*/ 436216 h 1013336"/>
                <a:gd name="connsiteX80" fmla="*/ 17263 w 1719786"/>
                <a:gd name="connsiteY80" fmla="*/ 469297 h 1013336"/>
                <a:gd name="connsiteX81" fmla="*/ 0 w 1719786"/>
                <a:gd name="connsiteY81" fmla="*/ 508981 h 1013336"/>
                <a:gd name="connsiteX82" fmla="*/ 14386 w 1719786"/>
                <a:gd name="connsiteY82" fmla="*/ 537288 h 1013336"/>
                <a:gd name="connsiteX83" fmla="*/ 43158 w 1719786"/>
                <a:gd name="connsiteY83" fmla="*/ 557228 h 1013336"/>
                <a:gd name="connsiteX84" fmla="*/ 53163 w 1719786"/>
                <a:gd name="connsiteY84" fmla="*/ 562197 h 1013336"/>
                <a:gd name="connsiteX85" fmla="*/ 58917 w 1719786"/>
                <a:gd name="connsiteY85" fmla="*/ 568473 h 1013336"/>
                <a:gd name="connsiteX86" fmla="*/ 79974 w 1719786"/>
                <a:gd name="connsiteY86" fmla="*/ 565989 h 1013336"/>
                <a:gd name="connsiteX87" fmla="*/ 96125 w 1719786"/>
                <a:gd name="connsiteY87" fmla="*/ 565073 h 1013336"/>
                <a:gd name="connsiteX88" fmla="*/ 142618 w 1719786"/>
                <a:gd name="connsiteY88" fmla="*/ 573638 h 1013336"/>
                <a:gd name="connsiteX89" fmla="*/ 193427 w 1719786"/>
                <a:gd name="connsiteY89" fmla="*/ 582202 h 1013336"/>
                <a:gd name="connsiteX90" fmla="*/ 226319 w 1719786"/>
                <a:gd name="connsiteY90" fmla="*/ 587563 h 1013336"/>
                <a:gd name="connsiteX91" fmla="*/ 250644 w 1719786"/>
                <a:gd name="connsiteY91" fmla="*/ 599592 h 1013336"/>
                <a:gd name="connsiteX92" fmla="*/ 269935 w 1719786"/>
                <a:gd name="connsiteY92" fmla="*/ 602404 h 1013336"/>
                <a:gd name="connsiteX93" fmla="*/ 293475 w 1719786"/>
                <a:gd name="connsiteY93" fmla="*/ 587628 h 1013336"/>
                <a:gd name="connsiteX94" fmla="*/ 316690 w 1719786"/>
                <a:gd name="connsiteY94" fmla="*/ 579064 h 1013336"/>
                <a:gd name="connsiteX95" fmla="*/ 342126 w 1719786"/>
                <a:gd name="connsiteY95" fmla="*/ 581548 h 1013336"/>
                <a:gd name="connsiteX96" fmla="*/ 372468 w 1719786"/>
                <a:gd name="connsiteY96" fmla="*/ 572265 h 1013336"/>
                <a:gd name="connsiteX97" fmla="*/ 396336 w 1719786"/>
                <a:gd name="connsiteY97" fmla="*/ 551998 h 1013336"/>
                <a:gd name="connsiteX98" fmla="*/ 449434 w 1719786"/>
                <a:gd name="connsiteY98" fmla="*/ 526828 h 1013336"/>
                <a:gd name="connsiteX99" fmla="*/ 513386 w 1719786"/>
                <a:gd name="connsiteY99" fmla="*/ 510419 h 1013336"/>
                <a:gd name="connsiteX100" fmla="*/ 553144 w 1719786"/>
                <a:gd name="connsiteY100" fmla="*/ 531143 h 1013336"/>
                <a:gd name="connsiteX101" fmla="*/ 590809 w 1719786"/>
                <a:gd name="connsiteY101" fmla="*/ 554090 h 1013336"/>
                <a:gd name="connsiteX102" fmla="*/ 628409 w 1719786"/>
                <a:gd name="connsiteY102" fmla="*/ 566054 h 1013336"/>
                <a:gd name="connsiteX103" fmla="*/ 659731 w 1719786"/>
                <a:gd name="connsiteY103" fmla="*/ 606653 h 1013336"/>
                <a:gd name="connsiteX104" fmla="*/ 688961 w 1719786"/>
                <a:gd name="connsiteY104" fmla="*/ 665230 h 1013336"/>
                <a:gd name="connsiteX105" fmla="*/ 720218 w 1719786"/>
                <a:gd name="connsiteY105" fmla="*/ 706156 h 1013336"/>
                <a:gd name="connsiteX106" fmla="*/ 737155 w 1719786"/>
                <a:gd name="connsiteY106" fmla="*/ 739433 h 1013336"/>
                <a:gd name="connsiteX107" fmla="*/ 743366 w 1719786"/>
                <a:gd name="connsiteY107" fmla="*/ 770552 h 1013336"/>
                <a:gd name="connsiteX108" fmla="*/ 723357 w 1719786"/>
                <a:gd name="connsiteY108" fmla="*/ 772513 h 1013336"/>
                <a:gd name="connsiteX109" fmla="*/ 677583 w 1719786"/>
                <a:gd name="connsiteY109" fmla="*/ 759111 h 1013336"/>
                <a:gd name="connsiteX110" fmla="*/ 646130 w 1719786"/>
                <a:gd name="connsiteY110" fmla="*/ 771336 h 1013336"/>
                <a:gd name="connsiteX111" fmla="*/ 640506 w 1719786"/>
                <a:gd name="connsiteY111" fmla="*/ 803306 h 1013336"/>
                <a:gd name="connsiteX112" fmla="*/ 615331 w 1719786"/>
                <a:gd name="connsiteY112" fmla="*/ 851096 h 1013336"/>
                <a:gd name="connsiteX113" fmla="*/ 583747 w 1719786"/>
                <a:gd name="connsiteY113" fmla="*/ 894506 h 1013336"/>
                <a:gd name="connsiteX114" fmla="*/ 591659 w 1719786"/>
                <a:gd name="connsiteY114" fmla="*/ 909477 h 1013336"/>
                <a:gd name="connsiteX115" fmla="*/ 621020 w 1719786"/>
                <a:gd name="connsiteY115" fmla="*/ 917780 h 1013336"/>
                <a:gd name="connsiteX116" fmla="*/ 647045 w 1719786"/>
                <a:gd name="connsiteY116" fmla="*/ 906404 h 1013336"/>
                <a:gd name="connsiteX117" fmla="*/ 675294 w 1719786"/>
                <a:gd name="connsiteY117" fmla="*/ 894114 h 1013336"/>
                <a:gd name="connsiteX118" fmla="*/ 688373 w 1719786"/>
                <a:gd name="connsiteY118" fmla="*/ 901370 h 1013336"/>
                <a:gd name="connsiteX119" fmla="*/ 709363 w 1719786"/>
                <a:gd name="connsiteY119" fmla="*/ 918564 h 1013336"/>
                <a:gd name="connsiteX120" fmla="*/ 715968 w 1719786"/>
                <a:gd name="connsiteY120" fmla="*/ 875808 h 1013336"/>
                <a:gd name="connsiteX121" fmla="*/ 755072 w 1719786"/>
                <a:gd name="connsiteY121" fmla="*/ 843904 h 1013336"/>
                <a:gd name="connsiteX122" fmla="*/ 797838 w 1719786"/>
                <a:gd name="connsiteY122" fmla="*/ 784477 h 1013336"/>
                <a:gd name="connsiteX123" fmla="*/ 837530 w 1719786"/>
                <a:gd name="connsiteY123" fmla="*/ 743813 h 1013336"/>
                <a:gd name="connsiteX124" fmla="*/ 884612 w 1719786"/>
                <a:gd name="connsiteY124" fmla="*/ 729496 h 1013336"/>
                <a:gd name="connsiteX125" fmla="*/ 944706 w 1719786"/>
                <a:gd name="connsiteY125" fmla="*/ 727207 h 1013336"/>
                <a:gd name="connsiteX126" fmla="*/ 956280 w 1719786"/>
                <a:gd name="connsiteY126" fmla="*/ 755058 h 1013336"/>
                <a:gd name="connsiteX127" fmla="*/ 954972 w 1719786"/>
                <a:gd name="connsiteY127" fmla="*/ 791734 h 1013336"/>
                <a:gd name="connsiteX128" fmla="*/ 1045474 w 1719786"/>
                <a:gd name="connsiteY128" fmla="*/ 799775 h 1013336"/>
                <a:gd name="connsiteX129" fmla="*/ 1112369 w 1719786"/>
                <a:gd name="connsiteY129" fmla="*/ 814485 h 1013336"/>
                <a:gd name="connsiteX130" fmla="*/ 1049266 w 1719786"/>
                <a:gd name="connsiteY130" fmla="*/ 856914 h 1013336"/>
                <a:gd name="connsiteX131" fmla="*/ 984006 w 1719786"/>
                <a:gd name="connsiteY131" fmla="*/ 888360 h 1013336"/>
                <a:gd name="connsiteX132" fmla="*/ 1024679 w 1719786"/>
                <a:gd name="connsiteY132" fmla="*/ 910392 h 1013336"/>
                <a:gd name="connsiteX133" fmla="*/ 1081439 w 1719786"/>
                <a:gd name="connsiteY133" fmla="*/ 933405 h 1013336"/>
                <a:gd name="connsiteX134" fmla="*/ 1088566 w 1719786"/>
                <a:gd name="connsiteY134" fmla="*/ 972042 h 1013336"/>
                <a:gd name="connsiteX135" fmla="*/ 1086082 w 1719786"/>
                <a:gd name="connsiteY135" fmla="*/ 1009634 h 1013336"/>
                <a:gd name="connsiteX136" fmla="*/ 1118450 w 1719786"/>
                <a:gd name="connsiteY136" fmla="*/ 1013687 h 1013336"/>
                <a:gd name="connsiteX137" fmla="*/ 1164616 w 1719786"/>
                <a:gd name="connsiteY137" fmla="*/ 990152 h 1013336"/>
                <a:gd name="connsiteX138" fmla="*/ 1207774 w 1719786"/>
                <a:gd name="connsiteY138" fmla="*/ 971062 h 1013336"/>
                <a:gd name="connsiteX139" fmla="*/ 1257341 w 1719786"/>
                <a:gd name="connsiteY139" fmla="*/ 948638 h 1013336"/>
                <a:gd name="connsiteX140" fmla="*/ 1332345 w 1719786"/>
                <a:gd name="connsiteY140" fmla="*/ 934909 h 1013336"/>
                <a:gd name="connsiteX141" fmla="*/ 1385965 w 1719786"/>
                <a:gd name="connsiteY141" fmla="*/ 929025 h 1013336"/>
                <a:gd name="connsiteX142" fmla="*/ 1368833 w 1719786"/>
                <a:gd name="connsiteY142" fmla="*/ 907647 h 1013336"/>
                <a:gd name="connsiteX143" fmla="*/ 1288532 w 1719786"/>
                <a:gd name="connsiteY143" fmla="*/ 903005 h 1013336"/>
                <a:gd name="connsiteX144" fmla="*/ 1221180 w 1719786"/>
                <a:gd name="connsiteY144" fmla="*/ 870709 h 1013336"/>
                <a:gd name="connsiteX145" fmla="*/ 1209540 w 1719786"/>
                <a:gd name="connsiteY145" fmla="*/ 822723 h 1013336"/>
                <a:gd name="connsiteX146" fmla="*/ 1253483 w 1719786"/>
                <a:gd name="connsiteY146" fmla="*/ 779116 h 1013336"/>
                <a:gd name="connsiteX147" fmla="*/ 1330710 w 1719786"/>
                <a:gd name="connsiteY147" fmla="*/ 743029 h 1013336"/>
                <a:gd name="connsiteX148" fmla="*/ 1392701 w 1719786"/>
                <a:gd name="connsiteY148" fmla="*/ 729757 h 1013336"/>
                <a:gd name="connsiteX149" fmla="*/ 1453579 w 1719786"/>
                <a:gd name="connsiteY149" fmla="*/ 704391 h 1013336"/>
                <a:gd name="connsiteX150" fmla="*/ 1487649 w 1719786"/>
                <a:gd name="connsiteY150" fmla="*/ 692100 h 1013336"/>
                <a:gd name="connsiteX151" fmla="*/ 1532049 w 1719786"/>
                <a:gd name="connsiteY151" fmla="*/ 681378 h 1013336"/>
                <a:gd name="connsiteX152" fmla="*/ 1526425 w 1719786"/>
                <a:gd name="connsiteY152" fmla="*/ 650847 h 1013336"/>
                <a:gd name="connsiteX153" fmla="*/ 1533684 w 1719786"/>
                <a:gd name="connsiteY153" fmla="*/ 634373 h 10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719786" h="1013336">
                  <a:moveTo>
                    <a:pt x="1533684" y="634373"/>
                  </a:moveTo>
                  <a:lnTo>
                    <a:pt x="1533684" y="634373"/>
                  </a:lnTo>
                  <a:cubicBezTo>
                    <a:pt x="1541204" y="633261"/>
                    <a:pt x="1556178" y="619990"/>
                    <a:pt x="1571088" y="606980"/>
                  </a:cubicBezTo>
                  <a:cubicBezTo>
                    <a:pt x="1586062" y="593970"/>
                    <a:pt x="1600971" y="581287"/>
                    <a:pt x="1608491" y="581222"/>
                  </a:cubicBezTo>
                  <a:cubicBezTo>
                    <a:pt x="1616012" y="581156"/>
                    <a:pt x="1635890" y="584425"/>
                    <a:pt x="1653807" y="586255"/>
                  </a:cubicBezTo>
                  <a:cubicBezTo>
                    <a:pt x="1671790" y="588086"/>
                    <a:pt x="1687876" y="588544"/>
                    <a:pt x="1687811" y="583052"/>
                  </a:cubicBezTo>
                  <a:cubicBezTo>
                    <a:pt x="1687811" y="577560"/>
                    <a:pt x="1693107" y="565466"/>
                    <a:pt x="1697881" y="553306"/>
                  </a:cubicBezTo>
                  <a:cubicBezTo>
                    <a:pt x="1702655" y="541146"/>
                    <a:pt x="1706905" y="529051"/>
                    <a:pt x="1704747" y="523559"/>
                  </a:cubicBezTo>
                  <a:cubicBezTo>
                    <a:pt x="1702589" y="518068"/>
                    <a:pt x="1696116" y="511464"/>
                    <a:pt x="1690753" y="504927"/>
                  </a:cubicBezTo>
                  <a:cubicBezTo>
                    <a:pt x="1685391" y="498324"/>
                    <a:pt x="1681010" y="491721"/>
                    <a:pt x="1683168" y="486229"/>
                  </a:cubicBezTo>
                  <a:cubicBezTo>
                    <a:pt x="1685261" y="480738"/>
                    <a:pt x="1693892" y="477927"/>
                    <a:pt x="1701870" y="474919"/>
                  </a:cubicBezTo>
                  <a:cubicBezTo>
                    <a:pt x="1709848" y="471912"/>
                    <a:pt x="1717433" y="468512"/>
                    <a:pt x="1717368" y="461909"/>
                  </a:cubicBezTo>
                  <a:cubicBezTo>
                    <a:pt x="1717368" y="455306"/>
                    <a:pt x="1711417" y="450403"/>
                    <a:pt x="1705466" y="446023"/>
                  </a:cubicBezTo>
                  <a:cubicBezTo>
                    <a:pt x="1699516" y="441642"/>
                    <a:pt x="1693631" y="437851"/>
                    <a:pt x="1693631" y="433405"/>
                  </a:cubicBezTo>
                  <a:cubicBezTo>
                    <a:pt x="1693631" y="429025"/>
                    <a:pt x="1701085" y="422945"/>
                    <a:pt x="1708278" y="415754"/>
                  </a:cubicBezTo>
                  <a:cubicBezTo>
                    <a:pt x="1715471" y="408562"/>
                    <a:pt x="1722403" y="400259"/>
                    <a:pt x="1721291" y="391499"/>
                  </a:cubicBezTo>
                  <a:cubicBezTo>
                    <a:pt x="1720179" y="382673"/>
                    <a:pt x="1713183" y="377770"/>
                    <a:pt x="1702981" y="373128"/>
                  </a:cubicBezTo>
                  <a:cubicBezTo>
                    <a:pt x="1692781" y="368486"/>
                    <a:pt x="1679375" y="364171"/>
                    <a:pt x="1665381" y="356522"/>
                  </a:cubicBezTo>
                  <a:cubicBezTo>
                    <a:pt x="1651388" y="348873"/>
                    <a:pt x="1637459" y="346716"/>
                    <a:pt x="1623793" y="344885"/>
                  </a:cubicBezTo>
                  <a:cubicBezTo>
                    <a:pt x="1610126" y="343055"/>
                    <a:pt x="1596721" y="341420"/>
                    <a:pt x="1583839" y="334883"/>
                  </a:cubicBezTo>
                  <a:cubicBezTo>
                    <a:pt x="1570957" y="328345"/>
                    <a:pt x="1551078" y="327364"/>
                    <a:pt x="1534468" y="326841"/>
                  </a:cubicBezTo>
                  <a:cubicBezTo>
                    <a:pt x="1517859" y="326383"/>
                    <a:pt x="1504388" y="326449"/>
                    <a:pt x="1504388" y="322069"/>
                  </a:cubicBezTo>
                  <a:cubicBezTo>
                    <a:pt x="1504388" y="317689"/>
                    <a:pt x="1495757" y="308340"/>
                    <a:pt x="1486079" y="298206"/>
                  </a:cubicBezTo>
                  <a:cubicBezTo>
                    <a:pt x="1476402" y="288073"/>
                    <a:pt x="1465612" y="277090"/>
                    <a:pt x="1461296" y="269441"/>
                  </a:cubicBezTo>
                  <a:cubicBezTo>
                    <a:pt x="1456980" y="261726"/>
                    <a:pt x="1447825" y="260157"/>
                    <a:pt x="1437690" y="261857"/>
                  </a:cubicBezTo>
                  <a:cubicBezTo>
                    <a:pt x="1427488" y="263557"/>
                    <a:pt x="1416241" y="268525"/>
                    <a:pt x="1407741" y="274082"/>
                  </a:cubicBezTo>
                  <a:cubicBezTo>
                    <a:pt x="1399174" y="279639"/>
                    <a:pt x="1391197" y="283496"/>
                    <a:pt x="1383154" y="284673"/>
                  </a:cubicBezTo>
                  <a:cubicBezTo>
                    <a:pt x="1375110" y="285785"/>
                    <a:pt x="1367067" y="284216"/>
                    <a:pt x="1358436" y="278724"/>
                  </a:cubicBezTo>
                  <a:cubicBezTo>
                    <a:pt x="1349804" y="273298"/>
                    <a:pt x="1341761" y="266172"/>
                    <a:pt x="1333980" y="261203"/>
                  </a:cubicBezTo>
                  <a:cubicBezTo>
                    <a:pt x="1326198" y="256300"/>
                    <a:pt x="1318677" y="253554"/>
                    <a:pt x="1311158" y="256888"/>
                  </a:cubicBezTo>
                  <a:cubicBezTo>
                    <a:pt x="1303638" y="260222"/>
                    <a:pt x="1292979" y="260811"/>
                    <a:pt x="1284871" y="257869"/>
                  </a:cubicBezTo>
                  <a:cubicBezTo>
                    <a:pt x="1276828" y="254862"/>
                    <a:pt x="1271400" y="248324"/>
                    <a:pt x="1274538" y="237275"/>
                  </a:cubicBezTo>
                  <a:cubicBezTo>
                    <a:pt x="1277678" y="226292"/>
                    <a:pt x="1270681" y="208706"/>
                    <a:pt x="1260937" y="193081"/>
                  </a:cubicBezTo>
                  <a:cubicBezTo>
                    <a:pt x="1251194" y="177456"/>
                    <a:pt x="1238835" y="163727"/>
                    <a:pt x="1231315" y="160458"/>
                  </a:cubicBezTo>
                  <a:cubicBezTo>
                    <a:pt x="1223796" y="157189"/>
                    <a:pt x="1208755" y="158366"/>
                    <a:pt x="1194304" y="157582"/>
                  </a:cubicBezTo>
                  <a:cubicBezTo>
                    <a:pt x="1179852" y="156797"/>
                    <a:pt x="1165858" y="154116"/>
                    <a:pt x="1160497" y="143133"/>
                  </a:cubicBezTo>
                  <a:cubicBezTo>
                    <a:pt x="1155070" y="132150"/>
                    <a:pt x="1147549" y="122278"/>
                    <a:pt x="1142383" y="113256"/>
                  </a:cubicBezTo>
                  <a:cubicBezTo>
                    <a:pt x="1137217" y="104234"/>
                    <a:pt x="1134537" y="95997"/>
                    <a:pt x="1138722" y="88282"/>
                  </a:cubicBezTo>
                  <a:cubicBezTo>
                    <a:pt x="1142972" y="80568"/>
                    <a:pt x="1142383" y="66250"/>
                    <a:pt x="1139375" y="51671"/>
                  </a:cubicBezTo>
                  <a:cubicBezTo>
                    <a:pt x="1136368" y="37092"/>
                    <a:pt x="1130940" y="22252"/>
                    <a:pt x="1125578" y="13491"/>
                  </a:cubicBezTo>
                  <a:cubicBezTo>
                    <a:pt x="1120216" y="4731"/>
                    <a:pt x="1104064" y="939"/>
                    <a:pt x="1087455" y="155"/>
                  </a:cubicBezTo>
                  <a:cubicBezTo>
                    <a:pt x="1070846" y="-630"/>
                    <a:pt x="1053713" y="1658"/>
                    <a:pt x="1046193" y="4993"/>
                  </a:cubicBezTo>
                  <a:cubicBezTo>
                    <a:pt x="1038673" y="8327"/>
                    <a:pt x="1026379" y="6692"/>
                    <a:pt x="1014020" y="5385"/>
                  </a:cubicBezTo>
                  <a:cubicBezTo>
                    <a:pt x="1001661" y="4077"/>
                    <a:pt x="989368" y="3031"/>
                    <a:pt x="981848" y="7411"/>
                  </a:cubicBezTo>
                  <a:cubicBezTo>
                    <a:pt x="974328" y="11857"/>
                    <a:pt x="968508" y="17937"/>
                    <a:pt x="961838" y="22906"/>
                  </a:cubicBezTo>
                  <a:cubicBezTo>
                    <a:pt x="955168" y="27874"/>
                    <a:pt x="947648" y="31797"/>
                    <a:pt x="936925" y="31797"/>
                  </a:cubicBezTo>
                  <a:cubicBezTo>
                    <a:pt x="930908" y="31797"/>
                    <a:pt x="925939" y="31405"/>
                    <a:pt x="921688" y="29836"/>
                  </a:cubicBezTo>
                  <a:cubicBezTo>
                    <a:pt x="917372" y="28201"/>
                    <a:pt x="913776" y="25390"/>
                    <a:pt x="910441" y="20618"/>
                  </a:cubicBezTo>
                  <a:cubicBezTo>
                    <a:pt x="898867" y="25979"/>
                    <a:pt x="883304" y="29312"/>
                    <a:pt x="870684" y="31209"/>
                  </a:cubicBezTo>
                  <a:cubicBezTo>
                    <a:pt x="858063" y="33104"/>
                    <a:pt x="848319" y="33693"/>
                    <a:pt x="848319" y="33693"/>
                  </a:cubicBezTo>
                  <a:cubicBezTo>
                    <a:pt x="848319" y="33693"/>
                    <a:pt x="834064" y="45461"/>
                    <a:pt x="819874" y="59517"/>
                  </a:cubicBezTo>
                  <a:cubicBezTo>
                    <a:pt x="805619" y="73507"/>
                    <a:pt x="791429" y="89721"/>
                    <a:pt x="791494" y="98481"/>
                  </a:cubicBezTo>
                  <a:cubicBezTo>
                    <a:pt x="791494" y="107307"/>
                    <a:pt x="790840" y="119009"/>
                    <a:pt x="788421" y="126724"/>
                  </a:cubicBezTo>
                  <a:cubicBezTo>
                    <a:pt x="785936" y="134438"/>
                    <a:pt x="781685" y="138099"/>
                    <a:pt x="774493" y="130842"/>
                  </a:cubicBezTo>
                  <a:cubicBezTo>
                    <a:pt x="767365" y="123520"/>
                    <a:pt x="748729" y="119925"/>
                    <a:pt x="730157" y="119271"/>
                  </a:cubicBezTo>
                  <a:cubicBezTo>
                    <a:pt x="711586" y="118617"/>
                    <a:pt x="692950" y="120905"/>
                    <a:pt x="685822" y="125351"/>
                  </a:cubicBezTo>
                  <a:cubicBezTo>
                    <a:pt x="678695" y="129797"/>
                    <a:pt x="669409" y="121036"/>
                    <a:pt x="658620" y="112995"/>
                  </a:cubicBezTo>
                  <a:cubicBezTo>
                    <a:pt x="647895" y="104953"/>
                    <a:pt x="635667" y="97696"/>
                    <a:pt x="622851" y="105084"/>
                  </a:cubicBezTo>
                  <a:cubicBezTo>
                    <a:pt x="610034" y="112472"/>
                    <a:pt x="594994" y="107372"/>
                    <a:pt x="582831" y="102338"/>
                  </a:cubicBezTo>
                  <a:cubicBezTo>
                    <a:pt x="570669" y="97239"/>
                    <a:pt x="561318" y="92140"/>
                    <a:pt x="559944" y="99462"/>
                  </a:cubicBezTo>
                  <a:cubicBezTo>
                    <a:pt x="558506" y="106784"/>
                    <a:pt x="548566" y="107568"/>
                    <a:pt x="535684" y="105084"/>
                  </a:cubicBezTo>
                  <a:cubicBezTo>
                    <a:pt x="522802" y="102600"/>
                    <a:pt x="507043" y="96781"/>
                    <a:pt x="494161" y="90963"/>
                  </a:cubicBezTo>
                  <a:cubicBezTo>
                    <a:pt x="481279" y="85144"/>
                    <a:pt x="463427" y="86713"/>
                    <a:pt x="446622" y="87171"/>
                  </a:cubicBezTo>
                  <a:cubicBezTo>
                    <a:pt x="429816" y="87629"/>
                    <a:pt x="414057" y="86975"/>
                    <a:pt x="405490" y="76710"/>
                  </a:cubicBezTo>
                  <a:cubicBezTo>
                    <a:pt x="396859" y="66447"/>
                    <a:pt x="364621" y="61478"/>
                    <a:pt x="329964" y="59059"/>
                  </a:cubicBezTo>
                  <a:cubicBezTo>
                    <a:pt x="295307" y="56640"/>
                    <a:pt x="258099" y="56771"/>
                    <a:pt x="239528" y="56902"/>
                  </a:cubicBezTo>
                  <a:cubicBezTo>
                    <a:pt x="220957" y="56967"/>
                    <a:pt x="209513" y="62132"/>
                    <a:pt x="200620" y="69519"/>
                  </a:cubicBezTo>
                  <a:cubicBezTo>
                    <a:pt x="191727" y="76907"/>
                    <a:pt x="185319" y="86452"/>
                    <a:pt x="176818" y="95278"/>
                  </a:cubicBezTo>
                  <a:cubicBezTo>
                    <a:pt x="169036" y="103319"/>
                    <a:pt x="160666" y="106522"/>
                    <a:pt x="151969" y="107634"/>
                  </a:cubicBezTo>
                  <a:cubicBezTo>
                    <a:pt x="143272" y="108745"/>
                    <a:pt x="134248" y="107764"/>
                    <a:pt x="125159" y="107372"/>
                  </a:cubicBezTo>
                  <a:cubicBezTo>
                    <a:pt x="125943" y="114760"/>
                    <a:pt x="127120" y="121690"/>
                    <a:pt x="128494" y="127574"/>
                  </a:cubicBezTo>
                  <a:cubicBezTo>
                    <a:pt x="129867" y="133392"/>
                    <a:pt x="131502" y="138099"/>
                    <a:pt x="133398" y="140910"/>
                  </a:cubicBezTo>
                  <a:cubicBezTo>
                    <a:pt x="137714" y="147513"/>
                    <a:pt x="150138" y="166669"/>
                    <a:pt x="160143" y="186739"/>
                  </a:cubicBezTo>
                  <a:cubicBezTo>
                    <a:pt x="170148" y="206810"/>
                    <a:pt x="177733" y="227665"/>
                    <a:pt x="172437" y="237602"/>
                  </a:cubicBezTo>
                  <a:cubicBezTo>
                    <a:pt x="167140" y="247539"/>
                    <a:pt x="159620" y="252508"/>
                    <a:pt x="151904" y="256954"/>
                  </a:cubicBezTo>
                  <a:cubicBezTo>
                    <a:pt x="144188" y="261399"/>
                    <a:pt x="136144" y="265257"/>
                    <a:pt x="129736" y="273036"/>
                  </a:cubicBezTo>
                  <a:cubicBezTo>
                    <a:pt x="123328" y="280751"/>
                    <a:pt x="101422" y="301737"/>
                    <a:pt x="80889" y="322200"/>
                  </a:cubicBezTo>
                  <a:cubicBezTo>
                    <a:pt x="60356" y="342663"/>
                    <a:pt x="41131" y="362537"/>
                    <a:pt x="40085" y="368028"/>
                  </a:cubicBezTo>
                  <a:cubicBezTo>
                    <a:pt x="39039" y="373520"/>
                    <a:pt x="42308" y="388361"/>
                    <a:pt x="44532" y="402940"/>
                  </a:cubicBezTo>
                  <a:cubicBezTo>
                    <a:pt x="46755" y="417518"/>
                    <a:pt x="47866" y="431836"/>
                    <a:pt x="42570" y="436216"/>
                  </a:cubicBezTo>
                  <a:cubicBezTo>
                    <a:pt x="37208" y="440597"/>
                    <a:pt x="26549" y="454391"/>
                    <a:pt x="17263" y="469297"/>
                  </a:cubicBezTo>
                  <a:cubicBezTo>
                    <a:pt x="7912" y="484203"/>
                    <a:pt x="-65" y="500154"/>
                    <a:pt x="0" y="508981"/>
                  </a:cubicBezTo>
                  <a:cubicBezTo>
                    <a:pt x="65" y="517806"/>
                    <a:pt x="6016" y="528201"/>
                    <a:pt x="14386" y="537288"/>
                  </a:cubicBezTo>
                  <a:cubicBezTo>
                    <a:pt x="22756" y="546310"/>
                    <a:pt x="33481" y="553959"/>
                    <a:pt x="43158" y="557228"/>
                  </a:cubicBezTo>
                  <a:cubicBezTo>
                    <a:pt x="47213" y="558601"/>
                    <a:pt x="50548" y="560301"/>
                    <a:pt x="53163" y="562197"/>
                  </a:cubicBezTo>
                  <a:cubicBezTo>
                    <a:pt x="55779" y="564093"/>
                    <a:pt x="57740" y="566185"/>
                    <a:pt x="58917" y="568473"/>
                  </a:cubicBezTo>
                  <a:cubicBezTo>
                    <a:pt x="66438" y="567427"/>
                    <a:pt x="73565" y="566577"/>
                    <a:pt x="79974" y="565989"/>
                  </a:cubicBezTo>
                  <a:cubicBezTo>
                    <a:pt x="86316" y="565400"/>
                    <a:pt x="91875" y="565073"/>
                    <a:pt x="96125" y="565073"/>
                  </a:cubicBezTo>
                  <a:cubicBezTo>
                    <a:pt x="103318" y="565008"/>
                    <a:pt x="122609" y="569323"/>
                    <a:pt x="142618" y="573638"/>
                  </a:cubicBezTo>
                  <a:cubicBezTo>
                    <a:pt x="162628" y="577953"/>
                    <a:pt x="183422" y="582267"/>
                    <a:pt x="193427" y="582202"/>
                  </a:cubicBezTo>
                  <a:cubicBezTo>
                    <a:pt x="203432" y="582137"/>
                    <a:pt x="215595" y="584294"/>
                    <a:pt x="226319" y="587563"/>
                  </a:cubicBezTo>
                  <a:cubicBezTo>
                    <a:pt x="237043" y="590832"/>
                    <a:pt x="246394" y="595212"/>
                    <a:pt x="250644" y="599592"/>
                  </a:cubicBezTo>
                  <a:cubicBezTo>
                    <a:pt x="254960" y="603972"/>
                    <a:pt x="262088" y="604692"/>
                    <a:pt x="269935" y="602404"/>
                  </a:cubicBezTo>
                  <a:cubicBezTo>
                    <a:pt x="277782" y="600181"/>
                    <a:pt x="286348" y="595016"/>
                    <a:pt x="293475" y="587628"/>
                  </a:cubicBezTo>
                  <a:cubicBezTo>
                    <a:pt x="300603" y="580241"/>
                    <a:pt x="308450" y="578737"/>
                    <a:pt x="316690" y="579064"/>
                  </a:cubicBezTo>
                  <a:cubicBezTo>
                    <a:pt x="324929" y="579391"/>
                    <a:pt x="333495" y="581548"/>
                    <a:pt x="342126" y="581548"/>
                  </a:cubicBezTo>
                  <a:cubicBezTo>
                    <a:pt x="350693" y="581483"/>
                    <a:pt x="362136" y="577822"/>
                    <a:pt x="372468" y="572265"/>
                  </a:cubicBezTo>
                  <a:cubicBezTo>
                    <a:pt x="382800" y="566708"/>
                    <a:pt x="392085" y="559320"/>
                    <a:pt x="396336" y="551998"/>
                  </a:cubicBezTo>
                  <a:cubicBezTo>
                    <a:pt x="400586" y="544676"/>
                    <a:pt x="424127" y="535000"/>
                    <a:pt x="449434" y="526828"/>
                  </a:cubicBezTo>
                  <a:cubicBezTo>
                    <a:pt x="474805" y="518656"/>
                    <a:pt x="501942" y="511922"/>
                    <a:pt x="513386" y="510419"/>
                  </a:cubicBezTo>
                  <a:cubicBezTo>
                    <a:pt x="524829" y="508915"/>
                    <a:pt x="539150" y="519833"/>
                    <a:pt x="553144" y="531143"/>
                  </a:cubicBezTo>
                  <a:cubicBezTo>
                    <a:pt x="567138" y="542453"/>
                    <a:pt x="580804" y="554156"/>
                    <a:pt x="590809" y="554090"/>
                  </a:cubicBezTo>
                  <a:cubicBezTo>
                    <a:pt x="600814" y="554025"/>
                    <a:pt x="615134" y="557620"/>
                    <a:pt x="628409" y="566054"/>
                  </a:cubicBezTo>
                  <a:cubicBezTo>
                    <a:pt x="641683" y="574488"/>
                    <a:pt x="653912" y="587563"/>
                    <a:pt x="659731" y="606653"/>
                  </a:cubicBezTo>
                  <a:cubicBezTo>
                    <a:pt x="665551" y="625678"/>
                    <a:pt x="677060" y="646925"/>
                    <a:pt x="688961" y="665230"/>
                  </a:cubicBezTo>
                  <a:cubicBezTo>
                    <a:pt x="700862" y="683536"/>
                    <a:pt x="713090" y="698834"/>
                    <a:pt x="720218" y="706156"/>
                  </a:cubicBezTo>
                  <a:cubicBezTo>
                    <a:pt x="727411" y="713478"/>
                    <a:pt x="733166" y="726619"/>
                    <a:pt x="737155" y="739433"/>
                  </a:cubicBezTo>
                  <a:cubicBezTo>
                    <a:pt x="741143" y="752246"/>
                    <a:pt x="743366" y="764734"/>
                    <a:pt x="743366" y="770552"/>
                  </a:cubicBezTo>
                  <a:cubicBezTo>
                    <a:pt x="743366" y="776436"/>
                    <a:pt x="735520" y="775717"/>
                    <a:pt x="723357" y="772513"/>
                  </a:cubicBezTo>
                  <a:cubicBezTo>
                    <a:pt x="711194" y="769245"/>
                    <a:pt x="694716" y="763491"/>
                    <a:pt x="677583" y="759111"/>
                  </a:cubicBezTo>
                  <a:cubicBezTo>
                    <a:pt x="660385" y="754796"/>
                    <a:pt x="651100" y="761399"/>
                    <a:pt x="646130" y="771336"/>
                  </a:cubicBezTo>
                  <a:cubicBezTo>
                    <a:pt x="641160" y="781274"/>
                    <a:pt x="640506" y="794480"/>
                    <a:pt x="640506" y="803306"/>
                  </a:cubicBezTo>
                  <a:cubicBezTo>
                    <a:pt x="640572" y="812132"/>
                    <a:pt x="628475" y="831940"/>
                    <a:pt x="615331" y="851096"/>
                  </a:cubicBezTo>
                  <a:cubicBezTo>
                    <a:pt x="602187" y="870251"/>
                    <a:pt x="587997" y="888622"/>
                    <a:pt x="583747" y="894506"/>
                  </a:cubicBezTo>
                  <a:cubicBezTo>
                    <a:pt x="579497" y="900390"/>
                    <a:pt x="583812" y="905489"/>
                    <a:pt x="591659" y="909477"/>
                  </a:cubicBezTo>
                  <a:cubicBezTo>
                    <a:pt x="599571" y="913465"/>
                    <a:pt x="611015" y="916342"/>
                    <a:pt x="621020" y="917780"/>
                  </a:cubicBezTo>
                  <a:cubicBezTo>
                    <a:pt x="625270" y="918368"/>
                    <a:pt x="635929" y="912484"/>
                    <a:pt x="647045" y="906404"/>
                  </a:cubicBezTo>
                  <a:cubicBezTo>
                    <a:pt x="658096" y="900324"/>
                    <a:pt x="669540" y="894114"/>
                    <a:pt x="675294" y="894114"/>
                  </a:cubicBezTo>
                  <a:cubicBezTo>
                    <a:pt x="677648" y="894114"/>
                    <a:pt x="682357" y="896925"/>
                    <a:pt x="688373" y="901370"/>
                  </a:cubicBezTo>
                  <a:cubicBezTo>
                    <a:pt x="694388" y="905816"/>
                    <a:pt x="701778" y="911961"/>
                    <a:pt x="709363" y="918564"/>
                  </a:cubicBezTo>
                  <a:cubicBezTo>
                    <a:pt x="707663" y="895617"/>
                    <a:pt x="709101" y="884830"/>
                    <a:pt x="715968" y="875808"/>
                  </a:cubicBezTo>
                  <a:cubicBezTo>
                    <a:pt x="722833" y="866786"/>
                    <a:pt x="735127" y="859595"/>
                    <a:pt x="755072" y="843904"/>
                  </a:cubicBezTo>
                  <a:cubicBezTo>
                    <a:pt x="775735" y="827691"/>
                    <a:pt x="787048" y="804548"/>
                    <a:pt x="797838" y="784477"/>
                  </a:cubicBezTo>
                  <a:cubicBezTo>
                    <a:pt x="808627" y="764472"/>
                    <a:pt x="818959" y="747540"/>
                    <a:pt x="837530" y="743813"/>
                  </a:cubicBezTo>
                  <a:cubicBezTo>
                    <a:pt x="856101" y="740021"/>
                    <a:pt x="869310" y="733745"/>
                    <a:pt x="884612" y="729496"/>
                  </a:cubicBezTo>
                  <a:cubicBezTo>
                    <a:pt x="899979" y="725180"/>
                    <a:pt x="917503" y="722958"/>
                    <a:pt x="944706" y="727207"/>
                  </a:cubicBezTo>
                  <a:cubicBezTo>
                    <a:pt x="971909" y="731457"/>
                    <a:pt x="965173" y="742505"/>
                    <a:pt x="956280" y="755058"/>
                  </a:cubicBezTo>
                  <a:cubicBezTo>
                    <a:pt x="947387" y="767545"/>
                    <a:pt x="936336" y="781535"/>
                    <a:pt x="954972" y="791734"/>
                  </a:cubicBezTo>
                  <a:cubicBezTo>
                    <a:pt x="973609" y="801933"/>
                    <a:pt x="1011535" y="800298"/>
                    <a:pt x="1045474" y="799775"/>
                  </a:cubicBezTo>
                  <a:cubicBezTo>
                    <a:pt x="1079412" y="799252"/>
                    <a:pt x="1109426" y="799841"/>
                    <a:pt x="1112369" y="814485"/>
                  </a:cubicBezTo>
                  <a:cubicBezTo>
                    <a:pt x="1115311" y="829129"/>
                    <a:pt x="1082485" y="843970"/>
                    <a:pt x="1049266" y="856914"/>
                  </a:cubicBezTo>
                  <a:cubicBezTo>
                    <a:pt x="1016113" y="869859"/>
                    <a:pt x="982568" y="881038"/>
                    <a:pt x="984006" y="888360"/>
                  </a:cubicBezTo>
                  <a:cubicBezTo>
                    <a:pt x="985510" y="895683"/>
                    <a:pt x="1003754" y="902939"/>
                    <a:pt x="1024679" y="910392"/>
                  </a:cubicBezTo>
                  <a:cubicBezTo>
                    <a:pt x="1045605" y="917845"/>
                    <a:pt x="1069276" y="925429"/>
                    <a:pt x="1081439" y="933405"/>
                  </a:cubicBezTo>
                  <a:cubicBezTo>
                    <a:pt x="1093602" y="941446"/>
                    <a:pt x="1091901" y="956810"/>
                    <a:pt x="1088566" y="972042"/>
                  </a:cubicBezTo>
                  <a:cubicBezTo>
                    <a:pt x="1085231" y="987275"/>
                    <a:pt x="1080327" y="1002312"/>
                    <a:pt x="1086082" y="1009634"/>
                  </a:cubicBezTo>
                  <a:cubicBezTo>
                    <a:pt x="1091836" y="1016956"/>
                    <a:pt x="1103999" y="1017610"/>
                    <a:pt x="1118450" y="1013687"/>
                  </a:cubicBezTo>
                  <a:cubicBezTo>
                    <a:pt x="1132902" y="1009765"/>
                    <a:pt x="1149642" y="1001266"/>
                    <a:pt x="1164616" y="990152"/>
                  </a:cubicBezTo>
                  <a:cubicBezTo>
                    <a:pt x="1179591" y="979103"/>
                    <a:pt x="1193127" y="975377"/>
                    <a:pt x="1207774" y="971062"/>
                  </a:cubicBezTo>
                  <a:cubicBezTo>
                    <a:pt x="1222422" y="966747"/>
                    <a:pt x="1238116" y="961909"/>
                    <a:pt x="1257341" y="948638"/>
                  </a:cubicBezTo>
                  <a:cubicBezTo>
                    <a:pt x="1276566" y="935366"/>
                    <a:pt x="1306254" y="934516"/>
                    <a:pt x="1332345" y="934909"/>
                  </a:cubicBezTo>
                  <a:cubicBezTo>
                    <a:pt x="1358436" y="935366"/>
                    <a:pt x="1380995" y="937066"/>
                    <a:pt x="1385965" y="929025"/>
                  </a:cubicBezTo>
                  <a:cubicBezTo>
                    <a:pt x="1390935" y="920918"/>
                    <a:pt x="1385181" y="912877"/>
                    <a:pt x="1368833" y="907647"/>
                  </a:cubicBezTo>
                  <a:cubicBezTo>
                    <a:pt x="1352550" y="902417"/>
                    <a:pt x="1325740" y="899932"/>
                    <a:pt x="1288532" y="903005"/>
                  </a:cubicBezTo>
                  <a:cubicBezTo>
                    <a:pt x="1251391" y="906143"/>
                    <a:pt x="1231642" y="889734"/>
                    <a:pt x="1221180" y="870709"/>
                  </a:cubicBezTo>
                  <a:cubicBezTo>
                    <a:pt x="1210717" y="851684"/>
                    <a:pt x="1209540" y="830045"/>
                    <a:pt x="1209540" y="822723"/>
                  </a:cubicBezTo>
                  <a:cubicBezTo>
                    <a:pt x="1209475" y="815400"/>
                    <a:pt x="1228700" y="796637"/>
                    <a:pt x="1253483" y="779116"/>
                  </a:cubicBezTo>
                  <a:cubicBezTo>
                    <a:pt x="1278266" y="761595"/>
                    <a:pt x="1308542" y="745317"/>
                    <a:pt x="1330710" y="743029"/>
                  </a:cubicBezTo>
                  <a:cubicBezTo>
                    <a:pt x="1352878" y="740740"/>
                    <a:pt x="1372887" y="736229"/>
                    <a:pt x="1392701" y="729757"/>
                  </a:cubicBezTo>
                  <a:cubicBezTo>
                    <a:pt x="1412514" y="723285"/>
                    <a:pt x="1432132" y="714720"/>
                    <a:pt x="1453579" y="704391"/>
                  </a:cubicBezTo>
                  <a:cubicBezTo>
                    <a:pt x="1462146" y="700272"/>
                    <a:pt x="1474047" y="696023"/>
                    <a:pt x="1487649" y="692100"/>
                  </a:cubicBezTo>
                  <a:cubicBezTo>
                    <a:pt x="1501250" y="688178"/>
                    <a:pt x="1516617" y="684451"/>
                    <a:pt x="1532049" y="681378"/>
                  </a:cubicBezTo>
                  <a:cubicBezTo>
                    <a:pt x="1529629" y="670983"/>
                    <a:pt x="1526949" y="659739"/>
                    <a:pt x="1526425" y="650847"/>
                  </a:cubicBezTo>
                  <a:cubicBezTo>
                    <a:pt x="1525902" y="641956"/>
                    <a:pt x="1527275" y="635353"/>
                    <a:pt x="1533684" y="634373"/>
                  </a:cubicBez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5" name="Volný tvar 74">
              <a:extLst>
                <a:ext uri="{FF2B5EF4-FFF2-40B4-BE49-F238E27FC236}">
                  <a16:creationId xmlns:a16="http://schemas.microsoft.com/office/drawing/2014/main" id="{E77B1E2F-6116-2343-9C49-CA65CF6701A2}"/>
                </a:ext>
              </a:extLst>
            </p:cNvPr>
            <p:cNvSpPr/>
            <p:nvPr/>
          </p:nvSpPr>
          <p:spPr>
            <a:xfrm>
              <a:off x="7619809" y="3874713"/>
              <a:ext cx="1719787" cy="1013337"/>
            </a:xfrm>
            <a:custGeom>
              <a:avLst/>
              <a:gdLst>
                <a:gd name="connsiteX0" fmla="*/ 1533684 w 1719786"/>
                <a:gd name="connsiteY0" fmla="*/ 634373 h 1013336"/>
                <a:gd name="connsiteX1" fmla="*/ 1533684 w 1719786"/>
                <a:gd name="connsiteY1" fmla="*/ 634373 h 1013336"/>
                <a:gd name="connsiteX2" fmla="*/ 1571088 w 1719786"/>
                <a:gd name="connsiteY2" fmla="*/ 606980 h 1013336"/>
                <a:gd name="connsiteX3" fmla="*/ 1608491 w 1719786"/>
                <a:gd name="connsiteY3" fmla="*/ 581222 h 1013336"/>
                <a:gd name="connsiteX4" fmla="*/ 1653807 w 1719786"/>
                <a:gd name="connsiteY4" fmla="*/ 586255 h 1013336"/>
                <a:gd name="connsiteX5" fmla="*/ 1687811 w 1719786"/>
                <a:gd name="connsiteY5" fmla="*/ 583052 h 1013336"/>
                <a:gd name="connsiteX6" fmla="*/ 1697881 w 1719786"/>
                <a:gd name="connsiteY6" fmla="*/ 553306 h 1013336"/>
                <a:gd name="connsiteX7" fmla="*/ 1704747 w 1719786"/>
                <a:gd name="connsiteY7" fmla="*/ 523559 h 1013336"/>
                <a:gd name="connsiteX8" fmla="*/ 1690753 w 1719786"/>
                <a:gd name="connsiteY8" fmla="*/ 504927 h 1013336"/>
                <a:gd name="connsiteX9" fmla="*/ 1683168 w 1719786"/>
                <a:gd name="connsiteY9" fmla="*/ 486229 h 1013336"/>
                <a:gd name="connsiteX10" fmla="*/ 1701870 w 1719786"/>
                <a:gd name="connsiteY10" fmla="*/ 474919 h 1013336"/>
                <a:gd name="connsiteX11" fmla="*/ 1717368 w 1719786"/>
                <a:gd name="connsiteY11" fmla="*/ 461909 h 1013336"/>
                <a:gd name="connsiteX12" fmla="*/ 1705466 w 1719786"/>
                <a:gd name="connsiteY12" fmla="*/ 446023 h 1013336"/>
                <a:gd name="connsiteX13" fmla="*/ 1693631 w 1719786"/>
                <a:gd name="connsiteY13" fmla="*/ 433405 h 1013336"/>
                <a:gd name="connsiteX14" fmla="*/ 1708278 w 1719786"/>
                <a:gd name="connsiteY14" fmla="*/ 415754 h 1013336"/>
                <a:gd name="connsiteX15" fmla="*/ 1721291 w 1719786"/>
                <a:gd name="connsiteY15" fmla="*/ 391499 h 1013336"/>
                <a:gd name="connsiteX16" fmla="*/ 1702981 w 1719786"/>
                <a:gd name="connsiteY16" fmla="*/ 373128 h 1013336"/>
                <a:gd name="connsiteX17" fmla="*/ 1665381 w 1719786"/>
                <a:gd name="connsiteY17" fmla="*/ 356522 h 1013336"/>
                <a:gd name="connsiteX18" fmla="*/ 1623793 w 1719786"/>
                <a:gd name="connsiteY18" fmla="*/ 344885 h 1013336"/>
                <a:gd name="connsiteX19" fmla="*/ 1583839 w 1719786"/>
                <a:gd name="connsiteY19" fmla="*/ 334883 h 1013336"/>
                <a:gd name="connsiteX20" fmla="*/ 1534468 w 1719786"/>
                <a:gd name="connsiteY20" fmla="*/ 326841 h 1013336"/>
                <a:gd name="connsiteX21" fmla="*/ 1504388 w 1719786"/>
                <a:gd name="connsiteY21" fmla="*/ 322069 h 1013336"/>
                <a:gd name="connsiteX22" fmla="*/ 1486079 w 1719786"/>
                <a:gd name="connsiteY22" fmla="*/ 298206 h 1013336"/>
                <a:gd name="connsiteX23" fmla="*/ 1461296 w 1719786"/>
                <a:gd name="connsiteY23" fmla="*/ 269441 h 1013336"/>
                <a:gd name="connsiteX24" fmla="*/ 1437690 w 1719786"/>
                <a:gd name="connsiteY24" fmla="*/ 261857 h 1013336"/>
                <a:gd name="connsiteX25" fmla="*/ 1407741 w 1719786"/>
                <a:gd name="connsiteY25" fmla="*/ 274082 h 1013336"/>
                <a:gd name="connsiteX26" fmla="*/ 1383154 w 1719786"/>
                <a:gd name="connsiteY26" fmla="*/ 284673 h 1013336"/>
                <a:gd name="connsiteX27" fmla="*/ 1358436 w 1719786"/>
                <a:gd name="connsiteY27" fmla="*/ 278724 h 1013336"/>
                <a:gd name="connsiteX28" fmla="*/ 1333980 w 1719786"/>
                <a:gd name="connsiteY28" fmla="*/ 261203 h 1013336"/>
                <a:gd name="connsiteX29" fmla="*/ 1311158 w 1719786"/>
                <a:gd name="connsiteY29" fmla="*/ 256888 h 1013336"/>
                <a:gd name="connsiteX30" fmla="*/ 1284871 w 1719786"/>
                <a:gd name="connsiteY30" fmla="*/ 257869 h 1013336"/>
                <a:gd name="connsiteX31" fmla="*/ 1274538 w 1719786"/>
                <a:gd name="connsiteY31" fmla="*/ 237275 h 1013336"/>
                <a:gd name="connsiteX32" fmla="*/ 1260937 w 1719786"/>
                <a:gd name="connsiteY32" fmla="*/ 193081 h 1013336"/>
                <a:gd name="connsiteX33" fmla="*/ 1231315 w 1719786"/>
                <a:gd name="connsiteY33" fmla="*/ 160458 h 1013336"/>
                <a:gd name="connsiteX34" fmla="*/ 1194304 w 1719786"/>
                <a:gd name="connsiteY34" fmla="*/ 157582 h 1013336"/>
                <a:gd name="connsiteX35" fmla="*/ 1160497 w 1719786"/>
                <a:gd name="connsiteY35" fmla="*/ 143133 h 1013336"/>
                <a:gd name="connsiteX36" fmla="*/ 1142383 w 1719786"/>
                <a:gd name="connsiteY36" fmla="*/ 113256 h 1013336"/>
                <a:gd name="connsiteX37" fmla="*/ 1138722 w 1719786"/>
                <a:gd name="connsiteY37" fmla="*/ 88282 h 1013336"/>
                <a:gd name="connsiteX38" fmla="*/ 1139375 w 1719786"/>
                <a:gd name="connsiteY38" fmla="*/ 51671 h 1013336"/>
                <a:gd name="connsiteX39" fmla="*/ 1125578 w 1719786"/>
                <a:gd name="connsiteY39" fmla="*/ 13491 h 1013336"/>
                <a:gd name="connsiteX40" fmla="*/ 1087455 w 1719786"/>
                <a:gd name="connsiteY40" fmla="*/ 155 h 1013336"/>
                <a:gd name="connsiteX41" fmla="*/ 1046193 w 1719786"/>
                <a:gd name="connsiteY41" fmla="*/ 4993 h 1013336"/>
                <a:gd name="connsiteX42" fmla="*/ 1014020 w 1719786"/>
                <a:gd name="connsiteY42" fmla="*/ 5385 h 1013336"/>
                <a:gd name="connsiteX43" fmla="*/ 981848 w 1719786"/>
                <a:gd name="connsiteY43" fmla="*/ 7411 h 1013336"/>
                <a:gd name="connsiteX44" fmla="*/ 961838 w 1719786"/>
                <a:gd name="connsiteY44" fmla="*/ 22906 h 1013336"/>
                <a:gd name="connsiteX45" fmla="*/ 936925 w 1719786"/>
                <a:gd name="connsiteY45" fmla="*/ 31797 h 1013336"/>
                <a:gd name="connsiteX46" fmla="*/ 921688 w 1719786"/>
                <a:gd name="connsiteY46" fmla="*/ 29836 h 1013336"/>
                <a:gd name="connsiteX47" fmla="*/ 910441 w 1719786"/>
                <a:gd name="connsiteY47" fmla="*/ 20618 h 1013336"/>
                <a:gd name="connsiteX48" fmla="*/ 870684 w 1719786"/>
                <a:gd name="connsiteY48" fmla="*/ 31209 h 1013336"/>
                <a:gd name="connsiteX49" fmla="*/ 848319 w 1719786"/>
                <a:gd name="connsiteY49" fmla="*/ 33693 h 1013336"/>
                <a:gd name="connsiteX50" fmla="*/ 819874 w 1719786"/>
                <a:gd name="connsiteY50" fmla="*/ 59517 h 1013336"/>
                <a:gd name="connsiteX51" fmla="*/ 791494 w 1719786"/>
                <a:gd name="connsiteY51" fmla="*/ 98481 h 1013336"/>
                <a:gd name="connsiteX52" fmla="*/ 788421 w 1719786"/>
                <a:gd name="connsiteY52" fmla="*/ 126724 h 1013336"/>
                <a:gd name="connsiteX53" fmla="*/ 774493 w 1719786"/>
                <a:gd name="connsiteY53" fmla="*/ 130842 h 1013336"/>
                <a:gd name="connsiteX54" fmla="*/ 730157 w 1719786"/>
                <a:gd name="connsiteY54" fmla="*/ 119271 h 1013336"/>
                <a:gd name="connsiteX55" fmla="*/ 685822 w 1719786"/>
                <a:gd name="connsiteY55" fmla="*/ 125351 h 1013336"/>
                <a:gd name="connsiteX56" fmla="*/ 658620 w 1719786"/>
                <a:gd name="connsiteY56" fmla="*/ 112995 h 1013336"/>
                <a:gd name="connsiteX57" fmla="*/ 622851 w 1719786"/>
                <a:gd name="connsiteY57" fmla="*/ 105084 h 1013336"/>
                <a:gd name="connsiteX58" fmla="*/ 582831 w 1719786"/>
                <a:gd name="connsiteY58" fmla="*/ 102338 h 1013336"/>
                <a:gd name="connsiteX59" fmla="*/ 559944 w 1719786"/>
                <a:gd name="connsiteY59" fmla="*/ 99462 h 1013336"/>
                <a:gd name="connsiteX60" fmla="*/ 535684 w 1719786"/>
                <a:gd name="connsiteY60" fmla="*/ 105084 h 1013336"/>
                <a:gd name="connsiteX61" fmla="*/ 494161 w 1719786"/>
                <a:gd name="connsiteY61" fmla="*/ 90963 h 1013336"/>
                <a:gd name="connsiteX62" fmla="*/ 446622 w 1719786"/>
                <a:gd name="connsiteY62" fmla="*/ 87171 h 1013336"/>
                <a:gd name="connsiteX63" fmla="*/ 405490 w 1719786"/>
                <a:gd name="connsiteY63" fmla="*/ 76710 h 1013336"/>
                <a:gd name="connsiteX64" fmla="*/ 329964 w 1719786"/>
                <a:gd name="connsiteY64" fmla="*/ 59059 h 1013336"/>
                <a:gd name="connsiteX65" fmla="*/ 239528 w 1719786"/>
                <a:gd name="connsiteY65" fmla="*/ 56902 h 1013336"/>
                <a:gd name="connsiteX66" fmla="*/ 200620 w 1719786"/>
                <a:gd name="connsiteY66" fmla="*/ 69519 h 1013336"/>
                <a:gd name="connsiteX67" fmla="*/ 176818 w 1719786"/>
                <a:gd name="connsiteY67" fmla="*/ 95278 h 1013336"/>
                <a:gd name="connsiteX68" fmla="*/ 151969 w 1719786"/>
                <a:gd name="connsiteY68" fmla="*/ 107634 h 1013336"/>
                <a:gd name="connsiteX69" fmla="*/ 125159 w 1719786"/>
                <a:gd name="connsiteY69" fmla="*/ 107372 h 1013336"/>
                <a:gd name="connsiteX70" fmla="*/ 128494 w 1719786"/>
                <a:gd name="connsiteY70" fmla="*/ 127574 h 1013336"/>
                <a:gd name="connsiteX71" fmla="*/ 133398 w 1719786"/>
                <a:gd name="connsiteY71" fmla="*/ 140910 h 1013336"/>
                <a:gd name="connsiteX72" fmla="*/ 160143 w 1719786"/>
                <a:gd name="connsiteY72" fmla="*/ 186739 h 1013336"/>
                <a:gd name="connsiteX73" fmla="*/ 172437 w 1719786"/>
                <a:gd name="connsiteY73" fmla="*/ 237602 h 1013336"/>
                <a:gd name="connsiteX74" fmla="*/ 151904 w 1719786"/>
                <a:gd name="connsiteY74" fmla="*/ 256954 h 1013336"/>
                <a:gd name="connsiteX75" fmla="*/ 129736 w 1719786"/>
                <a:gd name="connsiteY75" fmla="*/ 273036 h 1013336"/>
                <a:gd name="connsiteX76" fmla="*/ 80889 w 1719786"/>
                <a:gd name="connsiteY76" fmla="*/ 322200 h 1013336"/>
                <a:gd name="connsiteX77" fmla="*/ 40085 w 1719786"/>
                <a:gd name="connsiteY77" fmla="*/ 368028 h 1013336"/>
                <a:gd name="connsiteX78" fmla="*/ 44532 w 1719786"/>
                <a:gd name="connsiteY78" fmla="*/ 402940 h 1013336"/>
                <a:gd name="connsiteX79" fmla="*/ 42570 w 1719786"/>
                <a:gd name="connsiteY79" fmla="*/ 436216 h 1013336"/>
                <a:gd name="connsiteX80" fmla="*/ 17263 w 1719786"/>
                <a:gd name="connsiteY80" fmla="*/ 469297 h 1013336"/>
                <a:gd name="connsiteX81" fmla="*/ 0 w 1719786"/>
                <a:gd name="connsiteY81" fmla="*/ 508981 h 1013336"/>
                <a:gd name="connsiteX82" fmla="*/ 14386 w 1719786"/>
                <a:gd name="connsiteY82" fmla="*/ 537288 h 1013336"/>
                <a:gd name="connsiteX83" fmla="*/ 43158 w 1719786"/>
                <a:gd name="connsiteY83" fmla="*/ 557228 h 1013336"/>
                <a:gd name="connsiteX84" fmla="*/ 53163 w 1719786"/>
                <a:gd name="connsiteY84" fmla="*/ 562197 h 1013336"/>
                <a:gd name="connsiteX85" fmla="*/ 58917 w 1719786"/>
                <a:gd name="connsiteY85" fmla="*/ 568473 h 1013336"/>
                <a:gd name="connsiteX86" fmla="*/ 79974 w 1719786"/>
                <a:gd name="connsiteY86" fmla="*/ 565989 h 1013336"/>
                <a:gd name="connsiteX87" fmla="*/ 96125 w 1719786"/>
                <a:gd name="connsiteY87" fmla="*/ 565073 h 1013336"/>
                <a:gd name="connsiteX88" fmla="*/ 142618 w 1719786"/>
                <a:gd name="connsiteY88" fmla="*/ 573638 h 1013336"/>
                <a:gd name="connsiteX89" fmla="*/ 193427 w 1719786"/>
                <a:gd name="connsiteY89" fmla="*/ 582202 h 1013336"/>
                <a:gd name="connsiteX90" fmla="*/ 226319 w 1719786"/>
                <a:gd name="connsiteY90" fmla="*/ 587563 h 1013336"/>
                <a:gd name="connsiteX91" fmla="*/ 250644 w 1719786"/>
                <a:gd name="connsiteY91" fmla="*/ 599592 h 1013336"/>
                <a:gd name="connsiteX92" fmla="*/ 269935 w 1719786"/>
                <a:gd name="connsiteY92" fmla="*/ 602404 h 1013336"/>
                <a:gd name="connsiteX93" fmla="*/ 293475 w 1719786"/>
                <a:gd name="connsiteY93" fmla="*/ 587628 h 1013336"/>
                <a:gd name="connsiteX94" fmla="*/ 316690 w 1719786"/>
                <a:gd name="connsiteY94" fmla="*/ 579064 h 1013336"/>
                <a:gd name="connsiteX95" fmla="*/ 342126 w 1719786"/>
                <a:gd name="connsiteY95" fmla="*/ 581548 h 1013336"/>
                <a:gd name="connsiteX96" fmla="*/ 372468 w 1719786"/>
                <a:gd name="connsiteY96" fmla="*/ 572265 h 1013336"/>
                <a:gd name="connsiteX97" fmla="*/ 396336 w 1719786"/>
                <a:gd name="connsiteY97" fmla="*/ 551998 h 1013336"/>
                <a:gd name="connsiteX98" fmla="*/ 449434 w 1719786"/>
                <a:gd name="connsiteY98" fmla="*/ 526828 h 1013336"/>
                <a:gd name="connsiteX99" fmla="*/ 513386 w 1719786"/>
                <a:gd name="connsiteY99" fmla="*/ 510419 h 1013336"/>
                <a:gd name="connsiteX100" fmla="*/ 553144 w 1719786"/>
                <a:gd name="connsiteY100" fmla="*/ 531143 h 1013336"/>
                <a:gd name="connsiteX101" fmla="*/ 590809 w 1719786"/>
                <a:gd name="connsiteY101" fmla="*/ 554090 h 1013336"/>
                <a:gd name="connsiteX102" fmla="*/ 628409 w 1719786"/>
                <a:gd name="connsiteY102" fmla="*/ 566054 h 1013336"/>
                <a:gd name="connsiteX103" fmla="*/ 659731 w 1719786"/>
                <a:gd name="connsiteY103" fmla="*/ 606653 h 1013336"/>
                <a:gd name="connsiteX104" fmla="*/ 688961 w 1719786"/>
                <a:gd name="connsiteY104" fmla="*/ 665230 h 1013336"/>
                <a:gd name="connsiteX105" fmla="*/ 720218 w 1719786"/>
                <a:gd name="connsiteY105" fmla="*/ 706156 h 1013336"/>
                <a:gd name="connsiteX106" fmla="*/ 737155 w 1719786"/>
                <a:gd name="connsiteY106" fmla="*/ 739433 h 1013336"/>
                <a:gd name="connsiteX107" fmla="*/ 743366 w 1719786"/>
                <a:gd name="connsiteY107" fmla="*/ 770552 h 1013336"/>
                <a:gd name="connsiteX108" fmla="*/ 723357 w 1719786"/>
                <a:gd name="connsiteY108" fmla="*/ 772513 h 1013336"/>
                <a:gd name="connsiteX109" fmla="*/ 677583 w 1719786"/>
                <a:gd name="connsiteY109" fmla="*/ 759111 h 1013336"/>
                <a:gd name="connsiteX110" fmla="*/ 646130 w 1719786"/>
                <a:gd name="connsiteY110" fmla="*/ 771336 h 1013336"/>
                <a:gd name="connsiteX111" fmla="*/ 640506 w 1719786"/>
                <a:gd name="connsiteY111" fmla="*/ 803306 h 1013336"/>
                <a:gd name="connsiteX112" fmla="*/ 615331 w 1719786"/>
                <a:gd name="connsiteY112" fmla="*/ 851096 h 1013336"/>
                <a:gd name="connsiteX113" fmla="*/ 583747 w 1719786"/>
                <a:gd name="connsiteY113" fmla="*/ 894506 h 1013336"/>
                <a:gd name="connsiteX114" fmla="*/ 591659 w 1719786"/>
                <a:gd name="connsiteY114" fmla="*/ 909477 h 1013336"/>
                <a:gd name="connsiteX115" fmla="*/ 621020 w 1719786"/>
                <a:gd name="connsiteY115" fmla="*/ 917780 h 1013336"/>
                <a:gd name="connsiteX116" fmla="*/ 647045 w 1719786"/>
                <a:gd name="connsiteY116" fmla="*/ 906404 h 1013336"/>
                <a:gd name="connsiteX117" fmla="*/ 675294 w 1719786"/>
                <a:gd name="connsiteY117" fmla="*/ 894114 h 1013336"/>
                <a:gd name="connsiteX118" fmla="*/ 688373 w 1719786"/>
                <a:gd name="connsiteY118" fmla="*/ 901370 h 1013336"/>
                <a:gd name="connsiteX119" fmla="*/ 709363 w 1719786"/>
                <a:gd name="connsiteY119" fmla="*/ 918564 h 1013336"/>
                <a:gd name="connsiteX120" fmla="*/ 715968 w 1719786"/>
                <a:gd name="connsiteY120" fmla="*/ 875808 h 1013336"/>
                <a:gd name="connsiteX121" fmla="*/ 755072 w 1719786"/>
                <a:gd name="connsiteY121" fmla="*/ 843904 h 1013336"/>
                <a:gd name="connsiteX122" fmla="*/ 797838 w 1719786"/>
                <a:gd name="connsiteY122" fmla="*/ 784477 h 1013336"/>
                <a:gd name="connsiteX123" fmla="*/ 837530 w 1719786"/>
                <a:gd name="connsiteY123" fmla="*/ 743813 h 1013336"/>
                <a:gd name="connsiteX124" fmla="*/ 884612 w 1719786"/>
                <a:gd name="connsiteY124" fmla="*/ 729496 h 1013336"/>
                <a:gd name="connsiteX125" fmla="*/ 944706 w 1719786"/>
                <a:gd name="connsiteY125" fmla="*/ 727207 h 1013336"/>
                <a:gd name="connsiteX126" fmla="*/ 956280 w 1719786"/>
                <a:gd name="connsiteY126" fmla="*/ 755058 h 1013336"/>
                <a:gd name="connsiteX127" fmla="*/ 954972 w 1719786"/>
                <a:gd name="connsiteY127" fmla="*/ 791734 h 1013336"/>
                <a:gd name="connsiteX128" fmla="*/ 1045474 w 1719786"/>
                <a:gd name="connsiteY128" fmla="*/ 799775 h 1013336"/>
                <a:gd name="connsiteX129" fmla="*/ 1112369 w 1719786"/>
                <a:gd name="connsiteY129" fmla="*/ 814485 h 1013336"/>
                <a:gd name="connsiteX130" fmla="*/ 1049266 w 1719786"/>
                <a:gd name="connsiteY130" fmla="*/ 856914 h 1013336"/>
                <a:gd name="connsiteX131" fmla="*/ 984006 w 1719786"/>
                <a:gd name="connsiteY131" fmla="*/ 888360 h 1013336"/>
                <a:gd name="connsiteX132" fmla="*/ 1024679 w 1719786"/>
                <a:gd name="connsiteY132" fmla="*/ 910392 h 1013336"/>
                <a:gd name="connsiteX133" fmla="*/ 1081439 w 1719786"/>
                <a:gd name="connsiteY133" fmla="*/ 933405 h 1013336"/>
                <a:gd name="connsiteX134" fmla="*/ 1088566 w 1719786"/>
                <a:gd name="connsiteY134" fmla="*/ 972042 h 1013336"/>
                <a:gd name="connsiteX135" fmla="*/ 1086082 w 1719786"/>
                <a:gd name="connsiteY135" fmla="*/ 1009634 h 1013336"/>
                <a:gd name="connsiteX136" fmla="*/ 1118450 w 1719786"/>
                <a:gd name="connsiteY136" fmla="*/ 1013687 h 1013336"/>
                <a:gd name="connsiteX137" fmla="*/ 1164616 w 1719786"/>
                <a:gd name="connsiteY137" fmla="*/ 990152 h 1013336"/>
                <a:gd name="connsiteX138" fmla="*/ 1207774 w 1719786"/>
                <a:gd name="connsiteY138" fmla="*/ 971062 h 1013336"/>
                <a:gd name="connsiteX139" fmla="*/ 1257341 w 1719786"/>
                <a:gd name="connsiteY139" fmla="*/ 948638 h 1013336"/>
                <a:gd name="connsiteX140" fmla="*/ 1332345 w 1719786"/>
                <a:gd name="connsiteY140" fmla="*/ 934909 h 1013336"/>
                <a:gd name="connsiteX141" fmla="*/ 1385965 w 1719786"/>
                <a:gd name="connsiteY141" fmla="*/ 929025 h 1013336"/>
                <a:gd name="connsiteX142" fmla="*/ 1368833 w 1719786"/>
                <a:gd name="connsiteY142" fmla="*/ 907647 h 1013336"/>
                <a:gd name="connsiteX143" fmla="*/ 1288532 w 1719786"/>
                <a:gd name="connsiteY143" fmla="*/ 903005 h 1013336"/>
                <a:gd name="connsiteX144" fmla="*/ 1221180 w 1719786"/>
                <a:gd name="connsiteY144" fmla="*/ 870709 h 1013336"/>
                <a:gd name="connsiteX145" fmla="*/ 1209540 w 1719786"/>
                <a:gd name="connsiteY145" fmla="*/ 822723 h 1013336"/>
                <a:gd name="connsiteX146" fmla="*/ 1253483 w 1719786"/>
                <a:gd name="connsiteY146" fmla="*/ 779116 h 1013336"/>
                <a:gd name="connsiteX147" fmla="*/ 1330710 w 1719786"/>
                <a:gd name="connsiteY147" fmla="*/ 743029 h 1013336"/>
                <a:gd name="connsiteX148" fmla="*/ 1392701 w 1719786"/>
                <a:gd name="connsiteY148" fmla="*/ 729757 h 1013336"/>
                <a:gd name="connsiteX149" fmla="*/ 1453579 w 1719786"/>
                <a:gd name="connsiteY149" fmla="*/ 704391 h 1013336"/>
                <a:gd name="connsiteX150" fmla="*/ 1487649 w 1719786"/>
                <a:gd name="connsiteY150" fmla="*/ 692100 h 1013336"/>
                <a:gd name="connsiteX151" fmla="*/ 1532049 w 1719786"/>
                <a:gd name="connsiteY151" fmla="*/ 681378 h 1013336"/>
                <a:gd name="connsiteX152" fmla="*/ 1526425 w 1719786"/>
                <a:gd name="connsiteY152" fmla="*/ 650847 h 1013336"/>
                <a:gd name="connsiteX153" fmla="*/ 1533684 w 1719786"/>
                <a:gd name="connsiteY153" fmla="*/ 634373 h 101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719786" h="1013336">
                  <a:moveTo>
                    <a:pt x="1533684" y="634373"/>
                  </a:moveTo>
                  <a:lnTo>
                    <a:pt x="1533684" y="634373"/>
                  </a:lnTo>
                  <a:cubicBezTo>
                    <a:pt x="1541204" y="633261"/>
                    <a:pt x="1556178" y="619990"/>
                    <a:pt x="1571088" y="606980"/>
                  </a:cubicBezTo>
                  <a:cubicBezTo>
                    <a:pt x="1586062" y="593970"/>
                    <a:pt x="1600971" y="581287"/>
                    <a:pt x="1608491" y="581222"/>
                  </a:cubicBezTo>
                  <a:cubicBezTo>
                    <a:pt x="1616012" y="581156"/>
                    <a:pt x="1635890" y="584425"/>
                    <a:pt x="1653807" y="586255"/>
                  </a:cubicBezTo>
                  <a:cubicBezTo>
                    <a:pt x="1671790" y="588086"/>
                    <a:pt x="1687876" y="588544"/>
                    <a:pt x="1687811" y="583052"/>
                  </a:cubicBezTo>
                  <a:cubicBezTo>
                    <a:pt x="1687811" y="577560"/>
                    <a:pt x="1693107" y="565466"/>
                    <a:pt x="1697881" y="553306"/>
                  </a:cubicBezTo>
                  <a:cubicBezTo>
                    <a:pt x="1702655" y="541146"/>
                    <a:pt x="1706905" y="529051"/>
                    <a:pt x="1704747" y="523559"/>
                  </a:cubicBezTo>
                  <a:cubicBezTo>
                    <a:pt x="1702589" y="518068"/>
                    <a:pt x="1696116" y="511464"/>
                    <a:pt x="1690753" y="504927"/>
                  </a:cubicBezTo>
                  <a:cubicBezTo>
                    <a:pt x="1685391" y="498324"/>
                    <a:pt x="1681010" y="491721"/>
                    <a:pt x="1683168" y="486229"/>
                  </a:cubicBezTo>
                  <a:cubicBezTo>
                    <a:pt x="1685261" y="480738"/>
                    <a:pt x="1693892" y="477927"/>
                    <a:pt x="1701870" y="474919"/>
                  </a:cubicBezTo>
                  <a:cubicBezTo>
                    <a:pt x="1709848" y="471912"/>
                    <a:pt x="1717433" y="468512"/>
                    <a:pt x="1717368" y="461909"/>
                  </a:cubicBezTo>
                  <a:cubicBezTo>
                    <a:pt x="1717368" y="455306"/>
                    <a:pt x="1711417" y="450403"/>
                    <a:pt x="1705466" y="446023"/>
                  </a:cubicBezTo>
                  <a:cubicBezTo>
                    <a:pt x="1699516" y="441642"/>
                    <a:pt x="1693631" y="437851"/>
                    <a:pt x="1693631" y="433405"/>
                  </a:cubicBezTo>
                  <a:cubicBezTo>
                    <a:pt x="1693631" y="429025"/>
                    <a:pt x="1701085" y="422945"/>
                    <a:pt x="1708278" y="415754"/>
                  </a:cubicBezTo>
                  <a:cubicBezTo>
                    <a:pt x="1715471" y="408562"/>
                    <a:pt x="1722403" y="400259"/>
                    <a:pt x="1721291" y="391499"/>
                  </a:cubicBezTo>
                  <a:cubicBezTo>
                    <a:pt x="1720179" y="382673"/>
                    <a:pt x="1713183" y="377770"/>
                    <a:pt x="1702981" y="373128"/>
                  </a:cubicBezTo>
                  <a:cubicBezTo>
                    <a:pt x="1692781" y="368486"/>
                    <a:pt x="1679375" y="364171"/>
                    <a:pt x="1665381" y="356522"/>
                  </a:cubicBezTo>
                  <a:cubicBezTo>
                    <a:pt x="1651388" y="348873"/>
                    <a:pt x="1637459" y="346716"/>
                    <a:pt x="1623793" y="344885"/>
                  </a:cubicBezTo>
                  <a:cubicBezTo>
                    <a:pt x="1610126" y="343055"/>
                    <a:pt x="1596721" y="341420"/>
                    <a:pt x="1583839" y="334883"/>
                  </a:cubicBezTo>
                  <a:cubicBezTo>
                    <a:pt x="1570957" y="328345"/>
                    <a:pt x="1551078" y="327364"/>
                    <a:pt x="1534468" y="326841"/>
                  </a:cubicBezTo>
                  <a:cubicBezTo>
                    <a:pt x="1517859" y="326383"/>
                    <a:pt x="1504388" y="326449"/>
                    <a:pt x="1504388" y="322069"/>
                  </a:cubicBezTo>
                  <a:cubicBezTo>
                    <a:pt x="1504388" y="317689"/>
                    <a:pt x="1495757" y="308340"/>
                    <a:pt x="1486079" y="298206"/>
                  </a:cubicBezTo>
                  <a:cubicBezTo>
                    <a:pt x="1476402" y="288073"/>
                    <a:pt x="1465612" y="277090"/>
                    <a:pt x="1461296" y="269441"/>
                  </a:cubicBezTo>
                  <a:cubicBezTo>
                    <a:pt x="1456980" y="261726"/>
                    <a:pt x="1447825" y="260157"/>
                    <a:pt x="1437690" y="261857"/>
                  </a:cubicBezTo>
                  <a:cubicBezTo>
                    <a:pt x="1427488" y="263557"/>
                    <a:pt x="1416241" y="268525"/>
                    <a:pt x="1407741" y="274082"/>
                  </a:cubicBezTo>
                  <a:cubicBezTo>
                    <a:pt x="1399174" y="279639"/>
                    <a:pt x="1391197" y="283496"/>
                    <a:pt x="1383154" y="284673"/>
                  </a:cubicBezTo>
                  <a:cubicBezTo>
                    <a:pt x="1375110" y="285785"/>
                    <a:pt x="1367067" y="284216"/>
                    <a:pt x="1358436" y="278724"/>
                  </a:cubicBezTo>
                  <a:cubicBezTo>
                    <a:pt x="1349804" y="273298"/>
                    <a:pt x="1341761" y="266172"/>
                    <a:pt x="1333980" y="261203"/>
                  </a:cubicBezTo>
                  <a:cubicBezTo>
                    <a:pt x="1326198" y="256300"/>
                    <a:pt x="1318677" y="253554"/>
                    <a:pt x="1311158" y="256888"/>
                  </a:cubicBezTo>
                  <a:cubicBezTo>
                    <a:pt x="1303638" y="260222"/>
                    <a:pt x="1292979" y="260811"/>
                    <a:pt x="1284871" y="257869"/>
                  </a:cubicBezTo>
                  <a:cubicBezTo>
                    <a:pt x="1276828" y="254862"/>
                    <a:pt x="1271400" y="248324"/>
                    <a:pt x="1274538" y="237275"/>
                  </a:cubicBezTo>
                  <a:cubicBezTo>
                    <a:pt x="1277678" y="226292"/>
                    <a:pt x="1270681" y="208706"/>
                    <a:pt x="1260937" y="193081"/>
                  </a:cubicBezTo>
                  <a:cubicBezTo>
                    <a:pt x="1251194" y="177456"/>
                    <a:pt x="1238835" y="163727"/>
                    <a:pt x="1231315" y="160458"/>
                  </a:cubicBezTo>
                  <a:cubicBezTo>
                    <a:pt x="1223796" y="157189"/>
                    <a:pt x="1208755" y="158366"/>
                    <a:pt x="1194304" y="157582"/>
                  </a:cubicBezTo>
                  <a:cubicBezTo>
                    <a:pt x="1179852" y="156797"/>
                    <a:pt x="1165858" y="154116"/>
                    <a:pt x="1160497" y="143133"/>
                  </a:cubicBezTo>
                  <a:cubicBezTo>
                    <a:pt x="1155070" y="132150"/>
                    <a:pt x="1147549" y="122278"/>
                    <a:pt x="1142383" y="113256"/>
                  </a:cubicBezTo>
                  <a:cubicBezTo>
                    <a:pt x="1137217" y="104234"/>
                    <a:pt x="1134537" y="95997"/>
                    <a:pt x="1138722" y="88282"/>
                  </a:cubicBezTo>
                  <a:cubicBezTo>
                    <a:pt x="1142972" y="80568"/>
                    <a:pt x="1142383" y="66250"/>
                    <a:pt x="1139375" y="51671"/>
                  </a:cubicBezTo>
                  <a:cubicBezTo>
                    <a:pt x="1136368" y="37092"/>
                    <a:pt x="1130940" y="22252"/>
                    <a:pt x="1125578" y="13491"/>
                  </a:cubicBezTo>
                  <a:cubicBezTo>
                    <a:pt x="1120216" y="4731"/>
                    <a:pt x="1104064" y="939"/>
                    <a:pt x="1087455" y="155"/>
                  </a:cubicBezTo>
                  <a:cubicBezTo>
                    <a:pt x="1070846" y="-630"/>
                    <a:pt x="1053713" y="1658"/>
                    <a:pt x="1046193" y="4993"/>
                  </a:cubicBezTo>
                  <a:cubicBezTo>
                    <a:pt x="1038673" y="8327"/>
                    <a:pt x="1026379" y="6692"/>
                    <a:pt x="1014020" y="5385"/>
                  </a:cubicBezTo>
                  <a:cubicBezTo>
                    <a:pt x="1001661" y="4077"/>
                    <a:pt x="989368" y="3031"/>
                    <a:pt x="981848" y="7411"/>
                  </a:cubicBezTo>
                  <a:cubicBezTo>
                    <a:pt x="974328" y="11857"/>
                    <a:pt x="968508" y="17937"/>
                    <a:pt x="961838" y="22906"/>
                  </a:cubicBezTo>
                  <a:cubicBezTo>
                    <a:pt x="955168" y="27874"/>
                    <a:pt x="947648" y="31797"/>
                    <a:pt x="936925" y="31797"/>
                  </a:cubicBezTo>
                  <a:cubicBezTo>
                    <a:pt x="930908" y="31797"/>
                    <a:pt x="925939" y="31405"/>
                    <a:pt x="921688" y="29836"/>
                  </a:cubicBezTo>
                  <a:cubicBezTo>
                    <a:pt x="917372" y="28201"/>
                    <a:pt x="913776" y="25390"/>
                    <a:pt x="910441" y="20618"/>
                  </a:cubicBezTo>
                  <a:cubicBezTo>
                    <a:pt x="898867" y="25979"/>
                    <a:pt x="883304" y="29312"/>
                    <a:pt x="870684" y="31209"/>
                  </a:cubicBezTo>
                  <a:cubicBezTo>
                    <a:pt x="858063" y="33104"/>
                    <a:pt x="848319" y="33693"/>
                    <a:pt x="848319" y="33693"/>
                  </a:cubicBezTo>
                  <a:cubicBezTo>
                    <a:pt x="848319" y="33693"/>
                    <a:pt x="834064" y="45461"/>
                    <a:pt x="819874" y="59517"/>
                  </a:cubicBezTo>
                  <a:cubicBezTo>
                    <a:pt x="805619" y="73507"/>
                    <a:pt x="791429" y="89721"/>
                    <a:pt x="791494" y="98481"/>
                  </a:cubicBezTo>
                  <a:cubicBezTo>
                    <a:pt x="791494" y="107307"/>
                    <a:pt x="790840" y="119009"/>
                    <a:pt x="788421" y="126724"/>
                  </a:cubicBezTo>
                  <a:cubicBezTo>
                    <a:pt x="785936" y="134438"/>
                    <a:pt x="781685" y="138099"/>
                    <a:pt x="774493" y="130842"/>
                  </a:cubicBezTo>
                  <a:cubicBezTo>
                    <a:pt x="767365" y="123520"/>
                    <a:pt x="748729" y="119925"/>
                    <a:pt x="730157" y="119271"/>
                  </a:cubicBezTo>
                  <a:cubicBezTo>
                    <a:pt x="711586" y="118617"/>
                    <a:pt x="692950" y="120905"/>
                    <a:pt x="685822" y="125351"/>
                  </a:cubicBezTo>
                  <a:cubicBezTo>
                    <a:pt x="678695" y="129797"/>
                    <a:pt x="669409" y="121036"/>
                    <a:pt x="658620" y="112995"/>
                  </a:cubicBezTo>
                  <a:cubicBezTo>
                    <a:pt x="647895" y="104953"/>
                    <a:pt x="635667" y="97696"/>
                    <a:pt x="622851" y="105084"/>
                  </a:cubicBezTo>
                  <a:cubicBezTo>
                    <a:pt x="610034" y="112472"/>
                    <a:pt x="594994" y="107372"/>
                    <a:pt x="582831" y="102338"/>
                  </a:cubicBezTo>
                  <a:cubicBezTo>
                    <a:pt x="570669" y="97239"/>
                    <a:pt x="561318" y="92140"/>
                    <a:pt x="559944" y="99462"/>
                  </a:cubicBezTo>
                  <a:cubicBezTo>
                    <a:pt x="558506" y="106784"/>
                    <a:pt x="548566" y="107568"/>
                    <a:pt x="535684" y="105084"/>
                  </a:cubicBezTo>
                  <a:cubicBezTo>
                    <a:pt x="522802" y="102600"/>
                    <a:pt x="507043" y="96781"/>
                    <a:pt x="494161" y="90963"/>
                  </a:cubicBezTo>
                  <a:cubicBezTo>
                    <a:pt x="481279" y="85144"/>
                    <a:pt x="463427" y="86713"/>
                    <a:pt x="446622" y="87171"/>
                  </a:cubicBezTo>
                  <a:cubicBezTo>
                    <a:pt x="429816" y="87629"/>
                    <a:pt x="414057" y="86975"/>
                    <a:pt x="405490" y="76710"/>
                  </a:cubicBezTo>
                  <a:cubicBezTo>
                    <a:pt x="396859" y="66447"/>
                    <a:pt x="364621" y="61478"/>
                    <a:pt x="329964" y="59059"/>
                  </a:cubicBezTo>
                  <a:cubicBezTo>
                    <a:pt x="295307" y="56640"/>
                    <a:pt x="258099" y="56771"/>
                    <a:pt x="239528" y="56902"/>
                  </a:cubicBezTo>
                  <a:cubicBezTo>
                    <a:pt x="220957" y="56967"/>
                    <a:pt x="209513" y="62132"/>
                    <a:pt x="200620" y="69519"/>
                  </a:cubicBezTo>
                  <a:cubicBezTo>
                    <a:pt x="191727" y="76907"/>
                    <a:pt x="185319" y="86452"/>
                    <a:pt x="176818" y="95278"/>
                  </a:cubicBezTo>
                  <a:cubicBezTo>
                    <a:pt x="169036" y="103319"/>
                    <a:pt x="160666" y="106522"/>
                    <a:pt x="151969" y="107634"/>
                  </a:cubicBezTo>
                  <a:cubicBezTo>
                    <a:pt x="143272" y="108745"/>
                    <a:pt x="134248" y="107764"/>
                    <a:pt x="125159" y="107372"/>
                  </a:cubicBezTo>
                  <a:cubicBezTo>
                    <a:pt x="125943" y="114760"/>
                    <a:pt x="127120" y="121690"/>
                    <a:pt x="128494" y="127574"/>
                  </a:cubicBezTo>
                  <a:cubicBezTo>
                    <a:pt x="129867" y="133392"/>
                    <a:pt x="131502" y="138099"/>
                    <a:pt x="133398" y="140910"/>
                  </a:cubicBezTo>
                  <a:cubicBezTo>
                    <a:pt x="137714" y="147513"/>
                    <a:pt x="150138" y="166669"/>
                    <a:pt x="160143" y="186739"/>
                  </a:cubicBezTo>
                  <a:cubicBezTo>
                    <a:pt x="170148" y="206810"/>
                    <a:pt x="177733" y="227665"/>
                    <a:pt x="172437" y="237602"/>
                  </a:cubicBezTo>
                  <a:cubicBezTo>
                    <a:pt x="167140" y="247539"/>
                    <a:pt x="159620" y="252508"/>
                    <a:pt x="151904" y="256954"/>
                  </a:cubicBezTo>
                  <a:cubicBezTo>
                    <a:pt x="144188" y="261399"/>
                    <a:pt x="136144" y="265257"/>
                    <a:pt x="129736" y="273036"/>
                  </a:cubicBezTo>
                  <a:cubicBezTo>
                    <a:pt x="123328" y="280751"/>
                    <a:pt x="101422" y="301737"/>
                    <a:pt x="80889" y="322200"/>
                  </a:cubicBezTo>
                  <a:cubicBezTo>
                    <a:pt x="60356" y="342663"/>
                    <a:pt x="41131" y="362537"/>
                    <a:pt x="40085" y="368028"/>
                  </a:cubicBezTo>
                  <a:cubicBezTo>
                    <a:pt x="39039" y="373520"/>
                    <a:pt x="42308" y="388361"/>
                    <a:pt x="44532" y="402940"/>
                  </a:cubicBezTo>
                  <a:cubicBezTo>
                    <a:pt x="46755" y="417518"/>
                    <a:pt x="47866" y="431836"/>
                    <a:pt x="42570" y="436216"/>
                  </a:cubicBezTo>
                  <a:cubicBezTo>
                    <a:pt x="37208" y="440597"/>
                    <a:pt x="26549" y="454391"/>
                    <a:pt x="17263" y="469297"/>
                  </a:cubicBezTo>
                  <a:cubicBezTo>
                    <a:pt x="7912" y="484203"/>
                    <a:pt x="-65" y="500154"/>
                    <a:pt x="0" y="508981"/>
                  </a:cubicBezTo>
                  <a:cubicBezTo>
                    <a:pt x="65" y="517806"/>
                    <a:pt x="6016" y="528201"/>
                    <a:pt x="14386" y="537288"/>
                  </a:cubicBezTo>
                  <a:cubicBezTo>
                    <a:pt x="22756" y="546310"/>
                    <a:pt x="33481" y="553959"/>
                    <a:pt x="43158" y="557228"/>
                  </a:cubicBezTo>
                  <a:cubicBezTo>
                    <a:pt x="47213" y="558601"/>
                    <a:pt x="50548" y="560301"/>
                    <a:pt x="53163" y="562197"/>
                  </a:cubicBezTo>
                  <a:cubicBezTo>
                    <a:pt x="55779" y="564093"/>
                    <a:pt x="57740" y="566185"/>
                    <a:pt x="58917" y="568473"/>
                  </a:cubicBezTo>
                  <a:cubicBezTo>
                    <a:pt x="66438" y="567427"/>
                    <a:pt x="73565" y="566577"/>
                    <a:pt x="79974" y="565989"/>
                  </a:cubicBezTo>
                  <a:cubicBezTo>
                    <a:pt x="86316" y="565400"/>
                    <a:pt x="91875" y="565073"/>
                    <a:pt x="96125" y="565073"/>
                  </a:cubicBezTo>
                  <a:cubicBezTo>
                    <a:pt x="103318" y="565008"/>
                    <a:pt x="122609" y="569323"/>
                    <a:pt x="142618" y="573638"/>
                  </a:cubicBezTo>
                  <a:cubicBezTo>
                    <a:pt x="162628" y="577953"/>
                    <a:pt x="183422" y="582267"/>
                    <a:pt x="193427" y="582202"/>
                  </a:cubicBezTo>
                  <a:cubicBezTo>
                    <a:pt x="203432" y="582137"/>
                    <a:pt x="215595" y="584294"/>
                    <a:pt x="226319" y="587563"/>
                  </a:cubicBezTo>
                  <a:cubicBezTo>
                    <a:pt x="237043" y="590832"/>
                    <a:pt x="246394" y="595212"/>
                    <a:pt x="250644" y="599592"/>
                  </a:cubicBezTo>
                  <a:cubicBezTo>
                    <a:pt x="254960" y="603972"/>
                    <a:pt x="262088" y="604692"/>
                    <a:pt x="269935" y="602404"/>
                  </a:cubicBezTo>
                  <a:cubicBezTo>
                    <a:pt x="277782" y="600181"/>
                    <a:pt x="286348" y="595016"/>
                    <a:pt x="293475" y="587628"/>
                  </a:cubicBezTo>
                  <a:cubicBezTo>
                    <a:pt x="300603" y="580241"/>
                    <a:pt x="308450" y="578737"/>
                    <a:pt x="316690" y="579064"/>
                  </a:cubicBezTo>
                  <a:cubicBezTo>
                    <a:pt x="324929" y="579391"/>
                    <a:pt x="333495" y="581548"/>
                    <a:pt x="342126" y="581548"/>
                  </a:cubicBezTo>
                  <a:cubicBezTo>
                    <a:pt x="350693" y="581483"/>
                    <a:pt x="362136" y="577822"/>
                    <a:pt x="372468" y="572265"/>
                  </a:cubicBezTo>
                  <a:cubicBezTo>
                    <a:pt x="382800" y="566708"/>
                    <a:pt x="392085" y="559320"/>
                    <a:pt x="396336" y="551998"/>
                  </a:cubicBezTo>
                  <a:cubicBezTo>
                    <a:pt x="400586" y="544676"/>
                    <a:pt x="424127" y="535000"/>
                    <a:pt x="449434" y="526828"/>
                  </a:cubicBezTo>
                  <a:cubicBezTo>
                    <a:pt x="474805" y="518656"/>
                    <a:pt x="501942" y="511922"/>
                    <a:pt x="513386" y="510419"/>
                  </a:cubicBezTo>
                  <a:cubicBezTo>
                    <a:pt x="524829" y="508915"/>
                    <a:pt x="539150" y="519833"/>
                    <a:pt x="553144" y="531143"/>
                  </a:cubicBezTo>
                  <a:cubicBezTo>
                    <a:pt x="567138" y="542453"/>
                    <a:pt x="580804" y="554156"/>
                    <a:pt x="590809" y="554090"/>
                  </a:cubicBezTo>
                  <a:cubicBezTo>
                    <a:pt x="600814" y="554025"/>
                    <a:pt x="615134" y="557620"/>
                    <a:pt x="628409" y="566054"/>
                  </a:cubicBezTo>
                  <a:cubicBezTo>
                    <a:pt x="641683" y="574488"/>
                    <a:pt x="653912" y="587563"/>
                    <a:pt x="659731" y="606653"/>
                  </a:cubicBezTo>
                  <a:cubicBezTo>
                    <a:pt x="665551" y="625678"/>
                    <a:pt x="677060" y="646925"/>
                    <a:pt x="688961" y="665230"/>
                  </a:cubicBezTo>
                  <a:cubicBezTo>
                    <a:pt x="700862" y="683536"/>
                    <a:pt x="713090" y="698834"/>
                    <a:pt x="720218" y="706156"/>
                  </a:cubicBezTo>
                  <a:cubicBezTo>
                    <a:pt x="727411" y="713478"/>
                    <a:pt x="733166" y="726619"/>
                    <a:pt x="737155" y="739433"/>
                  </a:cubicBezTo>
                  <a:cubicBezTo>
                    <a:pt x="741143" y="752246"/>
                    <a:pt x="743366" y="764734"/>
                    <a:pt x="743366" y="770552"/>
                  </a:cubicBezTo>
                  <a:cubicBezTo>
                    <a:pt x="743366" y="776436"/>
                    <a:pt x="735520" y="775717"/>
                    <a:pt x="723357" y="772513"/>
                  </a:cubicBezTo>
                  <a:cubicBezTo>
                    <a:pt x="711194" y="769245"/>
                    <a:pt x="694716" y="763491"/>
                    <a:pt x="677583" y="759111"/>
                  </a:cubicBezTo>
                  <a:cubicBezTo>
                    <a:pt x="660385" y="754796"/>
                    <a:pt x="651100" y="761399"/>
                    <a:pt x="646130" y="771336"/>
                  </a:cubicBezTo>
                  <a:cubicBezTo>
                    <a:pt x="641160" y="781274"/>
                    <a:pt x="640506" y="794480"/>
                    <a:pt x="640506" y="803306"/>
                  </a:cubicBezTo>
                  <a:cubicBezTo>
                    <a:pt x="640572" y="812132"/>
                    <a:pt x="628475" y="831940"/>
                    <a:pt x="615331" y="851096"/>
                  </a:cubicBezTo>
                  <a:cubicBezTo>
                    <a:pt x="602187" y="870251"/>
                    <a:pt x="587997" y="888622"/>
                    <a:pt x="583747" y="894506"/>
                  </a:cubicBezTo>
                  <a:cubicBezTo>
                    <a:pt x="579497" y="900390"/>
                    <a:pt x="583812" y="905489"/>
                    <a:pt x="591659" y="909477"/>
                  </a:cubicBezTo>
                  <a:cubicBezTo>
                    <a:pt x="599571" y="913465"/>
                    <a:pt x="611015" y="916342"/>
                    <a:pt x="621020" y="917780"/>
                  </a:cubicBezTo>
                  <a:cubicBezTo>
                    <a:pt x="625270" y="918368"/>
                    <a:pt x="635929" y="912484"/>
                    <a:pt x="647045" y="906404"/>
                  </a:cubicBezTo>
                  <a:cubicBezTo>
                    <a:pt x="658096" y="900324"/>
                    <a:pt x="669540" y="894114"/>
                    <a:pt x="675294" y="894114"/>
                  </a:cubicBezTo>
                  <a:cubicBezTo>
                    <a:pt x="677648" y="894114"/>
                    <a:pt x="682357" y="896925"/>
                    <a:pt x="688373" y="901370"/>
                  </a:cubicBezTo>
                  <a:cubicBezTo>
                    <a:pt x="694388" y="905816"/>
                    <a:pt x="701778" y="911961"/>
                    <a:pt x="709363" y="918564"/>
                  </a:cubicBezTo>
                  <a:cubicBezTo>
                    <a:pt x="707663" y="895617"/>
                    <a:pt x="709101" y="884830"/>
                    <a:pt x="715968" y="875808"/>
                  </a:cubicBezTo>
                  <a:cubicBezTo>
                    <a:pt x="722833" y="866786"/>
                    <a:pt x="735127" y="859595"/>
                    <a:pt x="755072" y="843904"/>
                  </a:cubicBezTo>
                  <a:cubicBezTo>
                    <a:pt x="775735" y="827691"/>
                    <a:pt x="787048" y="804548"/>
                    <a:pt x="797838" y="784477"/>
                  </a:cubicBezTo>
                  <a:cubicBezTo>
                    <a:pt x="808627" y="764472"/>
                    <a:pt x="818959" y="747540"/>
                    <a:pt x="837530" y="743813"/>
                  </a:cubicBezTo>
                  <a:cubicBezTo>
                    <a:pt x="856101" y="740021"/>
                    <a:pt x="869310" y="733745"/>
                    <a:pt x="884612" y="729496"/>
                  </a:cubicBezTo>
                  <a:cubicBezTo>
                    <a:pt x="899979" y="725180"/>
                    <a:pt x="917503" y="722958"/>
                    <a:pt x="944706" y="727207"/>
                  </a:cubicBezTo>
                  <a:cubicBezTo>
                    <a:pt x="971909" y="731457"/>
                    <a:pt x="965173" y="742505"/>
                    <a:pt x="956280" y="755058"/>
                  </a:cubicBezTo>
                  <a:cubicBezTo>
                    <a:pt x="947387" y="767545"/>
                    <a:pt x="936336" y="781535"/>
                    <a:pt x="954972" y="791734"/>
                  </a:cubicBezTo>
                  <a:cubicBezTo>
                    <a:pt x="973609" y="801933"/>
                    <a:pt x="1011535" y="800298"/>
                    <a:pt x="1045474" y="799775"/>
                  </a:cubicBezTo>
                  <a:cubicBezTo>
                    <a:pt x="1079412" y="799252"/>
                    <a:pt x="1109426" y="799841"/>
                    <a:pt x="1112369" y="814485"/>
                  </a:cubicBezTo>
                  <a:cubicBezTo>
                    <a:pt x="1115311" y="829129"/>
                    <a:pt x="1082485" y="843970"/>
                    <a:pt x="1049266" y="856914"/>
                  </a:cubicBezTo>
                  <a:cubicBezTo>
                    <a:pt x="1016113" y="869859"/>
                    <a:pt x="982568" y="881038"/>
                    <a:pt x="984006" y="888360"/>
                  </a:cubicBezTo>
                  <a:cubicBezTo>
                    <a:pt x="985510" y="895683"/>
                    <a:pt x="1003754" y="902939"/>
                    <a:pt x="1024679" y="910392"/>
                  </a:cubicBezTo>
                  <a:cubicBezTo>
                    <a:pt x="1045605" y="917845"/>
                    <a:pt x="1069276" y="925429"/>
                    <a:pt x="1081439" y="933405"/>
                  </a:cubicBezTo>
                  <a:cubicBezTo>
                    <a:pt x="1093602" y="941446"/>
                    <a:pt x="1091901" y="956810"/>
                    <a:pt x="1088566" y="972042"/>
                  </a:cubicBezTo>
                  <a:cubicBezTo>
                    <a:pt x="1085231" y="987275"/>
                    <a:pt x="1080327" y="1002312"/>
                    <a:pt x="1086082" y="1009634"/>
                  </a:cubicBezTo>
                  <a:cubicBezTo>
                    <a:pt x="1091836" y="1016956"/>
                    <a:pt x="1103999" y="1017610"/>
                    <a:pt x="1118450" y="1013687"/>
                  </a:cubicBezTo>
                  <a:cubicBezTo>
                    <a:pt x="1132902" y="1009765"/>
                    <a:pt x="1149642" y="1001266"/>
                    <a:pt x="1164616" y="990152"/>
                  </a:cubicBezTo>
                  <a:cubicBezTo>
                    <a:pt x="1179591" y="979103"/>
                    <a:pt x="1193127" y="975377"/>
                    <a:pt x="1207774" y="971062"/>
                  </a:cubicBezTo>
                  <a:cubicBezTo>
                    <a:pt x="1222422" y="966747"/>
                    <a:pt x="1238116" y="961909"/>
                    <a:pt x="1257341" y="948638"/>
                  </a:cubicBezTo>
                  <a:cubicBezTo>
                    <a:pt x="1276566" y="935366"/>
                    <a:pt x="1306254" y="934516"/>
                    <a:pt x="1332345" y="934909"/>
                  </a:cubicBezTo>
                  <a:cubicBezTo>
                    <a:pt x="1358436" y="935366"/>
                    <a:pt x="1380995" y="937066"/>
                    <a:pt x="1385965" y="929025"/>
                  </a:cubicBezTo>
                  <a:cubicBezTo>
                    <a:pt x="1390935" y="920918"/>
                    <a:pt x="1385181" y="912877"/>
                    <a:pt x="1368833" y="907647"/>
                  </a:cubicBezTo>
                  <a:cubicBezTo>
                    <a:pt x="1352550" y="902417"/>
                    <a:pt x="1325740" y="899932"/>
                    <a:pt x="1288532" y="903005"/>
                  </a:cubicBezTo>
                  <a:cubicBezTo>
                    <a:pt x="1251391" y="906143"/>
                    <a:pt x="1231642" y="889734"/>
                    <a:pt x="1221180" y="870709"/>
                  </a:cubicBezTo>
                  <a:cubicBezTo>
                    <a:pt x="1210717" y="851684"/>
                    <a:pt x="1209540" y="830045"/>
                    <a:pt x="1209540" y="822723"/>
                  </a:cubicBezTo>
                  <a:cubicBezTo>
                    <a:pt x="1209475" y="815400"/>
                    <a:pt x="1228700" y="796637"/>
                    <a:pt x="1253483" y="779116"/>
                  </a:cubicBezTo>
                  <a:cubicBezTo>
                    <a:pt x="1278266" y="761595"/>
                    <a:pt x="1308542" y="745317"/>
                    <a:pt x="1330710" y="743029"/>
                  </a:cubicBezTo>
                  <a:cubicBezTo>
                    <a:pt x="1352878" y="740740"/>
                    <a:pt x="1372887" y="736229"/>
                    <a:pt x="1392701" y="729757"/>
                  </a:cubicBezTo>
                  <a:cubicBezTo>
                    <a:pt x="1412514" y="723285"/>
                    <a:pt x="1432132" y="714720"/>
                    <a:pt x="1453579" y="704391"/>
                  </a:cubicBezTo>
                  <a:cubicBezTo>
                    <a:pt x="1462146" y="700272"/>
                    <a:pt x="1474047" y="696023"/>
                    <a:pt x="1487649" y="692100"/>
                  </a:cubicBezTo>
                  <a:cubicBezTo>
                    <a:pt x="1501250" y="688178"/>
                    <a:pt x="1516617" y="684451"/>
                    <a:pt x="1532049" y="681378"/>
                  </a:cubicBezTo>
                  <a:cubicBezTo>
                    <a:pt x="1529629" y="670983"/>
                    <a:pt x="1526949" y="659739"/>
                    <a:pt x="1526425" y="650847"/>
                  </a:cubicBezTo>
                  <a:cubicBezTo>
                    <a:pt x="1525902" y="641956"/>
                    <a:pt x="1527275" y="635353"/>
                    <a:pt x="1533684" y="634373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6" name="Volný tvar 75">
              <a:extLst>
                <a:ext uri="{FF2B5EF4-FFF2-40B4-BE49-F238E27FC236}">
                  <a16:creationId xmlns:a16="http://schemas.microsoft.com/office/drawing/2014/main" id="{2A7B39D8-BC9B-554C-8C67-49227FB463AB}"/>
                </a:ext>
              </a:extLst>
            </p:cNvPr>
            <p:cNvSpPr/>
            <p:nvPr/>
          </p:nvSpPr>
          <p:spPr>
            <a:xfrm>
              <a:off x="7455446" y="5136735"/>
              <a:ext cx="261565" cy="196130"/>
            </a:xfrm>
            <a:custGeom>
              <a:avLst/>
              <a:gdLst>
                <a:gd name="connsiteX0" fmla="*/ 59673 w 261564"/>
                <a:gd name="connsiteY0" fmla="*/ 198318 h 196129"/>
                <a:gd name="connsiteX1" fmla="*/ 59673 w 261564"/>
                <a:gd name="connsiteY1" fmla="*/ 198318 h 196129"/>
                <a:gd name="connsiteX2" fmla="*/ 61307 w 261564"/>
                <a:gd name="connsiteY2" fmla="*/ 197338 h 196129"/>
                <a:gd name="connsiteX3" fmla="*/ 63400 w 261564"/>
                <a:gd name="connsiteY3" fmla="*/ 196553 h 196129"/>
                <a:gd name="connsiteX4" fmla="*/ 63792 w 261564"/>
                <a:gd name="connsiteY4" fmla="*/ 196423 h 196129"/>
                <a:gd name="connsiteX5" fmla="*/ 64185 w 261564"/>
                <a:gd name="connsiteY5" fmla="*/ 196292 h 196129"/>
                <a:gd name="connsiteX6" fmla="*/ 66735 w 261564"/>
                <a:gd name="connsiteY6" fmla="*/ 195769 h 196129"/>
                <a:gd name="connsiteX7" fmla="*/ 69612 w 261564"/>
                <a:gd name="connsiteY7" fmla="*/ 195376 h 196129"/>
                <a:gd name="connsiteX8" fmla="*/ 70070 w 261564"/>
                <a:gd name="connsiteY8" fmla="*/ 195311 h 196129"/>
                <a:gd name="connsiteX9" fmla="*/ 70527 w 261564"/>
                <a:gd name="connsiteY9" fmla="*/ 195246 h 196129"/>
                <a:gd name="connsiteX10" fmla="*/ 84913 w 261564"/>
                <a:gd name="connsiteY10" fmla="*/ 194788 h 196129"/>
                <a:gd name="connsiteX11" fmla="*/ 101785 w 261564"/>
                <a:gd name="connsiteY11" fmla="*/ 194592 h 196129"/>
                <a:gd name="connsiteX12" fmla="*/ 102962 w 261564"/>
                <a:gd name="connsiteY12" fmla="*/ 194592 h 196129"/>
                <a:gd name="connsiteX13" fmla="*/ 104138 w 261564"/>
                <a:gd name="connsiteY13" fmla="*/ 194526 h 196129"/>
                <a:gd name="connsiteX14" fmla="*/ 108062 w 261564"/>
                <a:gd name="connsiteY14" fmla="*/ 194265 h 196129"/>
                <a:gd name="connsiteX15" fmla="*/ 111920 w 261564"/>
                <a:gd name="connsiteY15" fmla="*/ 193938 h 196129"/>
                <a:gd name="connsiteX16" fmla="*/ 113424 w 261564"/>
                <a:gd name="connsiteY16" fmla="*/ 193807 h 196129"/>
                <a:gd name="connsiteX17" fmla="*/ 114928 w 261564"/>
                <a:gd name="connsiteY17" fmla="*/ 193677 h 196129"/>
                <a:gd name="connsiteX18" fmla="*/ 119963 w 261564"/>
                <a:gd name="connsiteY18" fmla="*/ 192892 h 196129"/>
                <a:gd name="connsiteX19" fmla="*/ 124802 w 261564"/>
                <a:gd name="connsiteY19" fmla="*/ 191846 h 196129"/>
                <a:gd name="connsiteX20" fmla="*/ 152332 w 261564"/>
                <a:gd name="connsiteY20" fmla="*/ 172168 h 196129"/>
                <a:gd name="connsiteX21" fmla="*/ 170183 w 261564"/>
                <a:gd name="connsiteY21" fmla="*/ 162623 h 196129"/>
                <a:gd name="connsiteX22" fmla="*/ 217331 w 261564"/>
                <a:gd name="connsiteY22" fmla="*/ 148371 h 196129"/>
                <a:gd name="connsiteX23" fmla="*/ 261143 w 261564"/>
                <a:gd name="connsiteY23" fmla="*/ 119082 h 196129"/>
                <a:gd name="connsiteX24" fmla="*/ 262320 w 261564"/>
                <a:gd name="connsiteY24" fmla="*/ 116729 h 196129"/>
                <a:gd name="connsiteX25" fmla="*/ 262843 w 261564"/>
                <a:gd name="connsiteY25" fmla="*/ 114506 h 196129"/>
                <a:gd name="connsiteX26" fmla="*/ 254473 w 261564"/>
                <a:gd name="connsiteY26" fmla="*/ 100973 h 196129"/>
                <a:gd name="connsiteX27" fmla="*/ 243618 w 261564"/>
                <a:gd name="connsiteY27" fmla="*/ 86394 h 196129"/>
                <a:gd name="connsiteX28" fmla="*/ 217984 w 261564"/>
                <a:gd name="connsiteY28" fmla="*/ 51613 h 196129"/>
                <a:gd name="connsiteX29" fmla="*/ 189082 w 261564"/>
                <a:gd name="connsiteY29" fmla="*/ 21867 h 196129"/>
                <a:gd name="connsiteX30" fmla="*/ 187512 w 261564"/>
                <a:gd name="connsiteY30" fmla="*/ 19056 h 196129"/>
                <a:gd name="connsiteX31" fmla="*/ 186793 w 261564"/>
                <a:gd name="connsiteY31" fmla="*/ 15003 h 196129"/>
                <a:gd name="connsiteX32" fmla="*/ 186728 w 261564"/>
                <a:gd name="connsiteY32" fmla="*/ 14545 h 196129"/>
                <a:gd name="connsiteX33" fmla="*/ 186662 w 261564"/>
                <a:gd name="connsiteY33" fmla="*/ 14153 h 196129"/>
                <a:gd name="connsiteX34" fmla="*/ 186597 w 261564"/>
                <a:gd name="connsiteY34" fmla="*/ 8988 h 196129"/>
                <a:gd name="connsiteX35" fmla="*/ 186923 w 261564"/>
                <a:gd name="connsiteY35" fmla="*/ 3235 h 196129"/>
                <a:gd name="connsiteX36" fmla="*/ 74778 w 261564"/>
                <a:gd name="connsiteY36" fmla="*/ 1993 h 196129"/>
                <a:gd name="connsiteX37" fmla="*/ 18541 w 261564"/>
                <a:gd name="connsiteY37" fmla="*/ 35596 h 196129"/>
                <a:gd name="connsiteX38" fmla="*/ 16907 w 261564"/>
                <a:gd name="connsiteY38" fmla="*/ 34419 h 196129"/>
                <a:gd name="connsiteX39" fmla="*/ 12787 w 261564"/>
                <a:gd name="connsiteY39" fmla="*/ 31412 h 196129"/>
                <a:gd name="connsiteX40" fmla="*/ 1409 w 261564"/>
                <a:gd name="connsiteY40" fmla="*/ 87505 h 196129"/>
                <a:gd name="connsiteX41" fmla="*/ 2782 w 261564"/>
                <a:gd name="connsiteY41" fmla="*/ 135949 h 196129"/>
                <a:gd name="connsiteX42" fmla="*/ 22596 w 261564"/>
                <a:gd name="connsiteY42" fmla="*/ 167330 h 196129"/>
                <a:gd name="connsiteX43" fmla="*/ 59673 w 261564"/>
                <a:gd name="connsiteY43" fmla="*/ 198318 h 19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1564" h="196129">
                  <a:moveTo>
                    <a:pt x="59673" y="198318"/>
                  </a:moveTo>
                  <a:lnTo>
                    <a:pt x="59673" y="198318"/>
                  </a:lnTo>
                  <a:cubicBezTo>
                    <a:pt x="60130" y="197926"/>
                    <a:pt x="60719" y="197665"/>
                    <a:pt x="61307" y="197338"/>
                  </a:cubicBezTo>
                  <a:cubicBezTo>
                    <a:pt x="61961" y="197076"/>
                    <a:pt x="62615" y="196815"/>
                    <a:pt x="63400" y="196553"/>
                  </a:cubicBezTo>
                  <a:lnTo>
                    <a:pt x="63792" y="196423"/>
                  </a:lnTo>
                  <a:lnTo>
                    <a:pt x="64185" y="196292"/>
                  </a:lnTo>
                  <a:cubicBezTo>
                    <a:pt x="64969" y="196096"/>
                    <a:pt x="65819" y="195899"/>
                    <a:pt x="66735" y="195769"/>
                  </a:cubicBezTo>
                  <a:cubicBezTo>
                    <a:pt x="67650" y="195638"/>
                    <a:pt x="68631" y="195507"/>
                    <a:pt x="69612" y="195376"/>
                  </a:cubicBezTo>
                  <a:lnTo>
                    <a:pt x="70070" y="195311"/>
                  </a:lnTo>
                  <a:lnTo>
                    <a:pt x="70527" y="195246"/>
                  </a:lnTo>
                  <a:cubicBezTo>
                    <a:pt x="74712" y="194919"/>
                    <a:pt x="79617" y="194854"/>
                    <a:pt x="84913" y="194788"/>
                  </a:cubicBezTo>
                  <a:cubicBezTo>
                    <a:pt x="90210" y="194788"/>
                    <a:pt x="95965" y="194788"/>
                    <a:pt x="101785" y="194592"/>
                  </a:cubicBezTo>
                  <a:lnTo>
                    <a:pt x="102962" y="194592"/>
                  </a:lnTo>
                  <a:lnTo>
                    <a:pt x="104138" y="194526"/>
                  </a:lnTo>
                  <a:cubicBezTo>
                    <a:pt x="105446" y="194461"/>
                    <a:pt x="106754" y="194396"/>
                    <a:pt x="108062" y="194265"/>
                  </a:cubicBezTo>
                  <a:cubicBezTo>
                    <a:pt x="109370" y="194134"/>
                    <a:pt x="110612" y="194004"/>
                    <a:pt x="111920" y="193938"/>
                  </a:cubicBezTo>
                  <a:lnTo>
                    <a:pt x="113424" y="193807"/>
                  </a:lnTo>
                  <a:lnTo>
                    <a:pt x="114928" y="193677"/>
                  </a:lnTo>
                  <a:cubicBezTo>
                    <a:pt x="116628" y="193415"/>
                    <a:pt x="118328" y="193219"/>
                    <a:pt x="119963" y="192892"/>
                  </a:cubicBezTo>
                  <a:cubicBezTo>
                    <a:pt x="121598" y="192565"/>
                    <a:pt x="123233" y="192238"/>
                    <a:pt x="124802" y="191846"/>
                  </a:cubicBezTo>
                  <a:cubicBezTo>
                    <a:pt x="137750" y="188446"/>
                    <a:pt x="145858" y="179490"/>
                    <a:pt x="152332" y="172168"/>
                  </a:cubicBezTo>
                  <a:cubicBezTo>
                    <a:pt x="158805" y="164911"/>
                    <a:pt x="163644" y="159289"/>
                    <a:pt x="170183" y="162623"/>
                  </a:cubicBezTo>
                  <a:cubicBezTo>
                    <a:pt x="176722" y="165957"/>
                    <a:pt x="197321" y="158439"/>
                    <a:pt x="217331" y="148371"/>
                  </a:cubicBezTo>
                  <a:cubicBezTo>
                    <a:pt x="237340" y="138303"/>
                    <a:pt x="256827" y="125816"/>
                    <a:pt x="261143" y="119082"/>
                  </a:cubicBezTo>
                  <a:cubicBezTo>
                    <a:pt x="261666" y="118298"/>
                    <a:pt x="262058" y="117513"/>
                    <a:pt x="262320" y="116729"/>
                  </a:cubicBezTo>
                  <a:cubicBezTo>
                    <a:pt x="262581" y="115944"/>
                    <a:pt x="262777" y="115225"/>
                    <a:pt x="262843" y="114506"/>
                  </a:cubicBezTo>
                  <a:cubicBezTo>
                    <a:pt x="263562" y="109341"/>
                    <a:pt x="259246" y="105222"/>
                    <a:pt x="254473" y="100973"/>
                  </a:cubicBezTo>
                  <a:cubicBezTo>
                    <a:pt x="249765" y="96723"/>
                    <a:pt x="244599" y="92278"/>
                    <a:pt x="243618" y="86394"/>
                  </a:cubicBezTo>
                  <a:cubicBezTo>
                    <a:pt x="242506" y="79725"/>
                    <a:pt x="230474" y="65212"/>
                    <a:pt x="217984" y="51613"/>
                  </a:cubicBezTo>
                  <a:cubicBezTo>
                    <a:pt x="205429" y="38015"/>
                    <a:pt x="192351" y="25201"/>
                    <a:pt x="189082" y="21867"/>
                  </a:cubicBezTo>
                  <a:cubicBezTo>
                    <a:pt x="188428" y="21148"/>
                    <a:pt x="187905" y="20167"/>
                    <a:pt x="187512" y="19056"/>
                  </a:cubicBezTo>
                  <a:cubicBezTo>
                    <a:pt x="187185" y="17879"/>
                    <a:pt x="186923" y="16506"/>
                    <a:pt x="186793" y="15003"/>
                  </a:cubicBezTo>
                  <a:lnTo>
                    <a:pt x="186728" y="14545"/>
                  </a:lnTo>
                  <a:lnTo>
                    <a:pt x="186662" y="14153"/>
                  </a:lnTo>
                  <a:cubicBezTo>
                    <a:pt x="186531" y="12584"/>
                    <a:pt x="186531" y="10818"/>
                    <a:pt x="186597" y="8988"/>
                  </a:cubicBezTo>
                  <a:cubicBezTo>
                    <a:pt x="186662" y="7157"/>
                    <a:pt x="186793" y="5196"/>
                    <a:pt x="186923" y="3235"/>
                  </a:cubicBezTo>
                  <a:cubicBezTo>
                    <a:pt x="153051" y="8400"/>
                    <a:pt x="108389" y="-4807"/>
                    <a:pt x="74778" y="1993"/>
                  </a:cubicBezTo>
                  <a:cubicBezTo>
                    <a:pt x="41167" y="8792"/>
                    <a:pt x="18541" y="35596"/>
                    <a:pt x="18541" y="35596"/>
                  </a:cubicBezTo>
                  <a:cubicBezTo>
                    <a:pt x="18541" y="35596"/>
                    <a:pt x="17953" y="35139"/>
                    <a:pt x="16907" y="34419"/>
                  </a:cubicBezTo>
                  <a:cubicBezTo>
                    <a:pt x="15860" y="33700"/>
                    <a:pt x="14422" y="32654"/>
                    <a:pt x="12787" y="31412"/>
                  </a:cubicBezTo>
                  <a:cubicBezTo>
                    <a:pt x="7687" y="48475"/>
                    <a:pt x="3501" y="68612"/>
                    <a:pt x="1409" y="87505"/>
                  </a:cubicBezTo>
                  <a:cubicBezTo>
                    <a:pt x="-684" y="106399"/>
                    <a:pt x="-618" y="123985"/>
                    <a:pt x="2782" y="135949"/>
                  </a:cubicBezTo>
                  <a:cubicBezTo>
                    <a:pt x="6052" y="147652"/>
                    <a:pt x="12918" y="157523"/>
                    <a:pt x="22596" y="167330"/>
                  </a:cubicBezTo>
                  <a:cubicBezTo>
                    <a:pt x="32404" y="177267"/>
                    <a:pt x="44960" y="187008"/>
                    <a:pt x="59673" y="198318"/>
                  </a:cubicBezTo>
                </a:path>
              </a:pathLst>
            </a:custGeom>
            <a:solidFill>
              <a:srgbClr val="F16870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7" name="Volný tvar 76">
              <a:extLst>
                <a:ext uri="{FF2B5EF4-FFF2-40B4-BE49-F238E27FC236}">
                  <a16:creationId xmlns:a16="http://schemas.microsoft.com/office/drawing/2014/main" id="{A70C3782-4D37-BD45-B409-086A79BD2836}"/>
                </a:ext>
              </a:extLst>
            </p:cNvPr>
            <p:cNvSpPr/>
            <p:nvPr/>
          </p:nvSpPr>
          <p:spPr>
            <a:xfrm>
              <a:off x="7455446" y="5136735"/>
              <a:ext cx="261565" cy="196130"/>
            </a:xfrm>
            <a:custGeom>
              <a:avLst/>
              <a:gdLst>
                <a:gd name="connsiteX0" fmla="*/ 59673 w 261564"/>
                <a:gd name="connsiteY0" fmla="*/ 198318 h 196129"/>
                <a:gd name="connsiteX1" fmla="*/ 59673 w 261564"/>
                <a:gd name="connsiteY1" fmla="*/ 198318 h 196129"/>
                <a:gd name="connsiteX2" fmla="*/ 61307 w 261564"/>
                <a:gd name="connsiteY2" fmla="*/ 197338 h 196129"/>
                <a:gd name="connsiteX3" fmla="*/ 63400 w 261564"/>
                <a:gd name="connsiteY3" fmla="*/ 196553 h 196129"/>
                <a:gd name="connsiteX4" fmla="*/ 63792 w 261564"/>
                <a:gd name="connsiteY4" fmla="*/ 196423 h 196129"/>
                <a:gd name="connsiteX5" fmla="*/ 64185 w 261564"/>
                <a:gd name="connsiteY5" fmla="*/ 196292 h 196129"/>
                <a:gd name="connsiteX6" fmla="*/ 66735 w 261564"/>
                <a:gd name="connsiteY6" fmla="*/ 195769 h 196129"/>
                <a:gd name="connsiteX7" fmla="*/ 69612 w 261564"/>
                <a:gd name="connsiteY7" fmla="*/ 195376 h 196129"/>
                <a:gd name="connsiteX8" fmla="*/ 70070 w 261564"/>
                <a:gd name="connsiteY8" fmla="*/ 195311 h 196129"/>
                <a:gd name="connsiteX9" fmla="*/ 70527 w 261564"/>
                <a:gd name="connsiteY9" fmla="*/ 195246 h 196129"/>
                <a:gd name="connsiteX10" fmla="*/ 84913 w 261564"/>
                <a:gd name="connsiteY10" fmla="*/ 194788 h 196129"/>
                <a:gd name="connsiteX11" fmla="*/ 101785 w 261564"/>
                <a:gd name="connsiteY11" fmla="*/ 194592 h 196129"/>
                <a:gd name="connsiteX12" fmla="*/ 102962 w 261564"/>
                <a:gd name="connsiteY12" fmla="*/ 194592 h 196129"/>
                <a:gd name="connsiteX13" fmla="*/ 104138 w 261564"/>
                <a:gd name="connsiteY13" fmla="*/ 194526 h 196129"/>
                <a:gd name="connsiteX14" fmla="*/ 108062 w 261564"/>
                <a:gd name="connsiteY14" fmla="*/ 194265 h 196129"/>
                <a:gd name="connsiteX15" fmla="*/ 111920 w 261564"/>
                <a:gd name="connsiteY15" fmla="*/ 193938 h 196129"/>
                <a:gd name="connsiteX16" fmla="*/ 113424 w 261564"/>
                <a:gd name="connsiteY16" fmla="*/ 193807 h 196129"/>
                <a:gd name="connsiteX17" fmla="*/ 114928 w 261564"/>
                <a:gd name="connsiteY17" fmla="*/ 193677 h 196129"/>
                <a:gd name="connsiteX18" fmla="*/ 119963 w 261564"/>
                <a:gd name="connsiteY18" fmla="*/ 192892 h 196129"/>
                <a:gd name="connsiteX19" fmla="*/ 124802 w 261564"/>
                <a:gd name="connsiteY19" fmla="*/ 191846 h 196129"/>
                <a:gd name="connsiteX20" fmla="*/ 152332 w 261564"/>
                <a:gd name="connsiteY20" fmla="*/ 172168 h 196129"/>
                <a:gd name="connsiteX21" fmla="*/ 170183 w 261564"/>
                <a:gd name="connsiteY21" fmla="*/ 162623 h 196129"/>
                <a:gd name="connsiteX22" fmla="*/ 217331 w 261564"/>
                <a:gd name="connsiteY22" fmla="*/ 148371 h 196129"/>
                <a:gd name="connsiteX23" fmla="*/ 261143 w 261564"/>
                <a:gd name="connsiteY23" fmla="*/ 119082 h 196129"/>
                <a:gd name="connsiteX24" fmla="*/ 262320 w 261564"/>
                <a:gd name="connsiteY24" fmla="*/ 116729 h 196129"/>
                <a:gd name="connsiteX25" fmla="*/ 262843 w 261564"/>
                <a:gd name="connsiteY25" fmla="*/ 114506 h 196129"/>
                <a:gd name="connsiteX26" fmla="*/ 254473 w 261564"/>
                <a:gd name="connsiteY26" fmla="*/ 100973 h 196129"/>
                <a:gd name="connsiteX27" fmla="*/ 243618 w 261564"/>
                <a:gd name="connsiteY27" fmla="*/ 86394 h 196129"/>
                <a:gd name="connsiteX28" fmla="*/ 217984 w 261564"/>
                <a:gd name="connsiteY28" fmla="*/ 51613 h 196129"/>
                <a:gd name="connsiteX29" fmla="*/ 189082 w 261564"/>
                <a:gd name="connsiteY29" fmla="*/ 21867 h 196129"/>
                <a:gd name="connsiteX30" fmla="*/ 187512 w 261564"/>
                <a:gd name="connsiteY30" fmla="*/ 19056 h 196129"/>
                <a:gd name="connsiteX31" fmla="*/ 186793 w 261564"/>
                <a:gd name="connsiteY31" fmla="*/ 15003 h 196129"/>
                <a:gd name="connsiteX32" fmla="*/ 186728 w 261564"/>
                <a:gd name="connsiteY32" fmla="*/ 14545 h 196129"/>
                <a:gd name="connsiteX33" fmla="*/ 186662 w 261564"/>
                <a:gd name="connsiteY33" fmla="*/ 14153 h 196129"/>
                <a:gd name="connsiteX34" fmla="*/ 186597 w 261564"/>
                <a:gd name="connsiteY34" fmla="*/ 8988 h 196129"/>
                <a:gd name="connsiteX35" fmla="*/ 186923 w 261564"/>
                <a:gd name="connsiteY35" fmla="*/ 3235 h 196129"/>
                <a:gd name="connsiteX36" fmla="*/ 74778 w 261564"/>
                <a:gd name="connsiteY36" fmla="*/ 1993 h 196129"/>
                <a:gd name="connsiteX37" fmla="*/ 18541 w 261564"/>
                <a:gd name="connsiteY37" fmla="*/ 35596 h 196129"/>
                <a:gd name="connsiteX38" fmla="*/ 16907 w 261564"/>
                <a:gd name="connsiteY38" fmla="*/ 34419 h 196129"/>
                <a:gd name="connsiteX39" fmla="*/ 12787 w 261564"/>
                <a:gd name="connsiteY39" fmla="*/ 31412 h 196129"/>
                <a:gd name="connsiteX40" fmla="*/ 1409 w 261564"/>
                <a:gd name="connsiteY40" fmla="*/ 87505 h 196129"/>
                <a:gd name="connsiteX41" fmla="*/ 2782 w 261564"/>
                <a:gd name="connsiteY41" fmla="*/ 135949 h 196129"/>
                <a:gd name="connsiteX42" fmla="*/ 22596 w 261564"/>
                <a:gd name="connsiteY42" fmla="*/ 167330 h 196129"/>
                <a:gd name="connsiteX43" fmla="*/ 59673 w 261564"/>
                <a:gd name="connsiteY43" fmla="*/ 198318 h 19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1564" h="196129">
                  <a:moveTo>
                    <a:pt x="59673" y="198318"/>
                  </a:moveTo>
                  <a:lnTo>
                    <a:pt x="59673" y="198318"/>
                  </a:lnTo>
                  <a:cubicBezTo>
                    <a:pt x="60130" y="197926"/>
                    <a:pt x="60719" y="197665"/>
                    <a:pt x="61307" y="197338"/>
                  </a:cubicBezTo>
                  <a:cubicBezTo>
                    <a:pt x="61961" y="197076"/>
                    <a:pt x="62615" y="196815"/>
                    <a:pt x="63400" y="196553"/>
                  </a:cubicBezTo>
                  <a:lnTo>
                    <a:pt x="63792" y="196423"/>
                  </a:lnTo>
                  <a:lnTo>
                    <a:pt x="64185" y="196292"/>
                  </a:lnTo>
                  <a:cubicBezTo>
                    <a:pt x="64969" y="196096"/>
                    <a:pt x="65819" y="195899"/>
                    <a:pt x="66735" y="195769"/>
                  </a:cubicBezTo>
                  <a:cubicBezTo>
                    <a:pt x="67650" y="195638"/>
                    <a:pt x="68631" y="195507"/>
                    <a:pt x="69612" y="195376"/>
                  </a:cubicBezTo>
                  <a:lnTo>
                    <a:pt x="70070" y="195311"/>
                  </a:lnTo>
                  <a:lnTo>
                    <a:pt x="70527" y="195246"/>
                  </a:lnTo>
                  <a:cubicBezTo>
                    <a:pt x="74712" y="194919"/>
                    <a:pt x="79617" y="194854"/>
                    <a:pt x="84913" y="194788"/>
                  </a:cubicBezTo>
                  <a:cubicBezTo>
                    <a:pt x="90210" y="194788"/>
                    <a:pt x="95965" y="194788"/>
                    <a:pt x="101785" y="194592"/>
                  </a:cubicBezTo>
                  <a:lnTo>
                    <a:pt x="102962" y="194592"/>
                  </a:lnTo>
                  <a:lnTo>
                    <a:pt x="104138" y="194526"/>
                  </a:lnTo>
                  <a:cubicBezTo>
                    <a:pt x="105446" y="194461"/>
                    <a:pt x="106754" y="194396"/>
                    <a:pt x="108062" y="194265"/>
                  </a:cubicBezTo>
                  <a:cubicBezTo>
                    <a:pt x="109370" y="194134"/>
                    <a:pt x="110612" y="194004"/>
                    <a:pt x="111920" y="193938"/>
                  </a:cubicBezTo>
                  <a:lnTo>
                    <a:pt x="113424" y="193807"/>
                  </a:lnTo>
                  <a:lnTo>
                    <a:pt x="114928" y="193677"/>
                  </a:lnTo>
                  <a:cubicBezTo>
                    <a:pt x="116628" y="193415"/>
                    <a:pt x="118328" y="193219"/>
                    <a:pt x="119963" y="192892"/>
                  </a:cubicBezTo>
                  <a:cubicBezTo>
                    <a:pt x="121598" y="192565"/>
                    <a:pt x="123233" y="192238"/>
                    <a:pt x="124802" y="191846"/>
                  </a:cubicBezTo>
                  <a:cubicBezTo>
                    <a:pt x="137750" y="188446"/>
                    <a:pt x="145858" y="179490"/>
                    <a:pt x="152332" y="172168"/>
                  </a:cubicBezTo>
                  <a:cubicBezTo>
                    <a:pt x="158805" y="164911"/>
                    <a:pt x="163644" y="159289"/>
                    <a:pt x="170183" y="162623"/>
                  </a:cubicBezTo>
                  <a:cubicBezTo>
                    <a:pt x="176722" y="165957"/>
                    <a:pt x="197321" y="158439"/>
                    <a:pt x="217331" y="148371"/>
                  </a:cubicBezTo>
                  <a:cubicBezTo>
                    <a:pt x="237340" y="138303"/>
                    <a:pt x="256827" y="125816"/>
                    <a:pt x="261143" y="119082"/>
                  </a:cubicBezTo>
                  <a:cubicBezTo>
                    <a:pt x="261666" y="118298"/>
                    <a:pt x="262058" y="117513"/>
                    <a:pt x="262320" y="116729"/>
                  </a:cubicBezTo>
                  <a:cubicBezTo>
                    <a:pt x="262581" y="115944"/>
                    <a:pt x="262777" y="115225"/>
                    <a:pt x="262843" y="114506"/>
                  </a:cubicBezTo>
                  <a:cubicBezTo>
                    <a:pt x="263562" y="109341"/>
                    <a:pt x="259246" y="105222"/>
                    <a:pt x="254473" y="100973"/>
                  </a:cubicBezTo>
                  <a:cubicBezTo>
                    <a:pt x="249765" y="96723"/>
                    <a:pt x="244599" y="92278"/>
                    <a:pt x="243618" y="86394"/>
                  </a:cubicBezTo>
                  <a:cubicBezTo>
                    <a:pt x="242506" y="79725"/>
                    <a:pt x="230474" y="65212"/>
                    <a:pt x="217984" y="51613"/>
                  </a:cubicBezTo>
                  <a:cubicBezTo>
                    <a:pt x="205429" y="38015"/>
                    <a:pt x="192351" y="25201"/>
                    <a:pt x="189082" y="21867"/>
                  </a:cubicBezTo>
                  <a:cubicBezTo>
                    <a:pt x="188428" y="21148"/>
                    <a:pt x="187905" y="20167"/>
                    <a:pt x="187512" y="19056"/>
                  </a:cubicBezTo>
                  <a:cubicBezTo>
                    <a:pt x="187185" y="17879"/>
                    <a:pt x="186923" y="16506"/>
                    <a:pt x="186793" y="15003"/>
                  </a:cubicBezTo>
                  <a:lnTo>
                    <a:pt x="186728" y="14545"/>
                  </a:lnTo>
                  <a:lnTo>
                    <a:pt x="186662" y="14153"/>
                  </a:lnTo>
                  <a:cubicBezTo>
                    <a:pt x="186531" y="12584"/>
                    <a:pt x="186531" y="10818"/>
                    <a:pt x="186597" y="8988"/>
                  </a:cubicBezTo>
                  <a:cubicBezTo>
                    <a:pt x="186662" y="7157"/>
                    <a:pt x="186793" y="5196"/>
                    <a:pt x="186923" y="3235"/>
                  </a:cubicBezTo>
                  <a:cubicBezTo>
                    <a:pt x="153051" y="8400"/>
                    <a:pt x="108389" y="-4807"/>
                    <a:pt x="74778" y="1993"/>
                  </a:cubicBezTo>
                  <a:cubicBezTo>
                    <a:pt x="41167" y="8792"/>
                    <a:pt x="18541" y="35596"/>
                    <a:pt x="18541" y="35596"/>
                  </a:cubicBezTo>
                  <a:cubicBezTo>
                    <a:pt x="18541" y="35596"/>
                    <a:pt x="17953" y="35139"/>
                    <a:pt x="16907" y="34419"/>
                  </a:cubicBezTo>
                  <a:cubicBezTo>
                    <a:pt x="15860" y="33700"/>
                    <a:pt x="14422" y="32654"/>
                    <a:pt x="12787" y="31412"/>
                  </a:cubicBezTo>
                  <a:cubicBezTo>
                    <a:pt x="7687" y="48475"/>
                    <a:pt x="3501" y="68612"/>
                    <a:pt x="1409" y="87505"/>
                  </a:cubicBezTo>
                  <a:cubicBezTo>
                    <a:pt x="-684" y="106399"/>
                    <a:pt x="-618" y="123985"/>
                    <a:pt x="2782" y="135949"/>
                  </a:cubicBezTo>
                  <a:cubicBezTo>
                    <a:pt x="6052" y="147652"/>
                    <a:pt x="12918" y="157523"/>
                    <a:pt x="22596" y="167330"/>
                  </a:cubicBezTo>
                  <a:cubicBezTo>
                    <a:pt x="32404" y="177267"/>
                    <a:pt x="44960" y="187008"/>
                    <a:pt x="59673" y="198318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8" name="Volný tvar 77">
              <a:extLst>
                <a:ext uri="{FF2B5EF4-FFF2-40B4-BE49-F238E27FC236}">
                  <a16:creationId xmlns:a16="http://schemas.microsoft.com/office/drawing/2014/main" id="{118DE6FE-F2AA-784D-98AA-697446F28A70}"/>
                </a:ext>
              </a:extLst>
            </p:cNvPr>
            <p:cNvSpPr/>
            <p:nvPr/>
          </p:nvSpPr>
          <p:spPr>
            <a:xfrm>
              <a:off x="7627913" y="4929457"/>
              <a:ext cx="601598" cy="339958"/>
            </a:xfrm>
            <a:custGeom>
              <a:avLst/>
              <a:gdLst>
                <a:gd name="connsiteX0" fmla="*/ 468860 w 601598"/>
                <a:gd name="connsiteY0" fmla="*/ 1111 h 339958"/>
                <a:gd name="connsiteX1" fmla="*/ 468860 w 601598"/>
                <a:gd name="connsiteY1" fmla="*/ 1111 h 339958"/>
                <a:gd name="connsiteX2" fmla="*/ 410335 w 601598"/>
                <a:gd name="connsiteY2" fmla="*/ 2811 h 339958"/>
                <a:gd name="connsiteX3" fmla="*/ 354098 w 601598"/>
                <a:gd name="connsiteY3" fmla="*/ 22228 h 339958"/>
                <a:gd name="connsiteX4" fmla="*/ 320815 w 601598"/>
                <a:gd name="connsiteY4" fmla="*/ 45960 h 339958"/>
                <a:gd name="connsiteX5" fmla="*/ 285307 w 601598"/>
                <a:gd name="connsiteY5" fmla="*/ 52039 h 339958"/>
                <a:gd name="connsiteX6" fmla="*/ 230379 w 601598"/>
                <a:gd name="connsiteY6" fmla="*/ 48575 h 339958"/>
                <a:gd name="connsiteX7" fmla="*/ 181989 w 601598"/>
                <a:gd name="connsiteY7" fmla="*/ 49490 h 339958"/>
                <a:gd name="connsiteX8" fmla="*/ 129153 w 601598"/>
                <a:gd name="connsiteY8" fmla="*/ 43802 h 339958"/>
                <a:gd name="connsiteX9" fmla="*/ 78540 w 601598"/>
                <a:gd name="connsiteY9" fmla="*/ 38115 h 339958"/>
                <a:gd name="connsiteX10" fmla="*/ 56765 w 601598"/>
                <a:gd name="connsiteY10" fmla="*/ 21705 h 339958"/>
                <a:gd name="connsiteX11" fmla="*/ 23089 w 601598"/>
                <a:gd name="connsiteY11" fmla="*/ 0 h 339958"/>
                <a:gd name="connsiteX12" fmla="*/ 20277 w 601598"/>
                <a:gd name="connsiteY12" fmla="*/ 4903 h 339958"/>
                <a:gd name="connsiteX13" fmla="*/ 15242 w 601598"/>
                <a:gd name="connsiteY13" fmla="*/ 9545 h 339958"/>
                <a:gd name="connsiteX14" fmla="*/ 6 w 601598"/>
                <a:gd name="connsiteY14" fmla="*/ 41449 h 339958"/>
                <a:gd name="connsiteX15" fmla="*/ 15503 w 601598"/>
                <a:gd name="connsiteY15" fmla="*/ 78190 h 339958"/>
                <a:gd name="connsiteX16" fmla="*/ 46106 w 601598"/>
                <a:gd name="connsiteY16" fmla="*/ 117678 h 339958"/>
                <a:gd name="connsiteX17" fmla="*/ 45975 w 601598"/>
                <a:gd name="connsiteY17" fmla="*/ 142325 h 339958"/>
                <a:gd name="connsiteX18" fmla="*/ 21846 w 601598"/>
                <a:gd name="connsiteY18" fmla="*/ 157361 h 339958"/>
                <a:gd name="connsiteX19" fmla="*/ 13869 w 601598"/>
                <a:gd name="connsiteY19" fmla="*/ 182335 h 339958"/>
                <a:gd name="connsiteX20" fmla="*/ 12430 w 601598"/>
                <a:gd name="connsiteY20" fmla="*/ 209205 h 339958"/>
                <a:gd name="connsiteX21" fmla="*/ 14130 w 601598"/>
                <a:gd name="connsiteY21" fmla="*/ 231041 h 339958"/>
                <a:gd name="connsiteX22" fmla="*/ 42837 w 601598"/>
                <a:gd name="connsiteY22" fmla="*/ 260525 h 339958"/>
                <a:gd name="connsiteX23" fmla="*/ 68274 w 601598"/>
                <a:gd name="connsiteY23" fmla="*/ 295044 h 339958"/>
                <a:gd name="connsiteX24" fmla="*/ 79063 w 601598"/>
                <a:gd name="connsiteY24" fmla="*/ 309492 h 339958"/>
                <a:gd name="connsiteX25" fmla="*/ 87368 w 601598"/>
                <a:gd name="connsiteY25" fmla="*/ 322895 h 339958"/>
                <a:gd name="connsiteX26" fmla="*/ 159494 w 601598"/>
                <a:gd name="connsiteY26" fmla="*/ 318972 h 339958"/>
                <a:gd name="connsiteX27" fmla="*/ 217627 w 601598"/>
                <a:gd name="connsiteY27" fmla="*/ 323941 h 339958"/>
                <a:gd name="connsiteX28" fmla="*/ 277983 w 601598"/>
                <a:gd name="connsiteY28" fmla="*/ 336951 h 339958"/>
                <a:gd name="connsiteX29" fmla="*/ 321076 w 601598"/>
                <a:gd name="connsiteY29" fmla="*/ 341200 h 339958"/>
                <a:gd name="connsiteX30" fmla="*/ 350502 w 601598"/>
                <a:gd name="connsiteY30" fmla="*/ 334793 h 339958"/>
                <a:gd name="connsiteX31" fmla="*/ 358284 w 601598"/>
                <a:gd name="connsiteY31" fmla="*/ 317403 h 339958"/>
                <a:gd name="connsiteX32" fmla="*/ 371623 w 601598"/>
                <a:gd name="connsiteY32" fmla="*/ 302040 h 339958"/>
                <a:gd name="connsiteX33" fmla="*/ 404777 w 601598"/>
                <a:gd name="connsiteY33" fmla="*/ 294260 h 339958"/>
                <a:gd name="connsiteX34" fmla="*/ 400919 w 601598"/>
                <a:gd name="connsiteY34" fmla="*/ 276347 h 339958"/>
                <a:gd name="connsiteX35" fmla="*/ 403992 w 601598"/>
                <a:gd name="connsiteY35" fmla="*/ 266933 h 339958"/>
                <a:gd name="connsiteX36" fmla="*/ 447804 w 601598"/>
                <a:gd name="connsiteY36" fmla="*/ 260133 h 339958"/>
                <a:gd name="connsiteX37" fmla="*/ 502994 w 601598"/>
                <a:gd name="connsiteY37" fmla="*/ 266540 h 339958"/>
                <a:gd name="connsiteX38" fmla="*/ 523265 w 601598"/>
                <a:gd name="connsiteY38" fmla="*/ 268175 h 339958"/>
                <a:gd name="connsiteX39" fmla="*/ 542163 w 601598"/>
                <a:gd name="connsiteY39" fmla="*/ 258826 h 339958"/>
                <a:gd name="connsiteX40" fmla="*/ 536605 w 601598"/>
                <a:gd name="connsiteY40" fmla="*/ 242939 h 339958"/>
                <a:gd name="connsiteX41" fmla="*/ 528693 w 601598"/>
                <a:gd name="connsiteY41" fmla="*/ 235421 h 339958"/>
                <a:gd name="connsiteX42" fmla="*/ 505021 w 601598"/>
                <a:gd name="connsiteY42" fmla="*/ 198418 h 339958"/>
                <a:gd name="connsiteX43" fmla="*/ 508225 w 601598"/>
                <a:gd name="connsiteY43" fmla="*/ 160173 h 339958"/>
                <a:gd name="connsiteX44" fmla="*/ 542490 w 601598"/>
                <a:gd name="connsiteY44" fmla="*/ 119443 h 339958"/>
                <a:gd name="connsiteX45" fmla="*/ 585322 w 601598"/>
                <a:gd name="connsiteY45" fmla="*/ 74268 h 339958"/>
                <a:gd name="connsiteX46" fmla="*/ 599250 w 601598"/>
                <a:gd name="connsiteY46" fmla="*/ 65572 h 339958"/>
                <a:gd name="connsiteX47" fmla="*/ 605397 w 601598"/>
                <a:gd name="connsiteY47" fmla="*/ 52693 h 339958"/>
                <a:gd name="connsiteX48" fmla="*/ 567339 w 601598"/>
                <a:gd name="connsiteY48" fmla="*/ 37853 h 339958"/>
                <a:gd name="connsiteX49" fmla="*/ 546414 w 601598"/>
                <a:gd name="connsiteY49" fmla="*/ 24189 h 339958"/>
                <a:gd name="connsiteX50" fmla="*/ 512999 w 601598"/>
                <a:gd name="connsiteY50" fmla="*/ 8107 h 339958"/>
                <a:gd name="connsiteX51" fmla="*/ 468860 w 601598"/>
                <a:gd name="connsiteY51" fmla="*/ 1111 h 33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1598" h="339958">
                  <a:moveTo>
                    <a:pt x="468860" y="1111"/>
                  </a:moveTo>
                  <a:lnTo>
                    <a:pt x="468860" y="1111"/>
                  </a:lnTo>
                  <a:cubicBezTo>
                    <a:pt x="457351" y="-327"/>
                    <a:pt x="433680" y="-262"/>
                    <a:pt x="410335" y="2811"/>
                  </a:cubicBezTo>
                  <a:cubicBezTo>
                    <a:pt x="387056" y="5884"/>
                    <a:pt x="364103" y="11899"/>
                    <a:pt x="354098" y="22228"/>
                  </a:cubicBezTo>
                  <a:cubicBezTo>
                    <a:pt x="344094" y="32623"/>
                    <a:pt x="332650" y="40795"/>
                    <a:pt x="320815" y="45960"/>
                  </a:cubicBezTo>
                  <a:cubicBezTo>
                    <a:pt x="308979" y="51125"/>
                    <a:pt x="296816" y="53413"/>
                    <a:pt x="285307" y="52039"/>
                  </a:cubicBezTo>
                  <a:cubicBezTo>
                    <a:pt x="273798" y="50601"/>
                    <a:pt x="251565" y="49228"/>
                    <a:pt x="230379" y="48575"/>
                  </a:cubicBezTo>
                  <a:cubicBezTo>
                    <a:pt x="209192" y="47921"/>
                    <a:pt x="189117" y="47986"/>
                    <a:pt x="181989" y="49490"/>
                  </a:cubicBezTo>
                  <a:cubicBezTo>
                    <a:pt x="174796" y="50994"/>
                    <a:pt x="151778" y="47398"/>
                    <a:pt x="129153" y="43802"/>
                  </a:cubicBezTo>
                  <a:cubicBezTo>
                    <a:pt x="106528" y="40206"/>
                    <a:pt x="84295" y="36611"/>
                    <a:pt x="78540" y="38115"/>
                  </a:cubicBezTo>
                  <a:cubicBezTo>
                    <a:pt x="73440" y="39422"/>
                    <a:pt x="66116" y="30988"/>
                    <a:pt x="56765" y="21705"/>
                  </a:cubicBezTo>
                  <a:cubicBezTo>
                    <a:pt x="47414" y="12421"/>
                    <a:pt x="36101" y="2223"/>
                    <a:pt x="23089" y="0"/>
                  </a:cubicBezTo>
                  <a:cubicBezTo>
                    <a:pt x="22435" y="1700"/>
                    <a:pt x="21585" y="3334"/>
                    <a:pt x="20277" y="4903"/>
                  </a:cubicBezTo>
                  <a:cubicBezTo>
                    <a:pt x="19034" y="6472"/>
                    <a:pt x="17400" y="8041"/>
                    <a:pt x="15242" y="9545"/>
                  </a:cubicBezTo>
                  <a:cubicBezTo>
                    <a:pt x="5564" y="16213"/>
                    <a:pt x="267" y="28439"/>
                    <a:pt x="6" y="41449"/>
                  </a:cubicBezTo>
                  <a:cubicBezTo>
                    <a:pt x="-191" y="54459"/>
                    <a:pt x="4714" y="68319"/>
                    <a:pt x="15503" y="78190"/>
                  </a:cubicBezTo>
                  <a:cubicBezTo>
                    <a:pt x="26293" y="88127"/>
                    <a:pt x="38783" y="104145"/>
                    <a:pt x="46106" y="117678"/>
                  </a:cubicBezTo>
                  <a:cubicBezTo>
                    <a:pt x="53430" y="131211"/>
                    <a:pt x="55654" y="142259"/>
                    <a:pt x="45975" y="142325"/>
                  </a:cubicBezTo>
                  <a:cubicBezTo>
                    <a:pt x="36298" y="142390"/>
                    <a:pt x="27731" y="149058"/>
                    <a:pt x="21846" y="157361"/>
                  </a:cubicBezTo>
                  <a:cubicBezTo>
                    <a:pt x="15961" y="165664"/>
                    <a:pt x="12757" y="175667"/>
                    <a:pt x="13869" y="182335"/>
                  </a:cubicBezTo>
                  <a:cubicBezTo>
                    <a:pt x="14980" y="189003"/>
                    <a:pt x="13411" y="199529"/>
                    <a:pt x="12430" y="209205"/>
                  </a:cubicBezTo>
                  <a:cubicBezTo>
                    <a:pt x="11384" y="218881"/>
                    <a:pt x="10860" y="227772"/>
                    <a:pt x="14130" y="231041"/>
                  </a:cubicBezTo>
                  <a:cubicBezTo>
                    <a:pt x="17400" y="234375"/>
                    <a:pt x="30347" y="247058"/>
                    <a:pt x="42837" y="260525"/>
                  </a:cubicBezTo>
                  <a:cubicBezTo>
                    <a:pt x="55261" y="274058"/>
                    <a:pt x="67162" y="288376"/>
                    <a:pt x="68274" y="295044"/>
                  </a:cubicBezTo>
                  <a:cubicBezTo>
                    <a:pt x="69255" y="300863"/>
                    <a:pt x="74355" y="305243"/>
                    <a:pt x="79063" y="309492"/>
                  </a:cubicBezTo>
                  <a:cubicBezTo>
                    <a:pt x="83772" y="313742"/>
                    <a:pt x="88087" y="317795"/>
                    <a:pt x="87368" y="322895"/>
                  </a:cubicBezTo>
                  <a:cubicBezTo>
                    <a:pt x="105416" y="321456"/>
                    <a:pt x="133665" y="319495"/>
                    <a:pt x="159494" y="318972"/>
                  </a:cubicBezTo>
                  <a:cubicBezTo>
                    <a:pt x="185389" y="318514"/>
                    <a:pt x="208930" y="319495"/>
                    <a:pt x="217627" y="323941"/>
                  </a:cubicBezTo>
                  <a:cubicBezTo>
                    <a:pt x="229136" y="329825"/>
                    <a:pt x="254966" y="334139"/>
                    <a:pt x="277983" y="336951"/>
                  </a:cubicBezTo>
                  <a:cubicBezTo>
                    <a:pt x="300935" y="339827"/>
                    <a:pt x="321076" y="341200"/>
                    <a:pt x="321076" y="341200"/>
                  </a:cubicBezTo>
                  <a:cubicBezTo>
                    <a:pt x="332585" y="341135"/>
                    <a:pt x="343309" y="338912"/>
                    <a:pt x="350502" y="334793"/>
                  </a:cubicBezTo>
                  <a:cubicBezTo>
                    <a:pt x="357695" y="330675"/>
                    <a:pt x="361226" y="324791"/>
                    <a:pt x="358284" y="317403"/>
                  </a:cubicBezTo>
                  <a:cubicBezTo>
                    <a:pt x="355799" y="311192"/>
                    <a:pt x="362076" y="305962"/>
                    <a:pt x="371623" y="302040"/>
                  </a:cubicBezTo>
                  <a:cubicBezTo>
                    <a:pt x="381170" y="298117"/>
                    <a:pt x="393987" y="295437"/>
                    <a:pt x="404777" y="294260"/>
                  </a:cubicBezTo>
                  <a:cubicBezTo>
                    <a:pt x="402880" y="287395"/>
                    <a:pt x="401311" y="281185"/>
                    <a:pt x="400919" y="276347"/>
                  </a:cubicBezTo>
                  <a:cubicBezTo>
                    <a:pt x="400461" y="271509"/>
                    <a:pt x="401246" y="268109"/>
                    <a:pt x="403992" y="266933"/>
                  </a:cubicBezTo>
                  <a:cubicBezTo>
                    <a:pt x="409354" y="264710"/>
                    <a:pt x="427663" y="261310"/>
                    <a:pt x="447804" y="260133"/>
                  </a:cubicBezTo>
                  <a:cubicBezTo>
                    <a:pt x="468010" y="258956"/>
                    <a:pt x="490047" y="259937"/>
                    <a:pt x="502994" y="266540"/>
                  </a:cubicBezTo>
                  <a:cubicBezTo>
                    <a:pt x="509599" y="269874"/>
                    <a:pt x="516530" y="269940"/>
                    <a:pt x="523265" y="268175"/>
                  </a:cubicBezTo>
                  <a:cubicBezTo>
                    <a:pt x="530001" y="266409"/>
                    <a:pt x="536474" y="262814"/>
                    <a:pt x="542163" y="258826"/>
                  </a:cubicBezTo>
                  <a:cubicBezTo>
                    <a:pt x="540398" y="252615"/>
                    <a:pt x="538698" y="247058"/>
                    <a:pt x="536605" y="242939"/>
                  </a:cubicBezTo>
                  <a:cubicBezTo>
                    <a:pt x="534513" y="238755"/>
                    <a:pt x="531962" y="236009"/>
                    <a:pt x="528693" y="235421"/>
                  </a:cubicBezTo>
                  <a:cubicBezTo>
                    <a:pt x="520780" y="233983"/>
                    <a:pt x="510645" y="216331"/>
                    <a:pt x="505021" y="198418"/>
                  </a:cubicBezTo>
                  <a:cubicBezTo>
                    <a:pt x="499398" y="180570"/>
                    <a:pt x="498221" y="162461"/>
                    <a:pt x="508225" y="160173"/>
                  </a:cubicBezTo>
                  <a:cubicBezTo>
                    <a:pt x="518296" y="157884"/>
                    <a:pt x="529674" y="139056"/>
                    <a:pt x="542490" y="119443"/>
                  </a:cubicBezTo>
                  <a:cubicBezTo>
                    <a:pt x="555307" y="99830"/>
                    <a:pt x="569562" y="79498"/>
                    <a:pt x="585322" y="74268"/>
                  </a:cubicBezTo>
                  <a:cubicBezTo>
                    <a:pt x="591599" y="72176"/>
                    <a:pt x="596046" y="69234"/>
                    <a:pt x="599250" y="65572"/>
                  </a:cubicBezTo>
                  <a:cubicBezTo>
                    <a:pt x="602389" y="61911"/>
                    <a:pt x="604285" y="57531"/>
                    <a:pt x="605397" y="52693"/>
                  </a:cubicBezTo>
                  <a:cubicBezTo>
                    <a:pt x="591730" y="48052"/>
                    <a:pt x="578063" y="42822"/>
                    <a:pt x="567339" y="37853"/>
                  </a:cubicBezTo>
                  <a:cubicBezTo>
                    <a:pt x="556615" y="32884"/>
                    <a:pt x="548637" y="28046"/>
                    <a:pt x="546414" y="24189"/>
                  </a:cubicBezTo>
                  <a:cubicBezTo>
                    <a:pt x="542098" y="16802"/>
                    <a:pt x="528431" y="11702"/>
                    <a:pt x="512999" y="8107"/>
                  </a:cubicBezTo>
                  <a:cubicBezTo>
                    <a:pt x="497567" y="4707"/>
                    <a:pt x="480369" y="2550"/>
                    <a:pt x="468860" y="1111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79" name="Volný tvar 78">
              <a:extLst>
                <a:ext uri="{FF2B5EF4-FFF2-40B4-BE49-F238E27FC236}">
                  <a16:creationId xmlns:a16="http://schemas.microsoft.com/office/drawing/2014/main" id="{2A6DD330-1616-504F-B86E-9EB71CFF0C6A}"/>
                </a:ext>
              </a:extLst>
            </p:cNvPr>
            <p:cNvSpPr/>
            <p:nvPr/>
          </p:nvSpPr>
          <p:spPr>
            <a:xfrm>
              <a:off x="7627913" y="4929457"/>
              <a:ext cx="601598" cy="339958"/>
            </a:xfrm>
            <a:custGeom>
              <a:avLst/>
              <a:gdLst>
                <a:gd name="connsiteX0" fmla="*/ 468860 w 601598"/>
                <a:gd name="connsiteY0" fmla="*/ 1111 h 339958"/>
                <a:gd name="connsiteX1" fmla="*/ 468860 w 601598"/>
                <a:gd name="connsiteY1" fmla="*/ 1111 h 339958"/>
                <a:gd name="connsiteX2" fmla="*/ 410335 w 601598"/>
                <a:gd name="connsiteY2" fmla="*/ 2811 h 339958"/>
                <a:gd name="connsiteX3" fmla="*/ 354098 w 601598"/>
                <a:gd name="connsiteY3" fmla="*/ 22228 h 339958"/>
                <a:gd name="connsiteX4" fmla="*/ 320815 w 601598"/>
                <a:gd name="connsiteY4" fmla="*/ 45960 h 339958"/>
                <a:gd name="connsiteX5" fmla="*/ 285307 w 601598"/>
                <a:gd name="connsiteY5" fmla="*/ 52039 h 339958"/>
                <a:gd name="connsiteX6" fmla="*/ 230379 w 601598"/>
                <a:gd name="connsiteY6" fmla="*/ 48575 h 339958"/>
                <a:gd name="connsiteX7" fmla="*/ 181989 w 601598"/>
                <a:gd name="connsiteY7" fmla="*/ 49490 h 339958"/>
                <a:gd name="connsiteX8" fmla="*/ 129153 w 601598"/>
                <a:gd name="connsiteY8" fmla="*/ 43802 h 339958"/>
                <a:gd name="connsiteX9" fmla="*/ 78540 w 601598"/>
                <a:gd name="connsiteY9" fmla="*/ 38115 h 339958"/>
                <a:gd name="connsiteX10" fmla="*/ 56765 w 601598"/>
                <a:gd name="connsiteY10" fmla="*/ 21705 h 339958"/>
                <a:gd name="connsiteX11" fmla="*/ 23089 w 601598"/>
                <a:gd name="connsiteY11" fmla="*/ 0 h 339958"/>
                <a:gd name="connsiteX12" fmla="*/ 20277 w 601598"/>
                <a:gd name="connsiteY12" fmla="*/ 4903 h 339958"/>
                <a:gd name="connsiteX13" fmla="*/ 15242 w 601598"/>
                <a:gd name="connsiteY13" fmla="*/ 9545 h 339958"/>
                <a:gd name="connsiteX14" fmla="*/ 6 w 601598"/>
                <a:gd name="connsiteY14" fmla="*/ 41449 h 339958"/>
                <a:gd name="connsiteX15" fmla="*/ 15503 w 601598"/>
                <a:gd name="connsiteY15" fmla="*/ 78190 h 339958"/>
                <a:gd name="connsiteX16" fmla="*/ 46106 w 601598"/>
                <a:gd name="connsiteY16" fmla="*/ 117678 h 339958"/>
                <a:gd name="connsiteX17" fmla="*/ 45975 w 601598"/>
                <a:gd name="connsiteY17" fmla="*/ 142325 h 339958"/>
                <a:gd name="connsiteX18" fmla="*/ 21846 w 601598"/>
                <a:gd name="connsiteY18" fmla="*/ 157361 h 339958"/>
                <a:gd name="connsiteX19" fmla="*/ 13869 w 601598"/>
                <a:gd name="connsiteY19" fmla="*/ 182335 h 339958"/>
                <a:gd name="connsiteX20" fmla="*/ 12430 w 601598"/>
                <a:gd name="connsiteY20" fmla="*/ 209205 h 339958"/>
                <a:gd name="connsiteX21" fmla="*/ 14130 w 601598"/>
                <a:gd name="connsiteY21" fmla="*/ 231041 h 339958"/>
                <a:gd name="connsiteX22" fmla="*/ 42837 w 601598"/>
                <a:gd name="connsiteY22" fmla="*/ 260525 h 339958"/>
                <a:gd name="connsiteX23" fmla="*/ 68274 w 601598"/>
                <a:gd name="connsiteY23" fmla="*/ 295044 h 339958"/>
                <a:gd name="connsiteX24" fmla="*/ 79063 w 601598"/>
                <a:gd name="connsiteY24" fmla="*/ 309492 h 339958"/>
                <a:gd name="connsiteX25" fmla="*/ 87368 w 601598"/>
                <a:gd name="connsiteY25" fmla="*/ 322895 h 339958"/>
                <a:gd name="connsiteX26" fmla="*/ 159494 w 601598"/>
                <a:gd name="connsiteY26" fmla="*/ 318972 h 339958"/>
                <a:gd name="connsiteX27" fmla="*/ 217627 w 601598"/>
                <a:gd name="connsiteY27" fmla="*/ 323941 h 339958"/>
                <a:gd name="connsiteX28" fmla="*/ 277983 w 601598"/>
                <a:gd name="connsiteY28" fmla="*/ 336951 h 339958"/>
                <a:gd name="connsiteX29" fmla="*/ 321076 w 601598"/>
                <a:gd name="connsiteY29" fmla="*/ 341200 h 339958"/>
                <a:gd name="connsiteX30" fmla="*/ 350502 w 601598"/>
                <a:gd name="connsiteY30" fmla="*/ 334793 h 339958"/>
                <a:gd name="connsiteX31" fmla="*/ 358284 w 601598"/>
                <a:gd name="connsiteY31" fmla="*/ 317403 h 339958"/>
                <a:gd name="connsiteX32" fmla="*/ 371623 w 601598"/>
                <a:gd name="connsiteY32" fmla="*/ 302040 h 339958"/>
                <a:gd name="connsiteX33" fmla="*/ 404777 w 601598"/>
                <a:gd name="connsiteY33" fmla="*/ 294260 h 339958"/>
                <a:gd name="connsiteX34" fmla="*/ 400919 w 601598"/>
                <a:gd name="connsiteY34" fmla="*/ 276347 h 339958"/>
                <a:gd name="connsiteX35" fmla="*/ 403992 w 601598"/>
                <a:gd name="connsiteY35" fmla="*/ 266933 h 339958"/>
                <a:gd name="connsiteX36" fmla="*/ 447804 w 601598"/>
                <a:gd name="connsiteY36" fmla="*/ 260133 h 339958"/>
                <a:gd name="connsiteX37" fmla="*/ 502994 w 601598"/>
                <a:gd name="connsiteY37" fmla="*/ 266540 h 339958"/>
                <a:gd name="connsiteX38" fmla="*/ 523265 w 601598"/>
                <a:gd name="connsiteY38" fmla="*/ 268175 h 339958"/>
                <a:gd name="connsiteX39" fmla="*/ 542163 w 601598"/>
                <a:gd name="connsiteY39" fmla="*/ 258826 h 339958"/>
                <a:gd name="connsiteX40" fmla="*/ 536605 w 601598"/>
                <a:gd name="connsiteY40" fmla="*/ 242939 h 339958"/>
                <a:gd name="connsiteX41" fmla="*/ 528693 w 601598"/>
                <a:gd name="connsiteY41" fmla="*/ 235421 h 339958"/>
                <a:gd name="connsiteX42" fmla="*/ 505021 w 601598"/>
                <a:gd name="connsiteY42" fmla="*/ 198418 h 339958"/>
                <a:gd name="connsiteX43" fmla="*/ 508225 w 601598"/>
                <a:gd name="connsiteY43" fmla="*/ 160173 h 339958"/>
                <a:gd name="connsiteX44" fmla="*/ 542490 w 601598"/>
                <a:gd name="connsiteY44" fmla="*/ 119443 h 339958"/>
                <a:gd name="connsiteX45" fmla="*/ 585322 w 601598"/>
                <a:gd name="connsiteY45" fmla="*/ 74268 h 339958"/>
                <a:gd name="connsiteX46" fmla="*/ 599250 w 601598"/>
                <a:gd name="connsiteY46" fmla="*/ 65572 h 339958"/>
                <a:gd name="connsiteX47" fmla="*/ 605397 w 601598"/>
                <a:gd name="connsiteY47" fmla="*/ 52693 h 339958"/>
                <a:gd name="connsiteX48" fmla="*/ 567339 w 601598"/>
                <a:gd name="connsiteY48" fmla="*/ 37853 h 339958"/>
                <a:gd name="connsiteX49" fmla="*/ 546414 w 601598"/>
                <a:gd name="connsiteY49" fmla="*/ 24189 h 339958"/>
                <a:gd name="connsiteX50" fmla="*/ 512999 w 601598"/>
                <a:gd name="connsiteY50" fmla="*/ 8107 h 339958"/>
                <a:gd name="connsiteX51" fmla="*/ 468860 w 601598"/>
                <a:gd name="connsiteY51" fmla="*/ 1111 h 33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1598" h="339958">
                  <a:moveTo>
                    <a:pt x="468860" y="1111"/>
                  </a:moveTo>
                  <a:lnTo>
                    <a:pt x="468860" y="1111"/>
                  </a:lnTo>
                  <a:cubicBezTo>
                    <a:pt x="457351" y="-327"/>
                    <a:pt x="433680" y="-262"/>
                    <a:pt x="410335" y="2811"/>
                  </a:cubicBezTo>
                  <a:cubicBezTo>
                    <a:pt x="387056" y="5884"/>
                    <a:pt x="364103" y="11899"/>
                    <a:pt x="354098" y="22228"/>
                  </a:cubicBezTo>
                  <a:cubicBezTo>
                    <a:pt x="344094" y="32623"/>
                    <a:pt x="332650" y="40795"/>
                    <a:pt x="320815" y="45960"/>
                  </a:cubicBezTo>
                  <a:cubicBezTo>
                    <a:pt x="308979" y="51125"/>
                    <a:pt x="296816" y="53413"/>
                    <a:pt x="285307" y="52039"/>
                  </a:cubicBezTo>
                  <a:cubicBezTo>
                    <a:pt x="273798" y="50601"/>
                    <a:pt x="251565" y="49228"/>
                    <a:pt x="230379" y="48575"/>
                  </a:cubicBezTo>
                  <a:cubicBezTo>
                    <a:pt x="209192" y="47921"/>
                    <a:pt x="189117" y="47986"/>
                    <a:pt x="181989" y="49490"/>
                  </a:cubicBezTo>
                  <a:cubicBezTo>
                    <a:pt x="174796" y="50994"/>
                    <a:pt x="151778" y="47398"/>
                    <a:pt x="129153" y="43802"/>
                  </a:cubicBezTo>
                  <a:cubicBezTo>
                    <a:pt x="106528" y="40206"/>
                    <a:pt x="84295" y="36611"/>
                    <a:pt x="78540" y="38115"/>
                  </a:cubicBezTo>
                  <a:cubicBezTo>
                    <a:pt x="73440" y="39422"/>
                    <a:pt x="66116" y="30988"/>
                    <a:pt x="56765" y="21705"/>
                  </a:cubicBezTo>
                  <a:cubicBezTo>
                    <a:pt x="47414" y="12421"/>
                    <a:pt x="36101" y="2223"/>
                    <a:pt x="23089" y="0"/>
                  </a:cubicBezTo>
                  <a:cubicBezTo>
                    <a:pt x="22435" y="1700"/>
                    <a:pt x="21585" y="3334"/>
                    <a:pt x="20277" y="4903"/>
                  </a:cubicBezTo>
                  <a:cubicBezTo>
                    <a:pt x="19034" y="6472"/>
                    <a:pt x="17400" y="8041"/>
                    <a:pt x="15242" y="9545"/>
                  </a:cubicBezTo>
                  <a:cubicBezTo>
                    <a:pt x="5564" y="16213"/>
                    <a:pt x="267" y="28439"/>
                    <a:pt x="6" y="41449"/>
                  </a:cubicBezTo>
                  <a:cubicBezTo>
                    <a:pt x="-191" y="54459"/>
                    <a:pt x="4714" y="68319"/>
                    <a:pt x="15503" y="78190"/>
                  </a:cubicBezTo>
                  <a:cubicBezTo>
                    <a:pt x="26293" y="88127"/>
                    <a:pt x="38783" y="104145"/>
                    <a:pt x="46106" y="117678"/>
                  </a:cubicBezTo>
                  <a:cubicBezTo>
                    <a:pt x="53430" y="131211"/>
                    <a:pt x="55654" y="142259"/>
                    <a:pt x="45975" y="142325"/>
                  </a:cubicBezTo>
                  <a:cubicBezTo>
                    <a:pt x="36298" y="142390"/>
                    <a:pt x="27731" y="149058"/>
                    <a:pt x="21846" y="157361"/>
                  </a:cubicBezTo>
                  <a:cubicBezTo>
                    <a:pt x="15961" y="165664"/>
                    <a:pt x="12757" y="175667"/>
                    <a:pt x="13869" y="182335"/>
                  </a:cubicBezTo>
                  <a:cubicBezTo>
                    <a:pt x="14980" y="189003"/>
                    <a:pt x="13411" y="199529"/>
                    <a:pt x="12430" y="209205"/>
                  </a:cubicBezTo>
                  <a:cubicBezTo>
                    <a:pt x="11384" y="218881"/>
                    <a:pt x="10860" y="227772"/>
                    <a:pt x="14130" y="231041"/>
                  </a:cubicBezTo>
                  <a:cubicBezTo>
                    <a:pt x="17400" y="234375"/>
                    <a:pt x="30347" y="247058"/>
                    <a:pt x="42837" y="260525"/>
                  </a:cubicBezTo>
                  <a:cubicBezTo>
                    <a:pt x="55261" y="274058"/>
                    <a:pt x="67162" y="288376"/>
                    <a:pt x="68274" y="295044"/>
                  </a:cubicBezTo>
                  <a:cubicBezTo>
                    <a:pt x="69255" y="300863"/>
                    <a:pt x="74355" y="305243"/>
                    <a:pt x="79063" y="309492"/>
                  </a:cubicBezTo>
                  <a:cubicBezTo>
                    <a:pt x="83772" y="313742"/>
                    <a:pt x="88087" y="317795"/>
                    <a:pt x="87368" y="322895"/>
                  </a:cubicBezTo>
                  <a:cubicBezTo>
                    <a:pt x="105416" y="321456"/>
                    <a:pt x="133665" y="319495"/>
                    <a:pt x="159494" y="318972"/>
                  </a:cubicBezTo>
                  <a:cubicBezTo>
                    <a:pt x="185389" y="318514"/>
                    <a:pt x="208930" y="319495"/>
                    <a:pt x="217627" y="323941"/>
                  </a:cubicBezTo>
                  <a:cubicBezTo>
                    <a:pt x="229136" y="329825"/>
                    <a:pt x="254966" y="334139"/>
                    <a:pt x="277983" y="336951"/>
                  </a:cubicBezTo>
                  <a:cubicBezTo>
                    <a:pt x="300935" y="339827"/>
                    <a:pt x="321076" y="341200"/>
                    <a:pt x="321076" y="341200"/>
                  </a:cubicBezTo>
                  <a:cubicBezTo>
                    <a:pt x="332585" y="341135"/>
                    <a:pt x="343309" y="338912"/>
                    <a:pt x="350502" y="334793"/>
                  </a:cubicBezTo>
                  <a:cubicBezTo>
                    <a:pt x="357695" y="330675"/>
                    <a:pt x="361226" y="324791"/>
                    <a:pt x="358284" y="317403"/>
                  </a:cubicBezTo>
                  <a:cubicBezTo>
                    <a:pt x="355799" y="311192"/>
                    <a:pt x="362076" y="305962"/>
                    <a:pt x="371623" y="302040"/>
                  </a:cubicBezTo>
                  <a:cubicBezTo>
                    <a:pt x="381170" y="298117"/>
                    <a:pt x="393987" y="295437"/>
                    <a:pt x="404777" y="294260"/>
                  </a:cubicBezTo>
                  <a:cubicBezTo>
                    <a:pt x="402880" y="287395"/>
                    <a:pt x="401311" y="281185"/>
                    <a:pt x="400919" y="276347"/>
                  </a:cubicBezTo>
                  <a:cubicBezTo>
                    <a:pt x="400461" y="271509"/>
                    <a:pt x="401246" y="268109"/>
                    <a:pt x="403992" y="266933"/>
                  </a:cubicBezTo>
                  <a:cubicBezTo>
                    <a:pt x="409354" y="264710"/>
                    <a:pt x="427663" y="261310"/>
                    <a:pt x="447804" y="260133"/>
                  </a:cubicBezTo>
                  <a:cubicBezTo>
                    <a:pt x="468010" y="258956"/>
                    <a:pt x="490047" y="259937"/>
                    <a:pt x="502994" y="266540"/>
                  </a:cubicBezTo>
                  <a:cubicBezTo>
                    <a:pt x="509599" y="269874"/>
                    <a:pt x="516530" y="269940"/>
                    <a:pt x="523265" y="268175"/>
                  </a:cubicBezTo>
                  <a:cubicBezTo>
                    <a:pt x="530001" y="266409"/>
                    <a:pt x="536474" y="262814"/>
                    <a:pt x="542163" y="258826"/>
                  </a:cubicBezTo>
                  <a:cubicBezTo>
                    <a:pt x="540398" y="252615"/>
                    <a:pt x="538698" y="247058"/>
                    <a:pt x="536605" y="242939"/>
                  </a:cubicBezTo>
                  <a:cubicBezTo>
                    <a:pt x="534513" y="238755"/>
                    <a:pt x="531962" y="236009"/>
                    <a:pt x="528693" y="235421"/>
                  </a:cubicBezTo>
                  <a:cubicBezTo>
                    <a:pt x="520780" y="233983"/>
                    <a:pt x="510645" y="216331"/>
                    <a:pt x="505021" y="198418"/>
                  </a:cubicBezTo>
                  <a:cubicBezTo>
                    <a:pt x="499398" y="180570"/>
                    <a:pt x="498221" y="162461"/>
                    <a:pt x="508225" y="160173"/>
                  </a:cubicBezTo>
                  <a:cubicBezTo>
                    <a:pt x="518296" y="157884"/>
                    <a:pt x="529674" y="139056"/>
                    <a:pt x="542490" y="119443"/>
                  </a:cubicBezTo>
                  <a:cubicBezTo>
                    <a:pt x="555307" y="99830"/>
                    <a:pt x="569562" y="79498"/>
                    <a:pt x="585322" y="74268"/>
                  </a:cubicBezTo>
                  <a:cubicBezTo>
                    <a:pt x="591599" y="72176"/>
                    <a:pt x="596046" y="69234"/>
                    <a:pt x="599250" y="65572"/>
                  </a:cubicBezTo>
                  <a:cubicBezTo>
                    <a:pt x="602389" y="61911"/>
                    <a:pt x="604285" y="57531"/>
                    <a:pt x="605397" y="52693"/>
                  </a:cubicBezTo>
                  <a:cubicBezTo>
                    <a:pt x="591730" y="48052"/>
                    <a:pt x="578063" y="42822"/>
                    <a:pt x="567339" y="37853"/>
                  </a:cubicBezTo>
                  <a:cubicBezTo>
                    <a:pt x="556615" y="32884"/>
                    <a:pt x="548637" y="28046"/>
                    <a:pt x="546414" y="24189"/>
                  </a:cubicBezTo>
                  <a:cubicBezTo>
                    <a:pt x="542098" y="16802"/>
                    <a:pt x="528431" y="11702"/>
                    <a:pt x="512999" y="8107"/>
                  </a:cubicBezTo>
                  <a:cubicBezTo>
                    <a:pt x="497567" y="4707"/>
                    <a:pt x="480369" y="2550"/>
                    <a:pt x="468860" y="1111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0" name="Volný tvar 79">
              <a:extLst>
                <a:ext uri="{FF2B5EF4-FFF2-40B4-BE49-F238E27FC236}">
                  <a16:creationId xmlns:a16="http://schemas.microsoft.com/office/drawing/2014/main" id="{56BF8B11-BD27-7448-9E68-82DA9C97843F}"/>
                </a:ext>
              </a:extLst>
            </p:cNvPr>
            <p:cNvSpPr/>
            <p:nvPr/>
          </p:nvSpPr>
          <p:spPr>
            <a:xfrm>
              <a:off x="8061265" y="4383294"/>
              <a:ext cx="300799" cy="379184"/>
            </a:xfrm>
            <a:custGeom>
              <a:avLst/>
              <a:gdLst>
                <a:gd name="connsiteX0" fmla="*/ 218930 w 300799"/>
                <a:gd name="connsiteY0" fmla="*/ 96896 h 379183"/>
                <a:gd name="connsiteX1" fmla="*/ 218930 w 300799"/>
                <a:gd name="connsiteY1" fmla="*/ 96896 h 379183"/>
                <a:gd name="connsiteX2" fmla="*/ 187346 w 300799"/>
                <a:gd name="connsiteY2" fmla="*/ 56101 h 379183"/>
                <a:gd name="connsiteX3" fmla="*/ 149419 w 300799"/>
                <a:gd name="connsiteY3" fmla="*/ 44072 h 379183"/>
                <a:gd name="connsiteX4" fmla="*/ 111361 w 300799"/>
                <a:gd name="connsiteY4" fmla="*/ 20994 h 379183"/>
                <a:gd name="connsiteX5" fmla="*/ 71211 w 300799"/>
                <a:gd name="connsiteY5" fmla="*/ 139 h 379183"/>
                <a:gd name="connsiteX6" fmla="*/ 41131 w 300799"/>
                <a:gd name="connsiteY6" fmla="*/ 6676 h 379183"/>
                <a:gd name="connsiteX7" fmla="*/ 0 w 300799"/>
                <a:gd name="connsiteY7" fmla="*/ 18902 h 379183"/>
                <a:gd name="connsiteX8" fmla="*/ 37273 w 300799"/>
                <a:gd name="connsiteY8" fmla="*/ 87547 h 379183"/>
                <a:gd name="connsiteX9" fmla="*/ 64933 w 300799"/>
                <a:gd name="connsiteY9" fmla="*/ 131088 h 379183"/>
                <a:gd name="connsiteX10" fmla="*/ 114369 w 300799"/>
                <a:gd name="connsiteY10" fmla="*/ 204113 h 379183"/>
                <a:gd name="connsiteX11" fmla="*/ 127317 w 300799"/>
                <a:gd name="connsiteY11" fmla="*/ 270601 h 379183"/>
                <a:gd name="connsiteX12" fmla="*/ 119339 w 300799"/>
                <a:gd name="connsiteY12" fmla="*/ 325060 h 379183"/>
                <a:gd name="connsiteX13" fmla="*/ 144645 w 300799"/>
                <a:gd name="connsiteY13" fmla="*/ 382918 h 379183"/>
                <a:gd name="connsiteX14" fmla="*/ 176818 w 300799"/>
                <a:gd name="connsiteY14" fmla="*/ 338659 h 379183"/>
                <a:gd name="connsiteX15" fmla="*/ 199508 w 300799"/>
                <a:gd name="connsiteY15" fmla="*/ 294595 h 379183"/>
                <a:gd name="connsiteX16" fmla="*/ 205132 w 300799"/>
                <a:gd name="connsiteY16" fmla="*/ 262495 h 379183"/>
                <a:gd name="connsiteX17" fmla="*/ 236912 w 300799"/>
                <a:gd name="connsiteY17" fmla="*/ 250204 h 379183"/>
                <a:gd name="connsiteX18" fmla="*/ 283144 w 300799"/>
                <a:gd name="connsiteY18" fmla="*/ 263671 h 379183"/>
                <a:gd name="connsiteX19" fmla="*/ 303350 w 300799"/>
                <a:gd name="connsiteY19" fmla="*/ 261710 h 379183"/>
                <a:gd name="connsiteX20" fmla="*/ 297072 w 300799"/>
                <a:gd name="connsiteY20" fmla="*/ 230395 h 379183"/>
                <a:gd name="connsiteX21" fmla="*/ 279939 w 300799"/>
                <a:gd name="connsiteY21" fmla="*/ 196922 h 379183"/>
                <a:gd name="connsiteX22" fmla="*/ 248356 w 300799"/>
                <a:gd name="connsiteY22" fmla="*/ 155735 h 379183"/>
                <a:gd name="connsiteX23" fmla="*/ 218930 w 300799"/>
                <a:gd name="connsiteY23" fmla="*/ 96896 h 37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799" h="379183">
                  <a:moveTo>
                    <a:pt x="218930" y="96896"/>
                  </a:moveTo>
                  <a:lnTo>
                    <a:pt x="218930" y="96896"/>
                  </a:lnTo>
                  <a:cubicBezTo>
                    <a:pt x="213044" y="77740"/>
                    <a:pt x="200751" y="64535"/>
                    <a:pt x="187346" y="56101"/>
                  </a:cubicBezTo>
                  <a:cubicBezTo>
                    <a:pt x="173941" y="47667"/>
                    <a:pt x="159489" y="44072"/>
                    <a:pt x="149419" y="44072"/>
                  </a:cubicBezTo>
                  <a:cubicBezTo>
                    <a:pt x="139283" y="44137"/>
                    <a:pt x="125486" y="32369"/>
                    <a:pt x="111361" y="20994"/>
                  </a:cubicBezTo>
                  <a:cubicBezTo>
                    <a:pt x="97237" y="9618"/>
                    <a:pt x="82720" y="-1365"/>
                    <a:pt x="71211" y="139"/>
                  </a:cubicBezTo>
                  <a:cubicBezTo>
                    <a:pt x="64933" y="923"/>
                    <a:pt x="53948" y="3342"/>
                    <a:pt x="41131" y="6676"/>
                  </a:cubicBezTo>
                  <a:cubicBezTo>
                    <a:pt x="28314" y="10010"/>
                    <a:pt x="13667" y="14325"/>
                    <a:pt x="0" y="18902"/>
                  </a:cubicBezTo>
                  <a:cubicBezTo>
                    <a:pt x="12686" y="43026"/>
                    <a:pt x="25764" y="67411"/>
                    <a:pt x="37273" y="87547"/>
                  </a:cubicBezTo>
                  <a:cubicBezTo>
                    <a:pt x="48782" y="107748"/>
                    <a:pt x="58656" y="123700"/>
                    <a:pt x="64933" y="131088"/>
                  </a:cubicBezTo>
                  <a:cubicBezTo>
                    <a:pt x="78273" y="146778"/>
                    <a:pt x="99329" y="176002"/>
                    <a:pt x="114369" y="204113"/>
                  </a:cubicBezTo>
                  <a:cubicBezTo>
                    <a:pt x="129409" y="232225"/>
                    <a:pt x="138368" y="259291"/>
                    <a:pt x="127317" y="270601"/>
                  </a:cubicBezTo>
                  <a:cubicBezTo>
                    <a:pt x="118685" y="279427"/>
                    <a:pt x="116266" y="301982"/>
                    <a:pt x="119339" y="325060"/>
                  </a:cubicBezTo>
                  <a:cubicBezTo>
                    <a:pt x="122412" y="348138"/>
                    <a:pt x="131110" y="371804"/>
                    <a:pt x="144645" y="382918"/>
                  </a:cubicBezTo>
                  <a:cubicBezTo>
                    <a:pt x="150923" y="374485"/>
                    <a:pt x="164655" y="356572"/>
                    <a:pt x="176818" y="338659"/>
                  </a:cubicBezTo>
                  <a:cubicBezTo>
                    <a:pt x="188981" y="320745"/>
                    <a:pt x="199508" y="302832"/>
                    <a:pt x="199508" y="294595"/>
                  </a:cubicBezTo>
                  <a:cubicBezTo>
                    <a:pt x="199443" y="285703"/>
                    <a:pt x="200163" y="272432"/>
                    <a:pt x="205132" y="262495"/>
                  </a:cubicBezTo>
                  <a:cubicBezTo>
                    <a:pt x="210167" y="252492"/>
                    <a:pt x="219518" y="245824"/>
                    <a:pt x="236912" y="250204"/>
                  </a:cubicBezTo>
                  <a:cubicBezTo>
                    <a:pt x="254241" y="254584"/>
                    <a:pt x="270850" y="260403"/>
                    <a:pt x="283144" y="263671"/>
                  </a:cubicBezTo>
                  <a:cubicBezTo>
                    <a:pt x="295437" y="266940"/>
                    <a:pt x="303350" y="267659"/>
                    <a:pt x="303350" y="261710"/>
                  </a:cubicBezTo>
                  <a:cubicBezTo>
                    <a:pt x="303350" y="255826"/>
                    <a:pt x="301126" y="243274"/>
                    <a:pt x="297072" y="230395"/>
                  </a:cubicBezTo>
                  <a:cubicBezTo>
                    <a:pt x="293018" y="217516"/>
                    <a:pt x="287198" y="204244"/>
                    <a:pt x="279939" y="196922"/>
                  </a:cubicBezTo>
                  <a:cubicBezTo>
                    <a:pt x="272681" y="189600"/>
                    <a:pt x="260388" y="174171"/>
                    <a:pt x="248356" y="155735"/>
                  </a:cubicBezTo>
                  <a:cubicBezTo>
                    <a:pt x="236455" y="137429"/>
                    <a:pt x="224815" y="116051"/>
                    <a:pt x="218930" y="96896"/>
                  </a:cubicBez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1" name="Volný tvar 80">
              <a:extLst>
                <a:ext uri="{FF2B5EF4-FFF2-40B4-BE49-F238E27FC236}">
                  <a16:creationId xmlns:a16="http://schemas.microsoft.com/office/drawing/2014/main" id="{4F5E2C09-9E58-C043-A0B9-109CE72E75D2}"/>
                </a:ext>
              </a:extLst>
            </p:cNvPr>
            <p:cNvSpPr/>
            <p:nvPr/>
          </p:nvSpPr>
          <p:spPr>
            <a:xfrm>
              <a:off x="8061265" y="4383294"/>
              <a:ext cx="300799" cy="379184"/>
            </a:xfrm>
            <a:custGeom>
              <a:avLst/>
              <a:gdLst>
                <a:gd name="connsiteX0" fmla="*/ 218930 w 300799"/>
                <a:gd name="connsiteY0" fmla="*/ 96896 h 379183"/>
                <a:gd name="connsiteX1" fmla="*/ 218930 w 300799"/>
                <a:gd name="connsiteY1" fmla="*/ 96896 h 379183"/>
                <a:gd name="connsiteX2" fmla="*/ 187346 w 300799"/>
                <a:gd name="connsiteY2" fmla="*/ 56101 h 379183"/>
                <a:gd name="connsiteX3" fmla="*/ 149419 w 300799"/>
                <a:gd name="connsiteY3" fmla="*/ 44072 h 379183"/>
                <a:gd name="connsiteX4" fmla="*/ 111361 w 300799"/>
                <a:gd name="connsiteY4" fmla="*/ 20994 h 379183"/>
                <a:gd name="connsiteX5" fmla="*/ 71211 w 300799"/>
                <a:gd name="connsiteY5" fmla="*/ 139 h 379183"/>
                <a:gd name="connsiteX6" fmla="*/ 41131 w 300799"/>
                <a:gd name="connsiteY6" fmla="*/ 6676 h 379183"/>
                <a:gd name="connsiteX7" fmla="*/ 0 w 300799"/>
                <a:gd name="connsiteY7" fmla="*/ 18902 h 379183"/>
                <a:gd name="connsiteX8" fmla="*/ 37273 w 300799"/>
                <a:gd name="connsiteY8" fmla="*/ 87547 h 379183"/>
                <a:gd name="connsiteX9" fmla="*/ 64933 w 300799"/>
                <a:gd name="connsiteY9" fmla="*/ 131088 h 379183"/>
                <a:gd name="connsiteX10" fmla="*/ 114369 w 300799"/>
                <a:gd name="connsiteY10" fmla="*/ 204113 h 379183"/>
                <a:gd name="connsiteX11" fmla="*/ 127317 w 300799"/>
                <a:gd name="connsiteY11" fmla="*/ 270601 h 379183"/>
                <a:gd name="connsiteX12" fmla="*/ 119339 w 300799"/>
                <a:gd name="connsiteY12" fmla="*/ 325060 h 379183"/>
                <a:gd name="connsiteX13" fmla="*/ 144645 w 300799"/>
                <a:gd name="connsiteY13" fmla="*/ 382918 h 379183"/>
                <a:gd name="connsiteX14" fmla="*/ 176818 w 300799"/>
                <a:gd name="connsiteY14" fmla="*/ 338659 h 379183"/>
                <a:gd name="connsiteX15" fmla="*/ 199508 w 300799"/>
                <a:gd name="connsiteY15" fmla="*/ 294595 h 379183"/>
                <a:gd name="connsiteX16" fmla="*/ 205132 w 300799"/>
                <a:gd name="connsiteY16" fmla="*/ 262495 h 379183"/>
                <a:gd name="connsiteX17" fmla="*/ 236912 w 300799"/>
                <a:gd name="connsiteY17" fmla="*/ 250204 h 379183"/>
                <a:gd name="connsiteX18" fmla="*/ 283144 w 300799"/>
                <a:gd name="connsiteY18" fmla="*/ 263671 h 379183"/>
                <a:gd name="connsiteX19" fmla="*/ 303350 w 300799"/>
                <a:gd name="connsiteY19" fmla="*/ 261710 h 379183"/>
                <a:gd name="connsiteX20" fmla="*/ 297072 w 300799"/>
                <a:gd name="connsiteY20" fmla="*/ 230395 h 379183"/>
                <a:gd name="connsiteX21" fmla="*/ 279939 w 300799"/>
                <a:gd name="connsiteY21" fmla="*/ 196922 h 379183"/>
                <a:gd name="connsiteX22" fmla="*/ 248356 w 300799"/>
                <a:gd name="connsiteY22" fmla="*/ 155735 h 379183"/>
                <a:gd name="connsiteX23" fmla="*/ 218930 w 300799"/>
                <a:gd name="connsiteY23" fmla="*/ 96896 h 379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799" h="379183">
                  <a:moveTo>
                    <a:pt x="218930" y="96896"/>
                  </a:moveTo>
                  <a:lnTo>
                    <a:pt x="218930" y="96896"/>
                  </a:lnTo>
                  <a:cubicBezTo>
                    <a:pt x="213044" y="77740"/>
                    <a:pt x="200751" y="64535"/>
                    <a:pt x="187346" y="56101"/>
                  </a:cubicBezTo>
                  <a:cubicBezTo>
                    <a:pt x="173941" y="47667"/>
                    <a:pt x="159489" y="44072"/>
                    <a:pt x="149419" y="44072"/>
                  </a:cubicBezTo>
                  <a:cubicBezTo>
                    <a:pt x="139283" y="44137"/>
                    <a:pt x="125486" y="32369"/>
                    <a:pt x="111361" y="20994"/>
                  </a:cubicBezTo>
                  <a:cubicBezTo>
                    <a:pt x="97237" y="9618"/>
                    <a:pt x="82720" y="-1365"/>
                    <a:pt x="71211" y="139"/>
                  </a:cubicBezTo>
                  <a:cubicBezTo>
                    <a:pt x="64933" y="923"/>
                    <a:pt x="53948" y="3342"/>
                    <a:pt x="41131" y="6676"/>
                  </a:cubicBezTo>
                  <a:cubicBezTo>
                    <a:pt x="28314" y="10010"/>
                    <a:pt x="13667" y="14325"/>
                    <a:pt x="0" y="18902"/>
                  </a:cubicBezTo>
                  <a:cubicBezTo>
                    <a:pt x="12686" y="43026"/>
                    <a:pt x="25764" y="67411"/>
                    <a:pt x="37273" y="87547"/>
                  </a:cubicBezTo>
                  <a:cubicBezTo>
                    <a:pt x="48782" y="107748"/>
                    <a:pt x="58656" y="123700"/>
                    <a:pt x="64933" y="131088"/>
                  </a:cubicBezTo>
                  <a:cubicBezTo>
                    <a:pt x="78273" y="146778"/>
                    <a:pt x="99329" y="176002"/>
                    <a:pt x="114369" y="204113"/>
                  </a:cubicBezTo>
                  <a:cubicBezTo>
                    <a:pt x="129409" y="232225"/>
                    <a:pt x="138368" y="259291"/>
                    <a:pt x="127317" y="270601"/>
                  </a:cubicBezTo>
                  <a:cubicBezTo>
                    <a:pt x="118685" y="279427"/>
                    <a:pt x="116266" y="301982"/>
                    <a:pt x="119339" y="325060"/>
                  </a:cubicBezTo>
                  <a:cubicBezTo>
                    <a:pt x="122412" y="348138"/>
                    <a:pt x="131110" y="371804"/>
                    <a:pt x="144645" y="382918"/>
                  </a:cubicBezTo>
                  <a:cubicBezTo>
                    <a:pt x="150923" y="374485"/>
                    <a:pt x="164655" y="356572"/>
                    <a:pt x="176818" y="338659"/>
                  </a:cubicBezTo>
                  <a:cubicBezTo>
                    <a:pt x="188981" y="320745"/>
                    <a:pt x="199508" y="302832"/>
                    <a:pt x="199508" y="294595"/>
                  </a:cubicBezTo>
                  <a:cubicBezTo>
                    <a:pt x="199443" y="285703"/>
                    <a:pt x="200163" y="272432"/>
                    <a:pt x="205132" y="262495"/>
                  </a:cubicBezTo>
                  <a:cubicBezTo>
                    <a:pt x="210167" y="252492"/>
                    <a:pt x="219518" y="245824"/>
                    <a:pt x="236912" y="250204"/>
                  </a:cubicBezTo>
                  <a:cubicBezTo>
                    <a:pt x="254241" y="254584"/>
                    <a:pt x="270850" y="260403"/>
                    <a:pt x="283144" y="263671"/>
                  </a:cubicBezTo>
                  <a:cubicBezTo>
                    <a:pt x="295437" y="266940"/>
                    <a:pt x="303350" y="267659"/>
                    <a:pt x="303350" y="261710"/>
                  </a:cubicBezTo>
                  <a:cubicBezTo>
                    <a:pt x="303350" y="255826"/>
                    <a:pt x="301126" y="243274"/>
                    <a:pt x="297072" y="230395"/>
                  </a:cubicBezTo>
                  <a:cubicBezTo>
                    <a:pt x="293018" y="217516"/>
                    <a:pt x="287198" y="204244"/>
                    <a:pt x="279939" y="196922"/>
                  </a:cubicBezTo>
                  <a:cubicBezTo>
                    <a:pt x="272681" y="189600"/>
                    <a:pt x="260388" y="174171"/>
                    <a:pt x="248356" y="155735"/>
                  </a:cubicBezTo>
                  <a:cubicBezTo>
                    <a:pt x="236455" y="137429"/>
                    <a:pt x="224815" y="116051"/>
                    <a:pt x="218930" y="96896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2" name="Volný tvar 81">
              <a:extLst>
                <a:ext uri="{FF2B5EF4-FFF2-40B4-BE49-F238E27FC236}">
                  <a16:creationId xmlns:a16="http://schemas.microsoft.com/office/drawing/2014/main" id="{D0BD3FF3-9EA8-7E4A-8E12-5AFA9A28A3BD}"/>
                </a:ext>
              </a:extLst>
            </p:cNvPr>
            <p:cNvSpPr/>
            <p:nvPr/>
          </p:nvSpPr>
          <p:spPr>
            <a:xfrm>
              <a:off x="5816257" y="3745815"/>
              <a:ext cx="392347" cy="346496"/>
            </a:xfrm>
            <a:custGeom>
              <a:avLst/>
              <a:gdLst>
                <a:gd name="connsiteX0" fmla="*/ 126924 w 392346"/>
                <a:gd name="connsiteY0" fmla="*/ 274516 h 346495"/>
                <a:gd name="connsiteX1" fmla="*/ 126924 w 392346"/>
                <a:gd name="connsiteY1" fmla="*/ 274516 h 346495"/>
                <a:gd name="connsiteX2" fmla="*/ 159881 w 392346"/>
                <a:gd name="connsiteY2" fmla="*/ 265363 h 346495"/>
                <a:gd name="connsiteX3" fmla="*/ 192969 w 392346"/>
                <a:gd name="connsiteY3" fmla="*/ 283276 h 346495"/>
                <a:gd name="connsiteX4" fmla="*/ 224946 w 392346"/>
                <a:gd name="connsiteY4" fmla="*/ 304589 h 346495"/>
                <a:gd name="connsiteX5" fmla="*/ 263592 w 392346"/>
                <a:gd name="connsiteY5" fmla="*/ 332636 h 346495"/>
                <a:gd name="connsiteX6" fmla="*/ 274120 w 392346"/>
                <a:gd name="connsiteY6" fmla="*/ 342573 h 346495"/>
                <a:gd name="connsiteX7" fmla="*/ 284975 w 392346"/>
                <a:gd name="connsiteY7" fmla="*/ 351464 h 346495"/>
                <a:gd name="connsiteX8" fmla="*/ 288244 w 392346"/>
                <a:gd name="connsiteY8" fmla="*/ 313415 h 346495"/>
                <a:gd name="connsiteX9" fmla="*/ 295764 w 392346"/>
                <a:gd name="connsiteY9" fmla="*/ 274908 h 346495"/>
                <a:gd name="connsiteX10" fmla="*/ 296353 w 392346"/>
                <a:gd name="connsiteY10" fmla="*/ 243528 h 346495"/>
                <a:gd name="connsiteX11" fmla="*/ 301322 w 392346"/>
                <a:gd name="connsiteY11" fmla="*/ 227641 h 346495"/>
                <a:gd name="connsiteX12" fmla="*/ 334018 w 392346"/>
                <a:gd name="connsiteY12" fmla="*/ 224176 h 346495"/>
                <a:gd name="connsiteX13" fmla="*/ 355859 w 392346"/>
                <a:gd name="connsiteY13" fmla="*/ 200837 h 346495"/>
                <a:gd name="connsiteX14" fmla="*/ 362594 w 392346"/>
                <a:gd name="connsiteY14" fmla="*/ 180112 h 346495"/>
                <a:gd name="connsiteX15" fmla="*/ 375869 w 392346"/>
                <a:gd name="connsiteY15" fmla="*/ 168214 h 346495"/>
                <a:gd name="connsiteX16" fmla="*/ 365275 w 392346"/>
                <a:gd name="connsiteY16" fmla="*/ 139448 h 346495"/>
                <a:gd name="connsiteX17" fmla="*/ 343958 w 392346"/>
                <a:gd name="connsiteY17" fmla="*/ 115193 h 346495"/>
                <a:gd name="connsiteX18" fmla="*/ 357559 w 392346"/>
                <a:gd name="connsiteY18" fmla="*/ 101464 h 346495"/>
                <a:gd name="connsiteX19" fmla="*/ 392674 w 392346"/>
                <a:gd name="connsiteY19" fmla="*/ 67730 h 346495"/>
                <a:gd name="connsiteX20" fmla="*/ 397121 w 392346"/>
                <a:gd name="connsiteY20" fmla="*/ 39684 h 346495"/>
                <a:gd name="connsiteX21" fmla="*/ 389535 w 392346"/>
                <a:gd name="connsiteY21" fmla="*/ 0 h 346495"/>
                <a:gd name="connsiteX22" fmla="*/ 380773 w 392346"/>
                <a:gd name="connsiteY22" fmla="*/ 12029 h 346495"/>
                <a:gd name="connsiteX23" fmla="*/ 365079 w 392346"/>
                <a:gd name="connsiteY23" fmla="*/ 10199 h 346495"/>
                <a:gd name="connsiteX24" fmla="*/ 324209 w 392346"/>
                <a:gd name="connsiteY24" fmla="*/ 3530 h 346495"/>
                <a:gd name="connsiteX25" fmla="*/ 267254 w 392346"/>
                <a:gd name="connsiteY25" fmla="*/ 13533 h 346495"/>
                <a:gd name="connsiteX26" fmla="*/ 225077 w 392346"/>
                <a:gd name="connsiteY26" fmla="*/ 45110 h 346495"/>
                <a:gd name="connsiteX27" fmla="*/ 227234 w 392346"/>
                <a:gd name="connsiteY27" fmla="*/ 83159 h 346495"/>
                <a:gd name="connsiteX28" fmla="*/ 211867 w 392346"/>
                <a:gd name="connsiteY28" fmla="*/ 100222 h 346495"/>
                <a:gd name="connsiteX29" fmla="*/ 181264 w 392346"/>
                <a:gd name="connsiteY29" fmla="*/ 86297 h 346495"/>
                <a:gd name="connsiteX30" fmla="*/ 156220 w 392346"/>
                <a:gd name="connsiteY30" fmla="*/ 77732 h 346495"/>
                <a:gd name="connsiteX31" fmla="*/ 136733 w 392346"/>
                <a:gd name="connsiteY31" fmla="*/ 110094 h 346495"/>
                <a:gd name="connsiteX32" fmla="*/ 114565 w 392346"/>
                <a:gd name="connsiteY32" fmla="*/ 148078 h 346495"/>
                <a:gd name="connsiteX33" fmla="*/ 92463 w 392346"/>
                <a:gd name="connsiteY33" fmla="*/ 191553 h 346495"/>
                <a:gd name="connsiteX34" fmla="*/ 66764 w 392346"/>
                <a:gd name="connsiteY34" fmla="*/ 245423 h 346495"/>
                <a:gd name="connsiteX35" fmla="*/ 15171 w 392346"/>
                <a:gd name="connsiteY35" fmla="*/ 284976 h 346495"/>
                <a:gd name="connsiteX36" fmla="*/ 7651 w 392346"/>
                <a:gd name="connsiteY36" fmla="*/ 289553 h 346495"/>
                <a:gd name="connsiteX37" fmla="*/ 0 w 392346"/>
                <a:gd name="connsiteY37" fmla="*/ 294194 h 346495"/>
                <a:gd name="connsiteX38" fmla="*/ 21056 w 392346"/>
                <a:gd name="connsiteY38" fmla="*/ 303216 h 346495"/>
                <a:gd name="connsiteX39" fmla="*/ 34723 w 392346"/>
                <a:gd name="connsiteY39" fmla="*/ 306616 h 346495"/>
                <a:gd name="connsiteX40" fmla="*/ 84224 w 392346"/>
                <a:gd name="connsiteY40" fmla="*/ 297398 h 346495"/>
                <a:gd name="connsiteX41" fmla="*/ 126924 w 392346"/>
                <a:gd name="connsiteY41" fmla="*/ 274516 h 34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2346" h="346495">
                  <a:moveTo>
                    <a:pt x="126924" y="274516"/>
                  </a:moveTo>
                  <a:lnTo>
                    <a:pt x="126924" y="274516"/>
                  </a:lnTo>
                  <a:cubicBezTo>
                    <a:pt x="135687" y="265429"/>
                    <a:pt x="147784" y="263141"/>
                    <a:pt x="159881" y="265363"/>
                  </a:cubicBezTo>
                  <a:cubicBezTo>
                    <a:pt x="171979" y="267586"/>
                    <a:pt x="184142" y="274320"/>
                    <a:pt x="192969" y="283276"/>
                  </a:cubicBezTo>
                  <a:cubicBezTo>
                    <a:pt x="201797" y="292298"/>
                    <a:pt x="212848" y="297856"/>
                    <a:pt x="224946" y="304589"/>
                  </a:cubicBezTo>
                  <a:cubicBezTo>
                    <a:pt x="237108" y="311323"/>
                    <a:pt x="250317" y="319168"/>
                    <a:pt x="263592" y="332636"/>
                  </a:cubicBezTo>
                  <a:cubicBezTo>
                    <a:pt x="266992" y="336101"/>
                    <a:pt x="270523" y="339435"/>
                    <a:pt x="274120" y="342573"/>
                  </a:cubicBezTo>
                  <a:cubicBezTo>
                    <a:pt x="277716" y="345711"/>
                    <a:pt x="281378" y="348653"/>
                    <a:pt x="284975" y="351464"/>
                  </a:cubicBezTo>
                  <a:cubicBezTo>
                    <a:pt x="286152" y="341919"/>
                    <a:pt x="286871" y="327733"/>
                    <a:pt x="288244" y="313415"/>
                  </a:cubicBezTo>
                  <a:cubicBezTo>
                    <a:pt x="289618" y="299098"/>
                    <a:pt x="291710" y="284715"/>
                    <a:pt x="295764" y="274908"/>
                  </a:cubicBezTo>
                  <a:cubicBezTo>
                    <a:pt x="300015" y="264579"/>
                    <a:pt x="297857" y="252746"/>
                    <a:pt x="296353" y="243528"/>
                  </a:cubicBezTo>
                  <a:cubicBezTo>
                    <a:pt x="294849" y="234309"/>
                    <a:pt x="294130" y="227641"/>
                    <a:pt x="301322" y="227641"/>
                  </a:cubicBezTo>
                  <a:cubicBezTo>
                    <a:pt x="308516" y="227576"/>
                    <a:pt x="322182" y="227576"/>
                    <a:pt x="334018" y="224176"/>
                  </a:cubicBezTo>
                  <a:cubicBezTo>
                    <a:pt x="345854" y="220776"/>
                    <a:pt x="355924" y="214108"/>
                    <a:pt x="355859" y="200837"/>
                  </a:cubicBezTo>
                  <a:cubicBezTo>
                    <a:pt x="355793" y="187565"/>
                    <a:pt x="358671" y="183119"/>
                    <a:pt x="362594" y="180112"/>
                  </a:cubicBezTo>
                  <a:cubicBezTo>
                    <a:pt x="366518" y="177170"/>
                    <a:pt x="371552" y="175667"/>
                    <a:pt x="375869" y="168214"/>
                  </a:cubicBezTo>
                  <a:cubicBezTo>
                    <a:pt x="380119" y="160826"/>
                    <a:pt x="373645" y="149778"/>
                    <a:pt x="365275" y="139448"/>
                  </a:cubicBezTo>
                  <a:cubicBezTo>
                    <a:pt x="356905" y="129119"/>
                    <a:pt x="346835" y="119574"/>
                    <a:pt x="343958" y="115193"/>
                  </a:cubicBezTo>
                  <a:cubicBezTo>
                    <a:pt x="341015" y="110748"/>
                    <a:pt x="347489" y="107806"/>
                    <a:pt x="357559" y="101464"/>
                  </a:cubicBezTo>
                  <a:cubicBezTo>
                    <a:pt x="367629" y="95123"/>
                    <a:pt x="381231" y="85512"/>
                    <a:pt x="392674" y="67730"/>
                  </a:cubicBezTo>
                  <a:cubicBezTo>
                    <a:pt x="396794" y="61323"/>
                    <a:pt x="397971" y="51451"/>
                    <a:pt x="397121" y="39684"/>
                  </a:cubicBezTo>
                  <a:cubicBezTo>
                    <a:pt x="396271" y="27916"/>
                    <a:pt x="393459" y="14252"/>
                    <a:pt x="389535" y="0"/>
                  </a:cubicBezTo>
                  <a:cubicBezTo>
                    <a:pt x="387639" y="5295"/>
                    <a:pt x="384762" y="9806"/>
                    <a:pt x="380773" y="12029"/>
                  </a:cubicBezTo>
                  <a:cubicBezTo>
                    <a:pt x="376719" y="14252"/>
                    <a:pt x="371552" y="14187"/>
                    <a:pt x="365079" y="10199"/>
                  </a:cubicBezTo>
                  <a:cubicBezTo>
                    <a:pt x="354224" y="3596"/>
                    <a:pt x="340557" y="2157"/>
                    <a:pt x="324209" y="3530"/>
                  </a:cubicBezTo>
                  <a:cubicBezTo>
                    <a:pt x="307862" y="4903"/>
                    <a:pt x="288833" y="9022"/>
                    <a:pt x="267254" y="13533"/>
                  </a:cubicBezTo>
                  <a:cubicBezTo>
                    <a:pt x="245675" y="18044"/>
                    <a:pt x="231681" y="31054"/>
                    <a:pt x="225077" y="45110"/>
                  </a:cubicBezTo>
                  <a:cubicBezTo>
                    <a:pt x="218472" y="59166"/>
                    <a:pt x="219257" y="74333"/>
                    <a:pt x="227234" y="83159"/>
                  </a:cubicBezTo>
                  <a:cubicBezTo>
                    <a:pt x="235212" y="91985"/>
                    <a:pt x="224750" y="98653"/>
                    <a:pt x="211867" y="100222"/>
                  </a:cubicBezTo>
                  <a:cubicBezTo>
                    <a:pt x="198986" y="101791"/>
                    <a:pt x="183422" y="98130"/>
                    <a:pt x="181264" y="86297"/>
                  </a:cubicBezTo>
                  <a:cubicBezTo>
                    <a:pt x="179041" y="74464"/>
                    <a:pt x="167140" y="72699"/>
                    <a:pt x="156220" y="77732"/>
                  </a:cubicBezTo>
                  <a:cubicBezTo>
                    <a:pt x="145234" y="82767"/>
                    <a:pt x="135229" y="94600"/>
                    <a:pt x="136733" y="110094"/>
                  </a:cubicBezTo>
                  <a:cubicBezTo>
                    <a:pt x="138237" y="125588"/>
                    <a:pt x="126401" y="136375"/>
                    <a:pt x="114565" y="148078"/>
                  </a:cubicBezTo>
                  <a:cubicBezTo>
                    <a:pt x="102730" y="159780"/>
                    <a:pt x="90959" y="172332"/>
                    <a:pt x="92463" y="191553"/>
                  </a:cubicBezTo>
                  <a:cubicBezTo>
                    <a:pt x="93967" y="210774"/>
                    <a:pt x="82524" y="229276"/>
                    <a:pt x="66764" y="245423"/>
                  </a:cubicBezTo>
                  <a:cubicBezTo>
                    <a:pt x="51005" y="261571"/>
                    <a:pt x="30930" y="275301"/>
                    <a:pt x="15171" y="284976"/>
                  </a:cubicBezTo>
                  <a:cubicBezTo>
                    <a:pt x="12686" y="286480"/>
                    <a:pt x="10201" y="288049"/>
                    <a:pt x="7651" y="289553"/>
                  </a:cubicBezTo>
                  <a:cubicBezTo>
                    <a:pt x="5101" y="291056"/>
                    <a:pt x="2550" y="292625"/>
                    <a:pt x="0" y="294194"/>
                  </a:cubicBezTo>
                  <a:cubicBezTo>
                    <a:pt x="7978" y="297921"/>
                    <a:pt x="15171" y="301059"/>
                    <a:pt x="21056" y="303216"/>
                  </a:cubicBezTo>
                  <a:cubicBezTo>
                    <a:pt x="27007" y="305374"/>
                    <a:pt x="31649" y="306616"/>
                    <a:pt x="34723" y="306616"/>
                  </a:cubicBezTo>
                  <a:cubicBezTo>
                    <a:pt x="47932" y="306550"/>
                    <a:pt x="66634" y="303086"/>
                    <a:pt x="84224" y="297398"/>
                  </a:cubicBezTo>
                  <a:cubicBezTo>
                    <a:pt x="101684" y="291579"/>
                    <a:pt x="118162" y="283604"/>
                    <a:pt x="126924" y="274516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3" name="Volný tvar 82">
              <a:extLst>
                <a:ext uri="{FF2B5EF4-FFF2-40B4-BE49-F238E27FC236}">
                  <a16:creationId xmlns:a16="http://schemas.microsoft.com/office/drawing/2014/main" id="{272DB4EC-91AA-1F43-994C-75641A3DE135}"/>
                </a:ext>
              </a:extLst>
            </p:cNvPr>
            <p:cNvSpPr/>
            <p:nvPr/>
          </p:nvSpPr>
          <p:spPr>
            <a:xfrm>
              <a:off x="5816257" y="3745815"/>
              <a:ext cx="392347" cy="346496"/>
            </a:xfrm>
            <a:custGeom>
              <a:avLst/>
              <a:gdLst>
                <a:gd name="connsiteX0" fmla="*/ 126924 w 392346"/>
                <a:gd name="connsiteY0" fmla="*/ 274516 h 346495"/>
                <a:gd name="connsiteX1" fmla="*/ 126924 w 392346"/>
                <a:gd name="connsiteY1" fmla="*/ 274516 h 346495"/>
                <a:gd name="connsiteX2" fmla="*/ 159881 w 392346"/>
                <a:gd name="connsiteY2" fmla="*/ 265363 h 346495"/>
                <a:gd name="connsiteX3" fmla="*/ 192969 w 392346"/>
                <a:gd name="connsiteY3" fmla="*/ 283276 h 346495"/>
                <a:gd name="connsiteX4" fmla="*/ 224946 w 392346"/>
                <a:gd name="connsiteY4" fmla="*/ 304589 h 346495"/>
                <a:gd name="connsiteX5" fmla="*/ 263592 w 392346"/>
                <a:gd name="connsiteY5" fmla="*/ 332636 h 346495"/>
                <a:gd name="connsiteX6" fmla="*/ 274120 w 392346"/>
                <a:gd name="connsiteY6" fmla="*/ 342573 h 346495"/>
                <a:gd name="connsiteX7" fmla="*/ 284975 w 392346"/>
                <a:gd name="connsiteY7" fmla="*/ 351464 h 346495"/>
                <a:gd name="connsiteX8" fmla="*/ 288244 w 392346"/>
                <a:gd name="connsiteY8" fmla="*/ 313415 h 346495"/>
                <a:gd name="connsiteX9" fmla="*/ 295764 w 392346"/>
                <a:gd name="connsiteY9" fmla="*/ 274908 h 346495"/>
                <a:gd name="connsiteX10" fmla="*/ 296353 w 392346"/>
                <a:gd name="connsiteY10" fmla="*/ 243528 h 346495"/>
                <a:gd name="connsiteX11" fmla="*/ 301322 w 392346"/>
                <a:gd name="connsiteY11" fmla="*/ 227641 h 346495"/>
                <a:gd name="connsiteX12" fmla="*/ 334018 w 392346"/>
                <a:gd name="connsiteY12" fmla="*/ 224176 h 346495"/>
                <a:gd name="connsiteX13" fmla="*/ 355859 w 392346"/>
                <a:gd name="connsiteY13" fmla="*/ 200837 h 346495"/>
                <a:gd name="connsiteX14" fmla="*/ 362594 w 392346"/>
                <a:gd name="connsiteY14" fmla="*/ 180112 h 346495"/>
                <a:gd name="connsiteX15" fmla="*/ 375869 w 392346"/>
                <a:gd name="connsiteY15" fmla="*/ 168214 h 346495"/>
                <a:gd name="connsiteX16" fmla="*/ 365275 w 392346"/>
                <a:gd name="connsiteY16" fmla="*/ 139448 h 346495"/>
                <a:gd name="connsiteX17" fmla="*/ 343958 w 392346"/>
                <a:gd name="connsiteY17" fmla="*/ 115193 h 346495"/>
                <a:gd name="connsiteX18" fmla="*/ 357559 w 392346"/>
                <a:gd name="connsiteY18" fmla="*/ 101464 h 346495"/>
                <a:gd name="connsiteX19" fmla="*/ 392674 w 392346"/>
                <a:gd name="connsiteY19" fmla="*/ 67730 h 346495"/>
                <a:gd name="connsiteX20" fmla="*/ 397121 w 392346"/>
                <a:gd name="connsiteY20" fmla="*/ 39684 h 346495"/>
                <a:gd name="connsiteX21" fmla="*/ 389535 w 392346"/>
                <a:gd name="connsiteY21" fmla="*/ 0 h 346495"/>
                <a:gd name="connsiteX22" fmla="*/ 380773 w 392346"/>
                <a:gd name="connsiteY22" fmla="*/ 12029 h 346495"/>
                <a:gd name="connsiteX23" fmla="*/ 365079 w 392346"/>
                <a:gd name="connsiteY23" fmla="*/ 10199 h 346495"/>
                <a:gd name="connsiteX24" fmla="*/ 324209 w 392346"/>
                <a:gd name="connsiteY24" fmla="*/ 3530 h 346495"/>
                <a:gd name="connsiteX25" fmla="*/ 267254 w 392346"/>
                <a:gd name="connsiteY25" fmla="*/ 13533 h 346495"/>
                <a:gd name="connsiteX26" fmla="*/ 225077 w 392346"/>
                <a:gd name="connsiteY26" fmla="*/ 45110 h 346495"/>
                <a:gd name="connsiteX27" fmla="*/ 227234 w 392346"/>
                <a:gd name="connsiteY27" fmla="*/ 83159 h 346495"/>
                <a:gd name="connsiteX28" fmla="*/ 211867 w 392346"/>
                <a:gd name="connsiteY28" fmla="*/ 100222 h 346495"/>
                <a:gd name="connsiteX29" fmla="*/ 181264 w 392346"/>
                <a:gd name="connsiteY29" fmla="*/ 86297 h 346495"/>
                <a:gd name="connsiteX30" fmla="*/ 156220 w 392346"/>
                <a:gd name="connsiteY30" fmla="*/ 77732 h 346495"/>
                <a:gd name="connsiteX31" fmla="*/ 136733 w 392346"/>
                <a:gd name="connsiteY31" fmla="*/ 110094 h 346495"/>
                <a:gd name="connsiteX32" fmla="*/ 114565 w 392346"/>
                <a:gd name="connsiteY32" fmla="*/ 148078 h 346495"/>
                <a:gd name="connsiteX33" fmla="*/ 92463 w 392346"/>
                <a:gd name="connsiteY33" fmla="*/ 191553 h 346495"/>
                <a:gd name="connsiteX34" fmla="*/ 66764 w 392346"/>
                <a:gd name="connsiteY34" fmla="*/ 245423 h 346495"/>
                <a:gd name="connsiteX35" fmla="*/ 15171 w 392346"/>
                <a:gd name="connsiteY35" fmla="*/ 284976 h 346495"/>
                <a:gd name="connsiteX36" fmla="*/ 7651 w 392346"/>
                <a:gd name="connsiteY36" fmla="*/ 289553 h 346495"/>
                <a:gd name="connsiteX37" fmla="*/ 0 w 392346"/>
                <a:gd name="connsiteY37" fmla="*/ 294194 h 346495"/>
                <a:gd name="connsiteX38" fmla="*/ 21056 w 392346"/>
                <a:gd name="connsiteY38" fmla="*/ 303216 h 346495"/>
                <a:gd name="connsiteX39" fmla="*/ 34723 w 392346"/>
                <a:gd name="connsiteY39" fmla="*/ 306616 h 346495"/>
                <a:gd name="connsiteX40" fmla="*/ 84224 w 392346"/>
                <a:gd name="connsiteY40" fmla="*/ 297398 h 346495"/>
                <a:gd name="connsiteX41" fmla="*/ 126924 w 392346"/>
                <a:gd name="connsiteY41" fmla="*/ 274516 h 34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2346" h="346495">
                  <a:moveTo>
                    <a:pt x="126924" y="274516"/>
                  </a:moveTo>
                  <a:lnTo>
                    <a:pt x="126924" y="274516"/>
                  </a:lnTo>
                  <a:cubicBezTo>
                    <a:pt x="135687" y="265429"/>
                    <a:pt x="147784" y="263141"/>
                    <a:pt x="159881" y="265363"/>
                  </a:cubicBezTo>
                  <a:cubicBezTo>
                    <a:pt x="171979" y="267586"/>
                    <a:pt x="184142" y="274320"/>
                    <a:pt x="192969" y="283276"/>
                  </a:cubicBezTo>
                  <a:cubicBezTo>
                    <a:pt x="201797" y="292298"/>
                    <a:pt x="212848" y="297856"/>
                    <a:pt x="224946" y="304589"/>
                  </a:cubicBezTo>
                  <a:cubicBezTo>
                    <a:pt x="237108" y="311323"/>
                    <a:pt x="250317" y="319168"/>
                    <a:pt x="263592" y="332636"/>
                  </a:cubicBezTo>
                  <a:cubicBezTo>
                    <a:pt x="266992" y="336101"/>
                    <a:pt x="270523" y="339435"/>
                    <a:pt x="274120" y="342573"/>
                  </a:cubicBezTo>
                  <a:cubicBezTo>
                    <a:pt x="277716" y="345711"/>
                    <a:pt x="281378" y="348653"/>
                    <a:pt x="284975" y="351464"/>
                  </a:cubicBezTo>
                  <a:cubicBezTo>
                    <a:pt x="286152" y="341919"/>
                    <a:pt x="286871" y="327733"/>
                    <a:pt x="288244" y="313415"/>
                  </a:cubicBezTo>
                  <a:cubicBezTo>
                    <a:pt x="289618" y="299098"/>
                    <a:pt x="291710" y="284715"/>
                    <a:pt x="295764" y="274908"/>
                  </a:cubicBezTo>
                  <a:cubicBezTo>
                    <a:pt x="300015" y="264579"/>
                    <a:pt x="297857" y="252746"/>
                    <a:pt x="296353" y="243528"/>
                  </a:cubicBezTo>
                  <a:cubicBezTo>
                    <a:pt x="294849" y="234309"/>
                    <a:pt x="294130" y="227641"/>
                    <a:pt x="301322" y="227641"/>
                  </a:cubicBezTo>
                  <a:cubicBezTo>
                    <a:pt x="308516" y="227576"/>
                    <a:pt x="322182" y="227576"/>
                    <a:pt x="334018" y="224176"/>
                  </a:cubicBezTo>
                  <a:cubicBezTo>
                    <a:pt x="345854" y="220776"/>
                    <a:pt x="355924" y="214108"/>
                    <a:pt x="355859" y="200837"/>
                  </a:cubicBezTo>
                  <a:cubicBezTo>
                    <a:pt x="355793" y="187565"/>
                    <a:pt x="358671" y="183119"/>
                    <a:pt x="362594" y="180112"/>
                  </a:cubicBezTo>
                  <a:cubicBezTo>
                    <a:pt x="366518" y="177170"/>
                    <a:pt x="371552" y="175667"/>
                    <a:pt x="375869" y="168214"/>
                  </a:cubicBezTo>
                  <a:cubicBezTo>
                    <a:pt x="380119" y="160826"/>
                    <a:pt x="373645" y="149778"/>
                    <a:pt x="365275" y="139448"/>
                  </a:cubicBezTo>
                  <a:cubicBezTo>
                    <a:pt x="356905" y="129119"/>
                    <a:pt x="346835" y="119574"/>
                    <a:pt x="343958" y="115193"/>
                  </a:cubicBezTo>
                  <a:cubicBezTo>
                    <a:pt x="341015" y="110748"/>
                    <a:pt x="347489" y="107806"/>
                    <a:pt x="357559" y="101464"/>
                  </a:cubicBezTo>
                  <a:cubicBezTo>
                    <a:pt x="367629" y="95123"/>
                    <a:pt x="381231" y="85512"/>
                    <a:pt x="392674" y="67730"/>
                  </a:cubicBezTo>
                  <a:cubicBezTo>
                    <a:pt x="396794" y="61323"/>
                    <a:pt x="397971" y="51451"/>
                    <a:pt x="397121" y="39684"/>
                  </a:cubicBezTo>
                  <a:cubicBezTo>
                    <a:pt x="396271" y="27916"/>
                    <a:pt x="393459" y="14252"/>
                    <a:pt x="389535" y="0"/>
                  </a:cubicBezTo>
                  <a:cubicBezTo>
                    <a:pt x="387639" y="5295"/>
                    <a:pt x="384762" y="9806"/>
                    <a:pt x="380773" y="12029"/>
                  </a:cubicBezTo>
                  <a:cubicBezTo>
                    <a:pt x="376719" y="14252"/>
                    <a:pt x="371552" y="14187"/>
                    <a:pt x="365079" y="10199"/>
                  </a:cubicBezTo>
                  <a:cubicBezTo>
                    <a:pt x="354224" y="3596"/>
                    <a:pt x="340557" y="2157"/>
                    <a:pt x="324209" y="3530"/>
                  </a:cubicBezTo>
                  <a:cubicBezTo>
                    <a:pt x="307862" y="4903"/>
                    <a:pt x="288833" y="9022"/>
                    <a:pt x="267254" y="13533"/>
                  </a:cubicBezTo>
                  <a:cubicBezTo>
                    <a:pt x="245675" y="18044"/>
                    <a:pt x="231681" y="31054"/>
                    <a:pt x="225077" y="45110"/>
                  </a:cubicBezTo>
                  <a:cubicBezTo>
                    <a:pt x="218472" y="59166"/>
                    <a:pt x="219257" y="74333"/>
                    <a:pt x="227234" y="83159"/>
                  </a:cubicBezTo>
                  <a:cubicBezTo>
                    <a:pt x="235212" y="91985"/>
                    <a:pt x="224750" y="98653"/>
                    <a:pt x="211867" y="100222"/>
                  </a:cubicBezTo>
                  <a:cubicBezTo>
                    <a:pt x="198986" y="101791"/>
                    <a:pt x="183422" y="98130"/>
                    <a:pt x="181264" y="86297"/>
                  </a:cubicBezTo>
                  <a:cubicBezTo>
                    <a:pt x="179041" y="74464"/>
                    <a:pt x="167140" y="72699"/>
                    <a:pt x="156220" y="77732"/>
                  </a:cubicBezTo>
                  <a:cubicBezTo>
                    <a:pt x="145234" y="82767"/>
                    <a:pt x="135229" y="94600"/>
                    <a:pt x="136733" y="110094"/>
                  </a:cubicBezTo>
                  <a:cubicBezTo>
                    <a:pt x="138237" y="125588"/>
                    <a:pt x="126401" y="136375"/>
                    <a:pt x="114565" y="148078"/>
                  </a:cubicBezTo>
                  <a:cubicBezTo>
                    <a:pt x="102730" y="159780"/>
                    <a:pt x="90959" y="172332"/>
                    <a:pt x="92463" y="191553"/>
                  </a:cubicBezTo>
                  <a:cubicBezTo>
                    <a:pt x="93967" y="210774"/>
                    <a:pt x="82524" y="229276"/>
                    <a:pt x="66764" y="245423"/>
                  </a:cubicBezTo>
                  <a:cubicBezTo>
                    <a:pt x="51005" y="261571"/>
                    <a:pt x="30930" y="275301"/>
                    <a:pt x="15171" y="284976"/>
                  </a:cubicBezTo>
                  <a:cubicBezTo>
                    <a:pt x="12686" y="286480"/>
                    <a:pt x="10201" y="288049"/>
                    <a:pt x="7651" y="289553"/>
                  </a:cubicBezTo>
                  <a:cubicBezTo>
                    <a:pt x="5101" y="291056"/>
                    <a:pt x="2550" y="292625"/>
                    <a:pt x="0" y="294194"/>
                  </a:cubicBezTo>
                  <a:cubicBezTo>
                    <a:pt x="7978" y="297921"/>
                    <a:pt x="15171" y="301059"/>
                    <a:pt x="21056" y="303216"/>
                  </a:cubicBezTo>
                  <a:cubicBezTo>
                    <a:pt x="27007" y="305374"/>
                    <a:pt x="31649" y="306616"/>
                    <a:pt x="34723" y="306616"/>
                  </a:cubicBezTo>
                  <a:cubicBezTo>
                    <a:pt x="47932" y="306550"/>
                    <a:pt x="66634" y="303086"/>
                    <a:pt x="84224" y="297398"/>
                  </a:cubicBezTo>
                  <a:cubicBezTo>
                    <a:pt x="101684" y="291579"/>
                    <a:pt x="118162" y="283604"/>
                    <a:pt x="126924" y="274516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4" name="Volný tvar 83">
              <a:extLst>
                <a:ext uri="{FF2B5EF4-FFF2-40B4-BE49-F238E27FC236}">
                  <a16:creationId xmlns:a16="http://schemas.microsoft.com/office/drawing/2014/main" id="{9BE69D09-A8FB-3C4F-9508-55477BCF2701}"/>
                </a:ext>
              </a:extLst>
            </p:cNvPr>
            <p:cNvSpPr/>
            <p:nvPr/>
          </p:nvSpPr>
          <p:spPr>
            <a:xfrm>
              <a:off x="4586604" y="5193216"/>
              <a:ext cx="320417" cy="601464"/>
            </a:xfrm>
            <a:custGeom>
              <a:avLst/>
              <a:gdLst>
                <a:gd name="connsiteX0" fmla="*/ 243881 w 320416"/>
                <a:gd name="connsiteY0" fmla="*/ 497028 h 601464"/>
                <a:gd name="connsiteX1" fmla="*/ 243881 w 320416"/>
                <a:gd name="connsiteY1" fmla="*/ 497028 h 601464"/>
                <a:gd name="connsiteX2" fmla="*/ 251663 w 320416"/>
                <a:gd name="connsiteY2" fmla="*/ 473296 h 601464"/>
                <a:gd name="connsiteX3" fmla="*/ 222629 w 320416"/>
                <a:gd name="connsiteY3" fmla="*/ 447015 h 601464"/>
                <a:gd name="connsiteX4" fmla="*/ 222956 w 320416"/>
                <a:gd name="connsiteY4" fmla="*/ 416157 h 601464"/>
                <a:gd name="connsiteX5" fmla="*/ 246954 w 320416"/>
                <a:gd name="connsiteY5" fmla="*/ 393210 h 601464"/>
                <a:gd name="connsiteX6" fmla="*/ 251270 w 320416"/>
                <a:gd name="connsiteY6" fmla="*/ 377127 h 601464"/>
                <a:gd name="connsiteX7" fmla="*/ 218640 w 320416"/>
                <a:gd name="connsiteY7" fmla="*/ 339666 h 601464"/>
                <a:gd name="connsiteX8" fmla="*/ 211055 w 320416"/>
                <a:gd name="connsiteY8" fmla="*/ 309266 h 601464"/>
                <a:gd name="connsiteX9" fmla="*/ 243031 w 320416"/>
                <a:gd name="connsiteY9" fmla="*/ 300179 h 601464"/>
                <a:gd name="connsiteX10" fmla="*/ 251728 w 320416"/>
                <a:gd name="connsiteY10" fmla="*/ 275532 h 601464"/>
                <a:gd name="connsiteX11" fmla="*/ 260294 w 320416"/>
                <a:gd name="connsiteY11" fmla="*/ 232122 h 601464"/>
                <a:gd name="connsiteX12" fmla="*/ 265787 w 320416"/>
                <a:gd name="connsiteY12" fmla="*/ 184201 h 601464"/>
                <a:gd name="connsiteX13" fmla="*/ 252905 w 320416"/>
                <a:gd name="connsiteY13" fmla="*/ 139091 h 601464"/>
                <a:gd name="connsiteX14" fmla="*/ 273830 w 320416"/>
                <a:gd name="connsiteY14" fmla="*/ 113071 h 601464"/>
                <a:gd name="connsiteX15" fmla="*/ 315811 w 320416"/>
                <a:gd name="connsiteY15" fmla="*/ 81560 h 601464"/>
                <a:gd name="connsiteX16" fmla="*/ 313980 w 320416"/>
                <a:gd name="connsiteY16" fmla="*/ 59201 h 601464"/>
                <a:gd name="connsiteX17" fmla="*/ 291093 w 320416"/>
                <a:gd name="connsiteY17" fmla="*/ 42334 h 601464"/>
                <a:gd name="connsiteX18" fmla="*/ 270430 w 320416"/>
                <a:gd name="connsiteY18" fmla="*/ 22329 h 601464"/>
                <a:gd name="connsiteX19" fmla="*/ 231457 w 320416"/>
                <a:gd name="connsiteY19" fmla="*/ 31874 h 601464"/>
                <a:gd name="connsiteX20" fmla="*/ 210859 w 320416"/>
                <a:gd name="connsiteY20" fmla="*/ 38673 h 601464"/>
                <a:gd name="connsiteX21" fmla="*/ 192876 w 320416"/>
                <a:gd name="connsiteY21" fmla="*/ 32004 h 601464"/>
                <a:gd name="connsiteX22" fmla="*/ 155211 w 320416"/>
                <a:gd name="connsiteY22" fmla="*/ 33050 h 601464"/>
                <a:gd name="connsiteX23" fmla="*/ 133239 w 320416"/>
                <a:gd name="connsiteY23" fmla="*/ 17948 h 601464"/>
                <a:gd name="connsiteX24" fmla="*/ 122188 w 320416"/>
                <a:gd name="connsiteY24" fmla="*/ 101 h 601464"/>
                <a:gd name="connsiteX25" fmla="*/ 98124 w 320416"/>
                <a:gd name="connsiteY25" fmla="*/ 14549 h 601464"/>
                <a:gd name="connsiteX26" fmla="*/ 87727 w 320416"/>
                <a:gd name="connsiteY26" fmla="*/ 22002 h 601464"/>
                <a:gd name="connsiteX27" fmla="*/ 72229 w 320416"/>
                <a:gd name="connsiteY27" fmla="*/ 25924 h 601464"/>
                <a:gd name="connsiteX28" fmla="*/ 69744 w 320416"/>
                <a:gd name="connsiteY28" fmla="*/ 65216 h 601464"/>
                <a:gd name="connsiteX29" fmla="*/ 75172 w 320416"/>
                <a:gd name="connsiteY29" fmla="*/ 93393 h 601464"/>
                <a:gd name="connsiteX30" fmla="*/ 66475 w 320416"/>
                <a:gd name="connsiteY30" fmla="*/ 207606 h 601464"/>
                <a:gd name="connsiteX31" fmla="*/ 15666 w 320416"/>
                <a:gd name="connsiteY31" fmla="*/ 331887 h 601464"/>
                <a:gd name="connsiteX32" fmla="*/ 5923 w 320416"/>
                <a:gd name="connsiteY32" fmla="*/ 380265 h 601464"/>
                <a:gd name="connsiteX33" fmla="*/ 53462 w 320416"/>
                <a:gd name="connsiteY33" fmla="*/ 418445 h 601464"/>
                <a:gd name="connsiteX34" fmla="*/ 74910 w 320416"/>
                <a:gd name="connsiteY34" fmla="*/ 504546 h 601464"/>
                <a:gd name="connsiteX35" fmla="*/ 67129 w 320416"/>
                <a:gd name="connsiteY35" fmla="*/ 587444 h 601464"/>
                <a:gd name="connsiteX36" fmla="*/ 89558 w 320416"/>
                <a:gd name="connsiteY36" fmla="*/ 606860 h 601464"/>
                <a:gd name="connsiteX37" fmla="*/ 142132 w 320416"/>
                <a:gd name="connsiteY37" fmla="*/ 606207 h 601464"/>
                <a:gd name="connsiteX38" fmla="*/ 180059 w 320416"/>
                <a:gd name="connsiteY38" fmla="*/ 599996 h 601464"/>
                <a:gd name="connsiteX39" fmla="*/ 219817 w 320416"/>
                <a:gd name="connsiteY39" fmla="*/ 590189 h 601464"/>
                <a:gd name="connsiteX40" fmla="*/ 209747 w 320416"/>
                <a:gd name="connsiteY40" fmla="*/ 572472 h 601464"/>
                <a:gd name="connsiteX41" fmla="*/ 205562 w 320416"/>
                <a:gd name="connsiteY41" fmla="*/ 557959 h 601464"/>
                <a:gd name="connsiteX42" fmla="*/ 210205 w 320416"/>
                <a:gd name="connsiteY42" fmla="*/ 522132 h 601464"/>
                <a:gd name="connsiteX43" fmla="*/ 243881 w 320416"/>
                <a:gd name="connsiteY43" fmla="*/ 497028 h 60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20416" h="601464">
                  <a:moveTo>
                    <a:pt x="243881" y="497028"/>
                  </a:moveTo>
                  <a:lnTo>
                    <a:pt x="243881" y="497028"/>
                  </a:lnTo>
                  <a:cubicBezTo>
                    <a:pt x="263171" y="493367"/>
                    <a:pt x="260490" y="483495"/>
                    <a:pt x="251663" y="473296"/>
                  </a:cubicBezTo>
                  <a:cubicBezTo>
                    <a:pt x="242835" y="463032"/>
                    <a:pt x="227926" y="452376"/>
                    <a:pt x="222629" y="447015"/>
                  </a:cubicBezTo>
                  <a:cubicBezTo>
                    <a:pt x="217332" y="441654"/>
                    <a:pt x="218182" y="428252"/>
                    <a:pt x="222956" y="416157"/>
                  </a:cubicBezTo>
                  <a:cubicBezTo>
                    <a:pt x="227729" y="404062"/>
                    <a:pt x="236492" y="393275"/>
                    <a:pt x="246954" y="393210"/>
                  </a:cubicBezTo>
                  <a:cubicBezTo>
                    <a:pt x="257482" y="393144"/>
                    <a:pt x="257417" y="386934"/>
                    <a:pt x="251270" y="377127"/>
                  </a:cubicBezTo>
                  <a:cubicBezTo>
                    <a:pt x="245058" y="367321"/>
                    <a:pt x="232764" y="353984"/>
                    <a:pt x="218640" y="339666"/>
                  </a:cubicBezTo>
                  <a:cubicBezTo>
                    <a:pt x="204581" y="325414"/>
                    <a:pt x="204516" y="315542"/>
                    <a:pt x="211055" y="309266"/>
                  </a:cubicBezTo>
                  <a:cubicBezTo>
                    <a:pt x="217594" y="302990"/>
                    <a:pt x="230737" y="300245"/>
                    <a:pt x="243031" y="300179"/>
                  </a:cubicBezTo>
                  <a:cubicBezTo>
                    <a:pt x="255324" y="300114"/>
                    <a:pt x="253493" y="289392"/>
                    <a:pt x="251728" y="275532"/>
                  </a:cubicBezTo>
                  <a:cubicBezTo>
                    <a:pt x="249897" y="261672"/>
                    <a:pt x="248066" y="244675"/>
                    <a:pt x="260294" y="232122"/>
                  </a:cubicBezTo>
                  <a:cubicBezTo>
                    <a:pt x="272522" y="219570"/>
                    <a:pt x="270691" y="201657"/>
                    <a:pt x="265787" y="184201"/>
                  </a:cubicBezTo>
                  <a:cubicBezTo>
                    <a:pt x="260883" y="166811"/>
                    <a:pt x="252970" y="149813"/>
                    <a:pt x="252905" y="139091"/>
                  </a:cubicBezTo>
                  <a:cubicBezTo>
                    <a:pt x="252840" y="128369"/>
                    <a:pt x="261602" y="121178"/>
                    <a:pt x="273830" y="113071"/>
                  </a:cubicBezTo>
                  <a:cubicBezTo>
                    <a:pt x="286058" y="104964"/>
                    <a:pt x="301817" y="95943"/>
                    <a:pt x="315811" y="81560"/>
                  </a:cubicBezTo>
                  <a:cubicBezTo>
                    <a:pt x="329805" y="67177"/>
                    <a:pt x="323658" y="62731"/>
                    <a:pt x="313980" y="59201"/>
                  </a:cubicBezTo>
                  <a:cubicBezTo>
                    <a:pt x="304302" y="55671"/>
                    <a:pt x="291159" y="53055"/>
                    <a:pt x="291093" y="42334"/>
                  </a:cubicBezTo>
                  <a:cubicBezTo>
                    <a:pt x="291028" y="31612"/>
                    <a:pt x="282266" y="24486"/>
                    <a:pt x="270430" y="22329"/>
                  </a:cubicBezTo>
                  <a:cubicBezTo>
                    <a:pt x="258594" y="20171"/>
                    <a:pt x="243685" y="22917"/>
                    <a:pt x="231457" y="31874"/>
                  </a:cubicBezTo>
                  <a:cubicBezTo>
                    <a:pt x="219229" y="40896"/>
                    <a:pt x="214847" y="40896"/>
                    <a:pt x="210859" y="38673"/>
                  </a:cubicBezTo>
                  <a:cubicBezTo>
                    <a:pt x="206935" y="36450"/>
                    <a:pt x="203404" y="32004"/>
                    <a:pt x="192876" y="32004"/>
                  </a:cubicBezTo>
                  <a:cubicBezTo>
                    <a:pt x="182348" y="32070"/>
                    <a:pt x="167439" y="33900"/>
                    <a:pt x="155211" y="33050"/>
                  </a:cubicBezTo>
                  <a:cubicBezTo>
                    <a:pt x="142917" y="32201"/>
                    <a:pt x="133239" y="28670"/>
                    <a:pt x="133239" y="17948"/>
                  </a:cubicBezTo>
                  <a:cubicBezTo>
                    <a:pt x="133174" y="7227"/>
                    <a:pt x="128793" y="951"/>
                    <a:pt x="122188" y="101"/>
                  </a:cubicBezTo>
                  <a:cubicBezTo>
                    <a:pt x="115584" y="-749"/>
                    <a:pt x="106821" y="3762"/>
                    <a:pt x="98124" y="14549"/>
                  </a:cubicBezTo>
                  <a:cubicBezTo>
                    <a:pt x="95574" y="17687"/>
                    <a:pt x="92043" y="20171"/>
                    <a:pt x="87727" y="22002"/>
                  </a:cubicBezTo>
                  <a:cubicBezTo>
                    <a:pt x="83411" y="23832"/>
                    <a:pt x="78180" y="25140"/>
                    <a:pt x="72229" y="25924"/>
                  </a:cubicBezTo>
                  <a:cubicBezTo>
                    <a:pt x="71052" y="39980"/>
                    <a:pt x="69744" y="53513"/>
                    <a:pt x="69744" y="65216"/>
                  </a:cubicBezTo>
                  <a:cubicBezTo>
                    <a:pt x="69744" y="76918"/>
                    <a:pt x="71118" y="86790"/>
                    <a:pt x="75172" y="93393"/>
                  </a:cubicBezTo>
                  <a:cubicBezTo>
                    <a:pt x="84588" y="108822"/>
                    <a:pt x="79030" y="157331"/>
                    <a:pt x="66475" y="207606"/>
                  </a:cubicBezTo>
                  <a:cubicBezTo>
                    <a:pt x="53920" y="257815"/>
                    <a:pt x="34302" y="309724"/>
                    <a:pt x="15666" y="331887"/>
                  </a:cubicBezTo>
                  <a:cubicBezTo>
                    <a:pt x="-2971" y="354049"/>
                    <a:pt x="-3297" y="368040"/>
                    <a:pt x="5923" y="380265"/>
                  </a:cubicBezTo>
                  <a:cubicBezTo>
                    <a:pt x="15143" y="392491"/>
                    <a:pt x="33975" y="403147"/>
                    <a:pt x="53462" y="418445"/>
                  </a:cubicBezTo>
                  <a:cubicBezTo>
                    <a:pt x="72948" y="433809"/>
                    <a:pt x="76349" y="469439"/>
                    <a:pt x="74910" y="504546"/>
                  </a:cubicBezTo>
                  <a:cubicBezTo>
                    <a:pt x="73406" y="539653"/>
                    <a:pt x="67063" y="574238"/>
                    <a:pt x="67129" y="587444"/>
                  </a:cubicBezTo>
                  <a:cubicBezTo>
                    <a:pt x="67194" y="600715"/>
                    <a:pt x="75826" y="605422"/>
                    <a:pt x="89558" y="606860"/>
                  </a:cubicBezTo>
                  <a:cubicBezTo>
                    <a:pt x="103290" y="608233"/>
                    <a:pt x="121992" y="606337"/>
                    <a:pt x="142132" y="606207"/>
                  </a:cubicBezTo>
                  <a:cubicBezTo>
                    <a:pt x="154164" y="606141"/>
                    <a:pt x="166981" y="603396"/>
                    <a:pt x="180059" y="599996"/>
                  </a:cubicBezTo>
                  <a:cubicBezTo>
                    <a:pt x="193137" y="596596"/>
                    <a:pt x="206543" y="592674"/>
                    <a:pt x="219817" y="590189"/>
                  </a:cubicBezTo>
                  <a:cubicBezTo>
                    <a:pt x="215894" y="584109"/>
                    <a:pt x="212297" y="578029"/>
                    <a:pt x="209747" y="572472"/>
                  </a:cubicBezTo>
                  <a:cubicBezTo>
                    <a:pt x="207196" y="566915"/>
                    <a:pt x="205627" y="561881"/>
                    <a:pt x="205562" y="557959"/>
                  </a:cubicBezTo>
                  <a:cubicBezTo>
                    <a:pt x="205496" y="547237"/>
                    <a:pt x="205431" y="533835"/>
                    <a:pt x="210205" y="522132"/>
                  </a:cubicBezTo>
                  <a:cubicBezTo>
                    <a:pt x="215043" y="510561"/>
                    <a:pt x="224591" y="500689"/>
                    <a:pt x="243881" y="497028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5" name="Volný tvar 84">
              <a:extLst>
                <a:ext uri="{FF2B5EF4-FFF2-40B4-BE49-F238E27FC236}">
                  <a16:creationId xmlns:a16="http://schemas.microsoft.com/office/drawing/2014/main" id="{409F93D1-0214-4344-B42A-7BFB9D4CA752}"/>
                </a:ext>
              </a:extLst>
            </p:cNvPr>
            <p:cNvSpPr/>
            <p:nvPr/>
          </p:nvSpPr>
          <p:spPr>
            <a:xfrm>
              <a:off x="4586604" y="5193216"/>
              <a:ext cx="320417" cy="601464"/>
            </a:xfrm>
            <a:custGeom>
              <a:avLst/>
              <a:gdLst>
                <a:gd name="connsiteX0" fmla="*/ 243881 w 320416"/>
                <a:gd name="connsiteY0" fmla="*/ 497028 h 601464"/>
                <a:gd name="connsiteX1" fmla="*/ 243881 w 320416"/>
                <a:gd name="connsiteY1" fmla="*/ 497028 h 601464"/>
                <a:gd name="connsiteX2" fmla="*/ 251663 w 320416"/>
                <a:gd name="connsiteY2" fmla="*/ 473296 h 601464"/>
                <a:gd name="connsiteX3" fmla="*/ 222629 w 320416"/>
                <a:gd name="connsiteY3" fmla="*/ 447015 h 601464"/>
                <a:gd name="connsiteX4" fmla="*/ 222956 w 320416"/>
                <a:gd name="connsiteY4" fmla="*/ 416157 h 601464"/>
                <a:gd name="connsiteX5" fmla="*/ 246954 w 320416"/>
                <a:gd name="connsiteY5" fmla="*/ 393210 h 601464"/>
                <a:gd name="connsiteX6" fmla="*/ 251270 w 320416"/>
                <a:gd name="connsiteY6" fmla="*/ 377127 h 601464"/>
                <a:gd name="connsiteX7" fmla="*/ 218640 w 320416"/>
                <a:gd name="connsiteY7" fmla="*/ 339666 h 601464"/>
                <a:gd name="connsiteX8" fmla="*/ 211055 w 320416"/>
                <a:gd name="connsiteY8" fmla="*/ 309266 h 601464"/>
                <a:gd name="connsiteX9" fmla="*/ 243031 w 320416"/>
                <a:gd name="connsiteY9" fmla="*/ 300179 h 601464"/>
                <a:gd name="connsiteX10" fmla="*/ 251728 w 320416"/>
                <a:gd name="connsiteY10" fmla="*/ 275532 h 601464"/>
                <a:gd name="connsiteX11" fmla="*/ 260294 w 320416"/>
                <a:gd name="connsiteY11" fmla="*/ 232122 h 601464"/>
                <a:gd name="connsiteX12" fmla="*/ 265787 w 320416"/>
                <a:gd name="connsiteY12" fmla="*/ 184201 h 601464"/>
                <a:gd name="connsiteX13" fmla="*/ 252905 w 320416"/>
                <a:gd name="connsiteY13" fmla="*/ 139091 h 601464"/>
                <a:gd name="connsiteX14" fmla="*/ 273830 w 320416"/>
                <a:gd name="connsiteY14" fmla="*/ 113071 h 601464"/>
                <a:gd name="connsiteX15" fmla="*/ 315811 w 320416"/>
                <a:gd name="connsiteY15" fmla="*/ 81560 h 601464"/>
                <a:gd name="connsiteX16" fmla="*/ 313980 w 320416"/>
                <a:gd name="connsiteY16" fmla="*/ 59201 h 601464"/>
                <a:gd name="connsiteX17" fmla="*/ 291093 w 320416"/>
                <a:gd name="connsiteY17" fmla="*/ 42334 h 601464"/>
                <a:gd name="connsiteX18" fmla="*/ 270430 w 320416"/>
                <a:gd name="connsiteY18" fmla="*/ 22329 h 601464"/>
                <a:gd name="connsiteX19" fmla="*/ 231457 w 320416"/>
                <a:gd name="connsiteY19" fmla="*/ 31874 h 601464"/>
                <a:gd name="connsiteX20" fmla="*/ 210859 w 320416"/>
                <a:gd name="connsiteY20" fmla="*/ 38673 h 601464"/>
                <a:gd name="connsiteX21" fmla="*/ 192876 w 320416"/>
                <a:gd name="connsiteY21" fmla="*/ 32004 h 601464"/>
                <a:gd name="connsiteX22" fmla="*/ 155211 w 320416"/>
                <a:gd name="connsiteY22" fmla="*/ 33050 h 601464"/>
                <a:gd name="connsiteX23" fmla="*/ 133239 w 320416"/>
                <a:gd name="connsiteY23" fmla="*/ 17948 h 601464"/>
                <a:gd name="connsiteX24" fmla="*/ 122188 w 320416"/>
                <a:gd name="connsiteY24" fmla="*/ 101 h 601464"/>
                <a:gd name="connsiteX25" fmla="*/ 98124 w 320416"/>
                <a:gd name="connsiteY25" fmla="*/ 14549 h 601464"/>
                <a:gd name="connsiteX26" fmla="*/ 87727 w 320416"/>
                <a:gd name="connsiteY26" fmla="*/ 22002 h 601464"/>
                <a:gd name="connsiteX27" fmla="*/ 72229 w 320416"/>
                <a:gd name="connsiteY27" fmla="*/ 25924 h 601464"/>
                <a:gd name="connsiteX28" fmla="*/ 69744 w 320416"/>
                <a:gd name="connsiteY28" fmla="*/ 65216 h 601464"/>
                <a:gd name="connsiteX29" fmla="*/ 75172 w 320416"/>
                <a:gd name="connsiteY29" fmla="*/ 93393 h 601464"/>
                <a:gd name="connsiteX30" fmla="*/ 66475 w 320416"/>
                <a:gd name="connsiteY30" fmla="*/ 207606 h 601464"/>
                <a:gd name="connsiteX31" fmla="*/ 15666 w 320416"/>
                <a:gd name="connsiteY31" fmla="*/ 331887 h 601464"/>
                <a:gd name="connsiteX32" fmla="*/ 5923 w 320416"/>
                <a:gd name="connsiteY32" fmla="*/ 380265 h 601464"/>
                <a:gd name="connsiteX33" fmla="*/ 53462 w 320416"/>
                <a:gd name="connsiteY33" fmla="*/ 418445 h 601464"/>
                <a:gd name="connsiteX34" fmla="*/ 74910 w 320416"/>
                <a:gd name="connsiteY34" fmla="*/ 504546 h 601464"/>
                <a:gd name="connsiteX35" fmla="*/ 67129 w 320416"/>
                <a:gd name="connsiteY35" fmla="*/ 587444 h 601464"/>
                <a:gd name="connsiteX36" fmla="*/ 89558 w 320416"/>
                <a:gd name="connsiteY36" fmla="*/ 606860 h 601464"/>
                <a:gd name="connsiteX37" fmla="*/ 142132 w 320416"/>
                <a:gd name="connsiteY37" fmla="*/ 606207 h 601464"/>
                <a:gd name="connsiteX38" fmla="*/ 180059 w 320416"/>
                <a:gd name="connsiteY38" fmla="*/ 599996 h 601464"/>
                <a:gd name="connsiteX39" fmla="*/ 219817 w 320416"/>
                <a:gd name="connsiteY39" fmla="*/ 590189 h 601464"/>
                <a:gd name="connsiteX40" fmla="*/ 209747 w 320416"/>
                <a:gd name="connsiteY40" fmla="*/ 572472 h 601464"/>
                <a:gd name="connsiteX41" fmla="*/ 205562 w 320416"/>
                <a:gd name="connsiteY41" fmla="*/ 557959 h 601464"/>
                <a:gd name="connsiteX42" fmla="*/ 210205 w 320416"/>
                <a:gd name="connsiteY42" fmla="*/ 522132 h 601464"/>
                <a:gd name="connsiteX43" fmla="*/ 243881 w 320416"/>
                <a:gd name="connsiteY43" fmla="*/ 497028 h 60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20416" h="601464">
                  <a:moveTo>
                    <a:pt x="243881" y="497028"/>
                  </a:moveTo>
                  <a:lnTo>
                    <a:pt x="243881" y="497028"/>
                  </a:lnTo>
                  <a:cubicBezTo>
                    <a:pt x="263171" y="493367"/>
                    <a:pt x="260490" y="483495"/>
                    <a:pt x="251663" y="473296"/>
                  </a:cubicBezTo>
                  <a:cubicBezTo>
                    <a:pt x="242835" y="463032"/>
                    <a:pt x="227926" y="452376"/>
                    <a:pt x="222629" y="447015"/>
                  </a:cubicBezTo>
                  <a:cubicBezTo>
                    <a:pt x="217332" y="441654"/>
                    <a:pt x="218182" y="428252"/>
                    <a:pt x="222956" y="416157"/>
                  </a:cubicBezTo>
                  <a:cubicBezTo>
                    <a:pt x="227729" y="404062"/>
                    <a:pt x="236492" y="393275"/>
                    <a:pt x="246954" y="393210"/>
                  </a:cubicBezTo>
                  <a:cubicBezTo>
                    <a:pt x="257482" y="393144"/>
                    <a:pt x="257417" y="386934"/>
                    <a:pt x="251270" y="377127"/>
                  </a:cubicBezTo>
                  <a:cubicBezTo>
                    <a:pt x="245058" y="367321"/>
                    <a:pt x="232764" y="353984"/>
                    <a:pt x="218640" y="339666"/>
                  </a:cubicBezTo>
                  <a:cubicBezTo>
                    <a:pt x="204581" y="325414"/>
                    <a:pt x="204516" y="315542"/>
                    <a:pt x="211055" y="309266"/>
                  </a:cubicBezTo>
                  <a:cubicBezTo>
                    <a:pt x="217594" y="302990"/>
                    <a:pt x="230737" y="300245"/>
                    <a:pt x="243031" y="300179"/>
                  </a:cubicBezTo>
                  <a:cubicBezTo>
                    <a:pt x="255324" y="300114"/>
                    <a:pt x="253493" y="289392"/>
                    <a:pt x="251728" y="275532"/>
                  </a:cubicBezTo>
                  <a:cubicBezTo>
                    <a:pt x="249897" y="261672"/>
                    <a:pt x="248066" y="244675"/>
                    <a:pt x="260294" y="232122"/>
                  </a:cubicBezTo>
                  <a:cubicBezTo>
                    <a:pt x="272522" y="219570"/>
                    <a:pt x="270691" y="201657"/>
                    <a:pt x="265787" y="184201"/>
                  </a:cubicBezTo>
                  <a:cubicBezTo>
                    <a:pt x="260883" y="166811"/>
                    <a:pt x="252970" y="149813"/>
                    <a:pt x="252905" y="139091"/>
                  </a:cubicBezTo>
                  <a:cubicBezTo>
                    <a:pt x="252840" y="128369"/>
                    <a:pt x="261602" y="121178"/>
                    <a:pt x="273830" y="113071"/>
                  </a:cubicBezTo>
                  <a:cubicBezTo>
                    <a:pt x="286058" y="104964"/>
                    <a:pt x="301817" y="95943"/>
                    <a:pt x="315811" y="81560"/>
                  </a:cubicBezTo>
                  <a:cubicBezTo>
                    <a:pt x="329805" y="67177"/>
                    <a:pt x="323658" y="62731"/>
                    <a:pt x="313980" y="59201"/>
                  </a:cubicBezTo>
                  <a:cubicBezTo>
                    <a:pt x="304302" y="55671"/>
                    <a:pt x="291159" y="53055"/>
                    <a:pt x="291093" y="42334"/>
                  </a:cubicBezTo>
                  <a:cubicBezTo>
                    <a:pt x="291028" y="31612"/>
                    <a:pt x="282266" y="24486"/>
                    <a:pt x="270430" y="22329"/>
                  </a:cubicBezTo>
                  <a:cubicBezTo>
                    <a:pt x="258594" y="20171"/>
                    <a:pt x="243685" y="22917"/>
                    <a:pt x="231457" y="31874"/>
                  </a:cubicBezTo>
                  <a:cubicBezTo>
                    <a:pt x="219229" y="40896"/>
                    <a:pt x="214847" y="40896"/>
                    <a:pt x="210859" y="38673"/>
                  </a:cubicBezTo>
                  <a:cubicBezTo>
                    <a:pt x="206935" y="36450"/>
                    <a:pt x="203404" y="32004"/>
                    <a:pt x="192876" y="32004"/>
                  </a:cubicBezTo>
                  <a:cubicBezTo>
                    <a:pt x="182348" y="32070"/>
                    <a:pt x="167439" y="33900"/>
                    <a:pt x="155211" y="33050"/>
                  </a:cubicBezTo>
                  <a:cubicBezTo>
                    <a:pt x="142917" y="32201"/>
                    <a:pt x="133239" y="28670"/>
                    <a:pt x="133239" y="17948"/>
                  </a:cubicBezTo>
                  <a:cubicBezTo>
                    <a:pt x="133174" y="7227"/>
                    <a:pt x="128793" y="951"/>
                    <a:pt x="122188" y="101"/>
                  </a:cubicBezTo>
                  <a:cubicBezTo>
                    <a:pt x="115584" y="-749"/>
                    <a:pt x="106821" y="3762"/>
                    <a:pt x="98124" y="14549"/>
                  </a:cubicBezTo>
                  <a:cubicBezTo>
                    <a:pt x="95574" y="17687"/>
                    <a:pt x="92043" y="20171"/>
                    <a:pt x="87727" y="22002"/>
                  </a:cubicBezTo>
                  <a:cubicBezTo>
                    <a:pt x="83411" y="23832"/>
                    <a:pt x="78180" y="25140"/>
                    <a:pt x="72229" y="25924"/>
                  </a:cubicBezTo>
                  <a:cubicBezTo>
                    <a:pt x="71052" y="39980"/>
                    <a:pt x="69744" y="53513"/>
                    <a:pt x="69744" y="65216"/>
                  </a:cubicBezTo>
                  <a:cubicBezTo>
                    <a:pt x="69744" y="76918"/>
                    <a:pt x="71118" y="86790"/>
                    <a:pt x="75172" y="93393"/>
                  </a:cubicBezTo>
                  <a:cubicBezTo>
                    <a:pt x="84588" y="108822"/>
                    <a:pt x="79030" y="157331"/>
                    <a:pt x="66475" y="207606"/>
                  </a:cubicBezTo>
                  <a:cubicBezTo>
                    <a:pt x="53920" y="257815"/>
                    <a:pt x="34302" y="309724"/>
                    <a:pt x="15666" y="331887"/>
                  </a:cubicBezTo>
                  <a:cubicBezTo>
                    <a:pt x="-2971" y="354049"/>
                    <a:pt x="-3297" y="368040"/>
                    <a:pt x="5923" y="380265"/>
                  </a:cubicBezTo>
                  <a:cubicBezTo>
                    <a:pt x="15143" y="392491"/>
                    <a:pt x="33975" y="403147"/>
                    <a:pt x="53462" y="418445"/>
                  </a:cubicBezTo>
                  <a:cubicBezTo>
                    <a:pt x="72948" y="433809"/>
                    <a:pt x="76349" y="469439"/>
                    <a:pt x="74910" y="504546"/>
                  </a:cubicBezTo>
                  <a:cubicBezTo>
                    <a:pt x="73406" y="539653"/>
                    <a:pt x="67063" y="574238"/>
                    <a:pt x="67129" y="587444"/>
                  </a:cubicBezTo>
                  <a:cubicBezTo>
                    <a:pt x="67194" y="600715"/>
                    <a:pt x="75826" y="605422"/>
                    <a:pt x="89558" y="606860"/>
                  </a:cubicBezTo>
                  <a:cubicBezTo>
                    <a:pt x="103290" y="608233"/>
                    <a:pt x="121992" y="606337"/>
                    <a:pt x="142132" y="606207"/>
                  </a:cubicBezTo>
                  <a:cubicBezTo>
                    <a:pt x="154164" y="606141"/>
                    <a:pt x="166981" y="603396"/>
                    <a:pt x="180059" y="599996"/>
                  </a:cubicBezTo>
                  <a:cubicBezTo>
                    <a:pt x="193137" y="596596"/>
                    <a:pt x="206543" y="592674"/>
                    <a:pt x="219817" y="590189"/>
                  </a:cubicBezTo>
                  <a:cubicBezTo>
                    <a:pt x="215894" y="584109"/>
                    <a:pt x="212297" y="578029"/>
                    <a:pt x="209747" y="572472"/>
                  </a:cubicBezTo>
                  <a:cubicBezTo>
                    <a:pt x="207196" y="566915"/>
                    <a:pt x="205627" y="561881"/>
                    <a:pt x="205562" y="557959"/>
                  </a:cubicBezTo>
                  <a:cubicBezTo>
                    <a:pt x="205496" y="547237"/>
                    <a:pt x="205431" y="533835"/>
                    <a:pt x="210205" y="522132"/>
                  </a:cubicBezTo>
                  <a:cubicBezTo>
                    <a:pt x="215043" y="510561"/>
                    <a:pt x="224591" y="500689"/>
                    <a:pt x="243881" y="497028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6" name="Volný tvar 85">
              <a:extLst>
                <a:ext uri="{FF2B5EF4-FFF2-40B4-BE49-F238E27FC236}">
                  <a16:creationId xmlns:a16="http://schemas.microsoft.com/office/drawing/2014/main" id="{D05EEAEA-77EE-1E47-9BC5-A8E7D3A6516B}"/>
                </a:ext>
              </a:extLst>
            </p:cNvPr>
            <p:cNvSpPr/>
            <p:nvPr/>
          </p:nvSpPr>
          <p:spPr>
            <a:xfrm>
              <a:off x="7123491" y="4252941"/>
              <a:ext cx="542746" cy="222280"/>
            </a:xfrm>
            <a:custGeom>
              <a:avLst/>
              <a:gdLst>
                <a:gd name="connsiteX0" fmla="*/ 403202 w 542746"/>
                <a:gd name="connsiteY0" fmla="*/ 20855 h 222280"/>
                <a:gd name="connsiteX1" fmla="*/ 403202 w 542746"/>
                <a:gd name="connsiteY1" fmla="*/ 20855 h 222280"/>
                <a:gd name="connsiteX2" fmla="*/ 363902 w 542746"/>
                <a:gd name="connsiteY2" fmla="*/ 15167 h 222280"/>
                <a:gd name="connsiteX3" fmla="*/ 329375 w 542746"/>
                <a:gd name="connsiteY3" fmla="*/ 14448 h 222280"/>
                <a:gd name="connsiteX4" fmla="*/ 284059 w 542746"/>
                <a:gd name="connsiteY4" fmla="*/ 17129 h 222280"/>
                <a:gd name="connsiteX5" fmla="*/ 245871 w 542746"/>
                <a:gd name="connsiteY5" fmla="*/ 4838 h 222280"/>
                <a:gd name="connsiteX6" fmla="*/ 219453 w 542746"/>
                <a:gd name="connsiteY6" fmla="*/ 9479 h 222280"/>
                <a:gd name="connsiteX7" fmla="*/ 188130 w 542746"/>
                <a:gd name="connsiteY7" fmla="*/ 11702 h 222280"/>
                <a:gd name="connsiteX8" fmla="*/ 181264 w 542746"/>
                <a:gd name="connsiteY8" fmla="*/ 6472 h 222280"/>
                <a:gd name="connsiteX9" fmla="*/ 175314 w 542746"/>
                <a:gd name="connsiteY9" fmla="*/ 0 h 222280"/>
                <a:gd name="connsiteX10" fmla="*/ 145299 w 542746"/>
                <a:gd name="connsiteY10" fmla="*/ 20397 h 222280"/>
                <a:gd name="connsiteX11" fmla="*/ 119273 w 542746"/>
                <a:gd name="connsiteY11" fmla="*/ 48052 h 222280"/>
                <a:gd name="connsiteX12" fmla="*/ 73107 w 542746"/>
                <a:gd name="connsiteY12" fmla="*/ 85643 h 222280"/>
                <a:gd name="connsiteX13" fmla="*/ 26876 w 542746"/>
                <a:gd name="connsiteY13" fmla="*/ 96300 h 222280"/>
                <a:gd name="connsiteX14" fmla="*/ 11836 w 542746"/>
                <a:gd name="connsiteY14" fmla="*/ 107086 h 222280"/>
                <a:gd name="connsiteX15" fmla="*/ 0 w 542746"/>
                <a:gd name="connsiteY15" fmla="*/ 128922 h 222280"/>
                <a:gd name="connsiteX16" fmla="*/ 18375 w 542746"/>
                <a:gd name="connsiteY16" fmla="*/ 170698 h 222280"/>
                <a:gd name="connsiteX17" fmla="*/ 44662 w 542746"/>
                <a:gd name="connsiteY17" fmla="*/ 208028 h 222280"/>
                <a:gd name="connsiteX18" fmla="*/ 121366 w 542746"/>
                <a:gd name="connsiteY18" fmla="*/ 226399 h 222280"/>
                <a:gd name="connsiteX19" fmla="*/ 176229 w 542746"/>
                <a:gd name="connsiteY19" fmla="*/ 207505 h 222280"/>
                <a:gd name="connsiteX20" fmla="*/ 220237 w 542746"/>
                <a:gd name="connsiteY20" fmla="*/ 182008 h 222280"/>
                <a:gd name="connsiteX21" fmla="*/ 278762 w 542746"/>
                <a:gd name="connsiteY21" fmla="*/ 173901 h 222280"/>
                <a:gd name="connsiteX22" fmla="*/ 327087 w 542746"/>
                <a:gd name="connsiteY22" fmla="*/ 142651 h 222280"/>
                <a:gd name="connsiteX23" fmla="*/ 368283 w 542746"/>
                <a:gd name="connsiteY23" fmla="*/ 113886 h 222280"/>
                <a:gd name="connsiteX24" fmla="*/ 410853 w 542746"/>
                <a:gd name="connsiteY24" fmla="*/ 123692 h 222280"/>
                <a:gd name="connsiteX25" fmla="*/ 458326 w 542746"/>
                <a:gd name="connsiteY25" fmla="*/ 143436 h 222280"/>
                <a:gd name="connsiteX26" fmla="*/ 481736 w 542746"/>
                <a:gd name="connsiteY26" fmla="*/ 155400 h 222280"/>
                <a:gd name="connsiteX27" fmla="*/ 519467 w 542746"/>
                <a:gd name="connsiteY27" fmla="*/ 165795 h 222280"/>
                <a:gd name="connsiteX28" fmla="*/ 505016 w 542746"/>
                <a:gd name="connsiteY28" fmla="*/ 148797 h 222280"/>
                <a:gd name="connsiteX29" fmla="*/ 499065 w 542746"/>
                <a:gd name="connsiteY29" fmla="*/ 131276 h 222280"/>
                <a:gd name="connsiteX30" fmla="*/ 516394 w 542746"/>
                <a:gd name="connsiteY30" fmla="*/ 91135 h 222280"/>
                <a:gd name="connsiteX31" fmla="*/ 541831 w 542746"/>
                <a:gd name="connsiteY31" fmla="*/ 57662 h 222280"/>
                <a:gd name="connsiteX32" fmla="*/ 542877 w 542746"/>
                <a:gd name="connsiteY32" fmla="*/ 56224 h 222280"/>
                <a:gd name="connsiteX33" fmla="*/ 543662 w 542746"/>
                <a:gd name="connsiteY33" fmla="*/ 54458 h 222280"/>
                <a:gd name="connsiteX34" fmla="*/ 507893 w 542746"/>
                <a:gd name="connsiteY34" fmla="*/ 48052 h 222280"/>
                <a:gd name="connsiteX35" fmla="*/ 486837 w 542746"/>
                <a:gd name="connsiteY35" fmla="*/ 40468 h 222280"/>
                <a:gd name="connsiteX36" fmla="*/ 453422 w 542746"/>
                <a:gd name="connsiteY36" fmla="*/ 25693 h 222280"/>
                <a:gd name="connsiteX37" fmla="*/ 403202 w 542746"/>
                <a:gd name="connsiteY37" fmla="*/ 20855 h 2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42746" h="222280">
                  <a:moveTo>
                    <a:pt x="403202" y="20855"/>
                  </a:moveTo>
                  <a:lnTo>
                    <a:pt x="403202" y="20855"/>
                  </a:lnTo>
                  <a:cubicBezTo>
                    <a:pt x="387181" y="22555"/>
                    <a:pt x="375149" y="18436"/>
                    <a:pt x="363902" y="15167"/>
                  </a:cubicBezTo>
                  <a:cubicBezTo>
                    <a:pt x="352654" y="11898"/>
                    <a:pt x="342192" y="9414"/>
                    <a:pt x="329375" y="14448"/>
                  </a:cubicBezTo>
                  <a:cubicBezTo>
                    <a:pt x="316558" y="19482"/>
                    <a:pt x="299688" y="19548"/>
                    <a:pt x="284059" y="17129"/>
                  </a:cubicBezTo>
                  <a:cubicBezTo>
                    <a:pt x="268431" y="14710"/>
                    <a:pt x="253914" y="9806"/>
                    <a:pt x="245871" y="4838"/>
                  </a:cubicBezTo>
                  <a:cubicBezTo>
                    <a:pt x="237828" y="-131"/>
                    <a:pt x="229065" y="4903"/>
                    <a:pt x="219453" y="9479"/>
                  </a:cubicBezTo>
                  <a:cubicBezTo>
                    <a:pt x="209840" y="14056"/>
                    <a:pt x="199443" y="18305"/>
                    <a:pt x="188130" y="11702"/>
                  </a:cubicBezTo>
                  <a:cubicBezTo>
                    <a:pt x="185646" y="10264"/>
                    <a:pt x="183422" y="8499"/>
                    <a:pt x="181264" y="6472"/>
                  </a:cubicBezTo>
                  <a:cubicBezTo>
                    <a:pt x="179172" y="4511"/>
                    <a:pt x="177210" y="2288"/>
                    <a:pt x="175314" y="0"/>
                  </a:cubicBezTo>
                  <a:cubicBezTo>
                    <a:pt x="165766" y="5491"/>
                    <a:pt x="155238" y="12356"/>
                    <a:pt x="145299" y="20397"/>
                  </a:cubicBezTo>
                  <a:cubicBezTo>
                    <a:pt x="135425" y="28439"/>
                    <a:pt x="126205" y="37722"/>
                    <a:pt x="119273" y="48052"/>
                  </a:cubicBezTo>
                  <a:cubicBezTo>
                    <a:pt x="105868" y="68057"/>
                    <a:pt x="89520" y="79105"/>
                    <a:pt x="73107" y="85643"/>
                  </a:cubicBezTo>
                  <a:cubicBezTo>
                    <a:pt x="56694" y="92181"/>
                    <a:pt x="40346" y="94273"/>
                    <a:pt x="26876" y="96300"/>
                  </a:cubicBezTo>
                  <a:cubicBezTo>
                    <a:pt x="21318" y="97149"/>
                    <a:pt x="16348" y="101203"/>
                    <a:pt x="11836" y="107086"/>
                  </a:cubicBezTo>
                  <a:cubicBezTo>
                    <a:pt x="7389" y="112970"/>
                    <a:pt x="3466" y="120685"/>
                    <a:pt x="0" y="128922"/>
                  </a:cubicBezTo>
                  <a:cubicBezTo>
                    <a:pt x="4447" y="140690"/>
                    <a:pt x="10724" y="156054"/>
                    <a:pt x="18375" y="170698"/>
                  </a:cubicBezTo>
                  <a:cubicBezTo>
                    <a:pt x="26026" y="185342"/>
                    <a:pt x="34919" y="199202"/>
                    <a:pt x="44662" y="208028"/>
                  </a:cubicBezTo>
                  <a:cubicBezTo>
                    <a:pt x="59179" y="221234"/>
                    <a:pt x="92071" y="226922"/>
                    <a:pt x="121366" y="226399"/>
                  </a:cubicBezTo>
                  <a:cubicBezTo>
                    <a:pt x="150661" y="225876"/>
                    <a:pt x="176295" y="219142"/>
                    <a:pt x="176229" y="207505"/>
                  </a:cubicBezTo>
                  <a:cubicBezTo>
                    <a:pt x="176164" y="195868"/>
                    <a:pt x="196958" y="187500"/>
                    <a:pt x="220237" y="182008"/>
                  </a:cubicBezTo>
                  <a:cubicBezTo>
                    <a:pt x="243451" y="176517"/>
                    <a:pt x="269150" y="173967"/>
                    <a:pt x="278762" y="173901"/>
                  </a:cubicBezTo>
                  <a:cubicBezTo>
                    <a:pt x="288375" y="173836"/>
                    <a:pt x="308319" y="158015"/>
                    <a:pt x="327087" y="142651"/>
                  </a:cubicBezTo>
                  <a:cubicBezTo>
                    <a:pt x="345854" y="127223"/>
                    <a:pt x="363444" y="112251"/>
                    <a:pt x="368283" y="113886"/>
                  </a:cubicBezTo>
                  <a:cubicBezTo>
                    <a:pt x="373122" y="115520"/>
                    <a:pt x="391562" y="118789"/>
                    <a:pt x="410853" y="123692"/>
                  </a:cubicBezTo>
                  <a:cubicBezTo>
                    <a:pt x="430143" y="128596"/>
                    <a:pt x="450218" y="135133"/>
                    <a:pt x="458326" y="143436"/>
                  </a:cubicBezTo>
                  <a:cubicBezTo>
                    <a:pt x="462315" y="147555"/>
                    <a:pt x="470816" y="151608"/>
                    <a:pt x="481736" y="155400"/>
                  </a:cubicBezTo>
                  <a:cubicBezTo>
                    <a:pt x="492657" y="159192"/>
                    <a:pt x="505931" y="162787"/>
                    <a:pt x="519467" y="165795"/>
                  </a:cubicBezTo>
                  <a:cubicBezTo>
                    <a:pt x="513778" y="160695"/>
                    <a:pt x="508677" y="154812"/>
                    <a:pt x="505016" y="148797"/>
                  </a:cubicBezTo>
                  <a:cubicBezTo>
                    <a:pt x="501354" y="142848"/>
                    <a:pt x="499065" y="136768"/>
                    <a:pt x="499065" y="131276"/>
                  </a:cubicBezTo>
                  <a:cubicBezTo>
                    <a:pt x="499000" y="122385"/>
                    <a:pt x="507043" y="106171"/>
                    <a:pt x="516394" y="91135"/>
                  </a:cubicBezTo>
                  <a:cubicBezTo>
                    <a:pt x="525745" y="76098"/>
                    <a:pt x="536469" y="62108"/>
                    <a:pt x="541831" y="57662"/>
                  </a:cubicBezTo>
                  <a:lnTo>
                    <a:pt x="542877" y="56224"/>
                  </a:lnTo>
                  <a:cubicBezTo>
                    <a:pt x="543139" y="55635"/>
                    <a:pt x="543400" y="55047"/>
                    <a:pt x="543662" y="54458"/>
                  </a:cubicBezTo>
                  <a:cubicBezTo>
                    <a:pt x="531303" y="52628"/>
                    <a:pt x="518356" y="50405"/>
                    <a:pt x="507893" y="48052"/>
                  </a:cubicBezTo>
                  <a:cubicBezTo>
                    <a:pt x="497365" y="45698"/>
                    <a:pt x="489322" y="43083"/>
                    <a:pt x="486837" y="40468"/>
                  </a:cubicBezTo>
                  <a:cubicBezTo>
                    <a:pt x="481998" y="35499"/>
                    <a:pt x="469116" y="29746"/>
                    <a:pt x="453422" y="25693"/>
                  </a:cubicBezTo>
                  <a:cubicBezTo>
                    <a:pt x="437663" y="21574"/>
                    <a:pt x="419222" y="19155"/>
                    <a:pt x="403202" y="20855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7" name="Volný tvar 86">
              <a:extLst>
                <a:ext uri="{FF2B5EF4-FFF2-40B4-BE49-F238E27FC236}">
                  <a16:creationId xmlns:a16="http://schemas.microsoft.com/office/drawing/2014/main" id="{68310495-A3EA-F24C-9B36-DDB55E630CAF}"/>
                </a:ext>
              </a:extLst>
            </p:cNvPr>
            <p:cNvSpPr/>
            <p:nvPr/>
          </p:nvSpPr>
          <p:spPr>
            <a:xfrm>
              <a:off x="7123491" y="4252941"/>
              <a:ext cx="542746" cy="222280"/>
            </a:xfrm>
            <a:custGeom>
              <a:avLst/>
              <a:gdLst>
                <a:gd name="connsiteX0" fmla="*/ 403202 w 542746"/>
                <a:gd name="connsiteY0" fmla="*/ 20855 h 222280"/>
                <a:gd name="connsiteX1" fmla="*/ 403202 w 542746"/>
                <a:gd name="connsiteY1" fmla="*/ 20855 h 222280"/>
                <a:gd name="connsiteX2" fmla="*/ 363902 w 542746"/>
                <a:gd name="connsiteY2" fmla="*/ 15167 h 222280"/>
                <a:gd name="connsiteX3" fmla="*/ 329375 w 542746"/>
                <a:gd name="connsiteY3" fmla="*/ 14448 h 222280"/>
                <a:gd name="connsiteX4" fmla="*/ 284059 w 542746"/>
                <a:gd name="connsiteY4" fmla="*/ 17129 h 222280"/>
                <a:gd name="connsiteX5" fmla="*/ 245871 w 542746"/>
                <a:gd name="connsiteY5" fmla="*/ 4838 h 222280"/>
                <a:gd name="connsiteX6" fmla="*/ 219453 w 542746"/>
                <a:gd name="connsiteY6" fmla="*/ 9479 h 222280"/>
                <a:gd name="connsiteX7" fmla="*/ 188130 w 542746"/>
                <a:gd name="connsiteY7" fmla="*/ 11702 h 222280"/>
                <a:gd name="connsiteX8" fmla="*/ 181264 w 542746"/>
                <a:gd name="connsiteY8" fmla="*/ 6472 h 222280"/>
                <a:gd name="connsiteX9" fmla="*/ 175314 w 542746"/>
                <a:gd name="connsiteY9" fmla="*/ 0 h 222280"/>
                <a:gd name="connsiteX10" fmla="*/ 145299 w 542746"/>
                <a:gd name="connsiteY10" fmla="*/ 20397 h 222280"/>
                <a:gd name="connsiteX11" fmla="*/ 119273 w 542746"/>
                <a:gd name="connsiteY11" fmla="*/ 48052 h 222280"/>
                <a:gd name="connsiteX12" fmla="*/ 73107 w 542746"/>
                <a:gd name="connsiteY12" fmla="*/ 85643 h 222280"/>
                <a:gd name="connsiteX13" fmla="*/ 26876 w 542746"/>
                <a:gd name="connsiteY13" fmla="*/ 96300 h 222280"/>
                <a:gd name="connsiteX14" fmla="*/ 11836 w 542746"/>
                <a:gd name="connsiteY14" fmla="*/ 107086 h 222280"/>
                <a:gd name="connsiteX15" fmla="*/ 0 w 542746"/>
                <a:gd name="connsiteY15" fmla="*/ 128922 h 222280"/>
                <a:gd name="connsiteX16" fmla="*/ 18375 w 542746"/>
                <a:gd name="connsiteY16" fmla="*/ 170698 h 222280"/>
                <a:gd name="connsiteX17" fmla="*/ 44662 w 542746"/>
                <a:gd name="connsiteY17" fmla="*/ 208028 h 222280"/>
                <a:gd name="connsiteX18" fmla="*/ 121366 w 542746"/>
                <a:gd name="connsiteY18" fmla="*/ 226399 h 222280"/>
                <a:gd name="connsiteX19" fmla="*/ 176229 w 542746"/>
                <a:gd name="connsiteY19" fmla="*/ 207505 h 222280"/>
                <a:gd name="connsiteX20" fmla="*/ 220237 w 542746"/>
                <a:gd name="connsiteY20" fmla="*/ 182008 h 222280"/>
                <a:gd name="connsiteX21" fmla="*/ 278762 w 542746"/>
                <a:gd name="connsiteY21" fmla="*/ 173901 h 222280"/>
                <a:gd name="connsiteX22" fmla="*/ 327087 w 542746"/>
                <a:gd name="connsiteY22" fmla="*/ 142651 h 222280"/>
                <a:gd name="connsiteX23" fmla="*/ 368283 w 542746"/>
                <a:gd name="connsiteY23" fmla="*/ 113886 h 222280"/>
                <a:gd name="connsiteX24" fmla="*/ 410853 w 542746"/>
                <a:gd name="connsiteY24" fmla="*/ 123692 h 222280"/>
                <a:gd name="connsiteX25" fmla="*/ 458326 w 542746"/>
                <a:gd name="connsiteY25" fmla="*/ 143436 h 222280"/>
                <a:gd name="connsiteX26" fmla="*/ 481736 w 542746"/>
                <a:gd name="connsiteY26" fmla="*/ 155400 h 222280"/>
                <a:gd name="connsiteX27" fmla="*/ 519467 w 542746"/>
                <a:gd name="connsiteY27" fmla="*/ 165795 h 222280"/>
                <a:gd name="connsiteX28" fmla="*/ 505016 w 542746"/>
                <a:gd name="connsiteY28" fmla="*/ 148797 h 222280"/>
                <a:gd name="connsiteX29" fmla="*/ 499065 w 542746"/>
                <a:gd name="connsiteY29" fmla="*/ 131276 h 222280"/>
                <a:gd name="connsiteX30" fmla="*/ 516394 w 542746"/>
                <a:gd name="connsiteY30" fmla="*/ 91135 h 222280"/>
                <a:gd name="connsiteX31" fmla="*/ 541831 w 542746"/>
                <a:gd name="connsiteY31" fmla="*/ 57662 h 222280"/>
                <a:gd name="connsiteX32" fmla="*/ 542877 w 542746"/>
                <a:gd name="connsiteY32" fmla="*/ 56224 h 222280"/>
                <a:gd name="connsiteX33" fmla="*/ 543662 w 542746"/>
                <a:gd name="connsiteY33" fmla="*/ 54458 h 222280"/>
                <a:gd name="connsiteX34" fmla="*/ 507893 w 542746"/>
                <a:gd name="connsiteY34" fmla="*/ 48052 h 222280"/>
                <a:gd name="connsiteX35" fmla="*/ 486837 w 542746"/>
                <a:gd name="connsiteY35" fmla="*/ 40468 h 222280"/>
                <a:gd name="connsiteX36" fmla="*/ 453422 w 542746"/>
                <a:gd name="connsiteY36" fmla="*/ 25693 h 222280"/>
                <a:gd name="connsiteX37" fmla="*/ 403202 w 542746"/>
                <a:gd name="connsiteY37" fmla="*/ 20855 h 22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42746" h="222280">
                  <a:moveTo>
                    <a:pt x="403202" y="20855"/>
                  </a:moveTo>
                  <a:lnTo>
                    <a:pt x="403202" y="20855"/>
                  </a:lnTo>
                  <a:cubicBezTo>
                    <a:pt x="387181" y="22555"/>
                    <a:pt x="375149" y="18436"/>
                    <a:pt x="363902" y="15167"/>
                  </a:cubicBezTo>
                  <a:cubicBezTo>
                    <a:pt x="352654" y="11898"/>
                    <a:pt x="342192" y="9414"/>
                    <a:pt x="329375" y="14448"/>
                  </a:cubicBezTo>
                  <a:cubicBezTo>
                    <a:pt x="316558" y="19482"/>
                    <a:pt x="299688" y="19548"/>
                    <a:pt x="284059" y="17129"/>
                  </a:cubicBezTo>
                  <a:cubicBezTo>
                    <a:pt x="268431" y="14710"/>
                    <a:pt x="253914" y="9806"/>
                    <a:pt x="245871" y="4838"/>
                  </a:cubicBezTo>
                  <a:cubicBezTo>
                    <a:pt x="237828" y="-131"/>
                    <a:pt x="229065" y="4903"/>
                    <a:pt x="219453" y="9479"/>
                  </a:cubicBezTo>
                  <a:cubicBezTo>
                    <a:pt x="209840" y="14056"/>
                    <a:pt x="199443" y="18305"/>
                    <a:pt x="188130" y="11702"/>
                  </a:cubicBezTo>
                  <a:cubicBezTo>
                    <a:pt x="185646" y="10264"/>
                    <a:pt x="183422" y="8499"/>
                    <a:pt x="181264" y="6472"/>
                  </a:cubicBezTo>
                  <a:cubicBezTo>
                    <a:pt x="179172" y="4511"/>
                    <a:pt x="177210" y="2288"/>
                    <a:pt x="175314" y="0"/>
                  </a:cubicBezTo>
                  <a:cubicBezTo>
                    <a:pt x="165766" y="5491"/>
                    <a:pt x="155238" y="12356"/>
                    <a:pt x="145299" y="20397"/>
                  </a:cubicBezTo>
                  <a:cubicBezTo>
                    <a:pt x="135425" y="28439"/>
                    <a:pt x="126205" y="37722"/>
                    <a:pt x="119273" y="48052"/>
                  </a:cubicBezTo>
                  <a:cubicBezTo>
                    <a:pt x="105868" y="68057"/>
                    <a:pt x="89520" y="79105"/>
                    <a:pt x="73107" y="85643"/>
                  </a:cubicBezTo>
                  <a:cubicBezTo>
                    <a:pt x="56694" y="92181"/>
                    <a:pt x="40346" y="94273"/>
                    <a:pt x="26876" y="96300"/>
                  </a:cubicBezTo>
                  <a:cubicBezTo>
                    <a:pt x="21318" y="97149"/>
                    <a:pt x="16348" y="101203"/>
                    <a:pt x="11836" y="107086"/>
                  </a:cubicBezTo>
                  <a:cubicBezTo>
                    <a:pt x="7389" y="112970"/>
                    <a:pt x="3466" y="120685"/>
                    <a:pt x="0" y="128922"/>
                  </a:cubicBezTo>
                  <a:cubicBezTo>
                    <a:pt x="4447" y="140690"/>
                    <a:pt x="10724" y="156054"/>
                    <a:pt x="18375" y="170698"/>
                  </a:cubicBezTo>
                  <a:cubicBezTo>
                    <a:pt x="26026" y="185342"/>
                    <a:pt x="34919" y="199202"/>
                    <a:pt x="44662" y="208028"/>
                  </a:cubicBezTo>
                  <a:cubicBezTo>
                    <a:pt x="59179" y="221234"/>
                    <a:pt x="92071" y="226922"/>
                    <a:pt x="121366" y="226399"/>
                  </a:cubicBezTo>
                  <a:cubicBezTo>
                    <a:pt x="150661" y="225876"/>
                    <a:pt x="176295" y="219142"/>
                    <a:pt x="176229" y="207505"/>
                  </a:cubicBezTo>
                  <a:cubicBezTo>
                    <a:pt x="176164" y="195868"/>
                    <a:pt x="196958" y="187500"/>
                    <a:pt x="220237" y="182008"/>
                  </a:cubicBezTo>
                  <a:cubicBezTo>
                    <a:pt x="243451" y="176517"/>
                    <a:pt x="269150" y="173967"/>
                    <a:pt x="278762" y="173901"/>
                  </a:cubicBezTo>
                  <a:cubicBezTo>
                    <a:pt x="288375" y="173836"/>
                    <a:pt x="308319" y="158015"/>
                    <a:pt x="327087" y="142651"/>
                  </a:cubicBezTo>
                  <a:cubicBezTo>
                    <a:pt x="345854" y="127223"/>
                    <a:pt x="363444" y="112251"/>
                    <a:pt x="368283" y="113886"/>
                  </a:cubicBezTo>
                  <a:cubicBezTo>
                    <a:pt x="373122" y="115520"/>
                    <a:pt x="391562" y="118789"/>
                    <a:pt x="410853" y="123692"/>
                  </a:cubicBezTo>
                  <a:cubicBezTo>
                    <a:pt x="430143" y="128596"/>
                    <a:pt x="450218" y="135133"/>
                    <a:pt x="458326" y="143436"/>
                  </a:cubicBezTo>
                  <a:cubicBezTo>
                    <a:pt x="462315" y="147555"/>
                    <a:pt x="470816" y="151608"/>
                    <a:pt x="481736" y="155400"/>
                  </a:cubicBezTo>
                  <a:cubicBezTo>
                    <a:pt x="492657" y="159192"/>
                    <a:pt x="505931" y="162787"/>
                    <a:pt x="519467" y="165795"/>
                  </a:cubicBezTo>
                  <a:cubicBezTo>
                    <a:pt x="513778" y="160695"/>
                    <a:pt x="508677" y="154812"/>
                    <a:pt x="505016" y="148797"/>
                  </a:cubicBezTo>
                  <a:cubicBezTo>
                    <a:pt x="501354" y="142848"/>
                    <a:pt x="499065" y="136768"/>
                    <a:pt x="499065" y="131276"/>
                  </a:cubicBezTo>
                  <a:cubicBezTo>
                    <a:pt x="499000" y="122385"/>
                    <a:pt x="507043" y="106171"/>
                    <a:pt x="516394" y="91135"/>
                  </a:cubicBezTo>
                  <a:cubicBezTo>
                    <a:pt x="525745" y="76098"/>
                    <a:pt x="536469" y="62108"/>
                    <a:pt x="541831" y="57662"/>
                  </a:cubicBezTo>
                  <a:lnTo>
                    <a:pt x="542877" y="56224"/>
                  </a:lnTo>
                  <a:cubicBezTo>
                    <a:pt x="543139" y="55635"/>
                    <a:pt x="543400" y="55047"/>
                    <a:pt x="543662" y="54458"/>
                  </a:cubicBezTo>
                  <a:cubicBezTo>
                    <a:pt x="531303" y="52628"/>
                    <a:pt x="518356" y="50405"/>
                    <a:pt x="507893" y="48052"/>
                  </a:cubicBezTo>
                  <a:cubicBezTo>
                    <a:pt x="497365" y="45698"/>
                    <a:pt x="489322" y="43083"/>
                    <a:pt x="486837" y="40468"/>
                  </a:cubicBezTo>
                  <a:cubicBezTo>
                    <a:pt x="481998" y="35499"/>
                    <a:pt x="469116" y="29746"/>
                    <a:pt x="453422" y="25693"/>
                  </a:cubicBezTo>
                  <a:cubicBezTo>
                    <a:pt x="437663" y="21574"/>
                    <a:pt x="419222" y="19155"/>
                    <a:pt x="403202" y="20855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8" name="Volný tvar 87">
              <a:extLst>
                <a:ext uri="{FF2B5EF4-FFF2-40B4-BE49-F238E27FC236}">
                  <a16:creationId xmlns:a16="http://schemas.microsoft.com/office/drawing/2014/main" id="{6FC6525E-3A60-5741-80F9-5C0C39886660}"/>
                </a:ext>
              </a:extLst>
            </p:cNvPr>
            <p:cNvSpPr/>
            <p:nvPr/>
          </p:nvSpPr>
          <p:spPr>
            <a:xfrm>
              <a:off x="7336404" y="5119899"/>
              <a:ext cx="176556" cy="359571"/>
            </a:xfrm>
            <a:custGeom>
              <a:avLst/>
              <a:gdLst>
                <a:gd name="connsiteX0" fmla="*/ 59964 w 176556"/>
                <a:gd name="connsiteY0" fmla="*/ 327471 h 359571"/>
                <a:gd name="connsiteX1" fmla="*/ 92594 w 176556"/>
                <a:gd name="connsiteY1" fmla="*/ 365847 h 359571"/>
                <a:gd name="connsiteX2" fmla="*/ 104168 w 176556"/>
                <a:gd name="connsiteY2" fmla="*/ 331067 h 359571"/>
                <a:gd name="connsiteX3" fmla="*/ 120712 w 176556"/>
                <a:gd name="connsiteY3" fmla="*/ 311911 h 359571"/>
                <a:gd name="connsiteX4" fmla="*/ 135098 w 176556"/>
                <a:gd name="connsiteY4" fmla="*/ 297137 h 359571"/>
                <a:gd name="connsiteX5" fmla="*/ 144514 w 176556"/>
                <a:gd name="connsiteY5" fmla="*/ 274124 h 359571"/>
                <a:gd name="connsiteX6" fmla="*/ 166813 w 176556"/>
                <a:gd name="connsiteY6" fmla="*/ 243593 h 359571"/>
                <a:gd name="connsiteX7" fmla="*/ 179237 w 176556"/>
                <a:gd name="connsiteY7" fmla="*/ 216396 h 359571"/>
                <a:gd name="connsiteX8" fmla="*/ 179957 w 176556"/>
                <a:gd name="connsiteY8" fmla="*/ 214827 h 359571"/>
                <a:gd name="connsiteX9" fmla="*/ 181264 w 176556"/>
                <a:gd name="connsiteY9" fmla="*/ 213585 h 359571"/>
                <a:gd name="connsiteX10" fmla="*/ 144056 w 176556"/>
                <a:gd name="connsiteY10" fmla="*/ 183054 h 359571"/>
                <a:gd name="connsiteX11" fmla="*/ 124178 w 176556"/>
                <a:gd name="connsiteY11" fmla="*/ 151935 h 359571"/>
                <a:gd name="connsiteX12" fmla="*/ 122870 w 176556"/>
                <a:gd name="connsiteY12" fmla="*/ 103883 h 359571"/>
                <a:gd name="connsiteX13" fmla="*/ 134379 w 176556"/>
                <a:gd name="connsiteY13" fmla="*/ 48182 h 359571"/>
                <a:gd name="connsiteX14" fmla="*/ 91417 w 176556"/>
                <a:gd name="connsiteY14" fmla="*/ 19548 h 359571"/>
                <a:gd name="connsiteX15" fmla="*/ 48978 w 176556"/>
                <a:gd name="connsiteY15" fmla="*/ 0 h 359571"/>
                <a:gd name="connsiteX16" fmla="*/ 20663 w 176556"/>
                <a:gd name="connsiteY16" fmla="*/ 21966 h 359571"/>
                <a:gd name="connsiteX17" fmla="*/ 0 w 176556"/>
                <a:gd name="connsiteY17" fmla="*/ 70214 h 359571"/>
                <a:gd name="connsiteX18" fmla="*/ 38711 w 176556"/>
                <a:gd name="connsiteY18" fmla="*/ 99503 h 359571"/>
                <a:gd name="connsiteX19" fmla="*/ 28968 w 176556"/>
                <a:gd name="connsiteY19" fmla="*/ 133695 h 359571"/>
                <a:gd name="connsiteX20" fmla="*/ 5950 w 176556"/>
                <a:gd name="connsiteY20" fmla="*/ 208682 h 359571"/>
                <a:gd name="connsiteX21" fmla="*/ 26614 w 176556"/>
                <a:gd name="connsiteY21" fmla="*/ 281315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556" h="359571">
                  <a:moveTo>
                    <a:pt x="59964" y="327471"/>
                  </a:moveTo>
                  <a:cubicBezTo>
                    <a:pt x="69249" y="343946"/>
                    <a:pt x="78469" y="359179"/>
                    <a:pt x="92594" y="365847"/>
                  </a:cubicBezTo>
                  <a:cubicBezTo>
                    <a:pt x="96517" y="353949"/>
                    <a:pt x="99983" y="341200"/>
                    <a:pt x="104168" y="331067"/>
                  </a:cubicBezTo>
                  <a:cubicBezTo>
                    <a:pt x="108419" y="320933"/>
                    <a:pt x="113453" y="313415"/>
                    <a:pt x="120712" y="311911"/>
                  </a:cubicBezTo>
                  <a:cubicBezTo>
                    <a:pt x="131632" y="309623"/>
                    <a:pt x="133790" y="304066"/>
                    <a:pt x="135098" y="297137"/>
                  </a:cubicBezTo>
                  <a:cubicBezTo>
                    <a:pt x="136406" y="290207"/>
                    <a:pt x="136929" y="281904"/>
                    <a:pt x="144514" y="274124"/>
                  </a:cubicBezTo>
                  <a:cubicBezTo>
                    <a:pt x="152165" y="266344"/>
                    <a:pt x="160274" y="254642"/>
                    <a:pt x="166813" y="243593"/>
                  </a:cubicBezTo>
                  <a:cubicBezTo>
                    <a:pt x="173352" y="232479"/>
                    <a:pt x="178191" y="221953"/>
                    <a:pt x="179237" y="216396"/>
                  </a:cubicBezTo>
                  <a:cubicBezTo>
                    <a:pt x="179368" y="215808"/>
                    <a:pt x="179629" y="215285"/>
                    <a:pt x="179957" y="214827"/>
                  </a:cubicBezTo>
                  <a:lnTo>
                    <a:pt x="181264" y="213585"/>
                  </a:lnTo>
                  <a:cubicBezTo>
                    <a:pt x="166421" y="202341"/>
                    <a:pt x="153800" y="192730"/>
                    <a:pt x="144056" y="183054"/>
                  </a:cubicBezTo>
                  <a:cubicBezTo>
                    <a:pt x="134313" y="173313"/>
                    <a:pt x="127447" y="163507"/>
                    <a:pt x="124178" y="151935"/>
                  </a:cubicBezTo>
                  <a:cubicBezTo>
                    <a:pt x="120777" y="140036"/>
                    <a:pt x="120777" y="122581"/>
                    <a:pt x="122870" y="103883"/>
                  </a:cubicBezTo>
                  <a:cubicBezTo>
                    <a:pt x="124962" y="85120"/>
                    <a:pt x="129213" y="65180"/>
                    <a:pt x="134379" y="48182"/>
                  </a:cubicBezTo>
                  <a:cubicBezTo>
                    <a:pt x="125878" y="42168"/>
                    <a:pt x="108615" y="30073"/>
                    <a:pt x="91417" y="19548"/>
                  </a:cubicBezTo>
                  <a:cubicBezTo>
                    <a:pt x="74219" y="9022"/>
                    <a:pt x="57152" y="0"/>
                    <a:pt x="48978" y="0"/>
                  </a:cubicBezTo>
                  <a:cubicBezTo>
                    <a:pt x="40869" y="65"/>
                    <a:pt x="30145" y="8826"/>
                    <a:pt x="20663" y="21966"/>
                  </a:cubicBezTo>
                  <a:cubicBezTo>
                    <a:pt x="11182" y="35107"/>
                    <a:pt x="3008" y="52693"/>
                    <a:pt x="0" y="70214"/>
                  </a:cubicBezTo>
                  <a:cubicBezTo>
                    <a:pt x="19094" y="80413"/>
                    <a:pt x="32957" y="89566"/>
                    <a:pt x="38711" y="99503"/>
                  </a:cubicBezTo>
                  <a:cubicBezTo>
                    <a:pt x="44466" y="109440"/>
                    <a:pt x="42177" y="120228"/>
                    <a:pt x="28968" y="133695"/>
                  </a:cubicBezTo>
                  <a:cubicBezTo>
                    <a:pt x="15171" y="147751"/>
                    <a:pt x="6931" y="178478"/>
                    <a:pt x="5950" y="208682"/>
                  </a:cubicBezTo>
                  <a:cubicBezTo>
                    <a:pt x="4970" y="238951"/>
                    <a:pt x="11313" y="268828"/>
                    <a:pt x="26614" y="281315"/>
                  </a:cubicBez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9" name="Volný tvar 88">
              <a:extLst>
                <a:ext uri="{FF2B5EF4-FFF2-40B4-BE49-F238E27FC236}">
                  <a16:creationId xmlns:a16="http://schemas.microsoft.com/office/drawing/2014/main" id="{5784B3C8-B951-EC41-9982-5D7C9869F51D}"/>
                </a:ext>
              </a:extLst>
            </p:cNvPr>
            <p:cNvSpPr/>
            <p:nvPr/>
          </p:nvSpPr>
          <p:spPr>
            <a:xfrm>
              <a:off x="7336404" y="5119899"/>
              <a:ext cx="176556" cy="359571"/>
            </a:xfrm>
            <a:custGeom>
              <a:avLst/>
              <a:gdLst>
                <a:gd name="connsiteX0" fmla="*/ 59964 w 176556"/>
                <a:gd name="connsiteY0" fmla="*/ 327471 h 359571"/>
                <a:gd name="connsiteX1" fmla="*/ 92594 w 176556"/>
                <a:gd name="connsiteY1" fmla="*/ 365847 h 359571"/>
                <a:gd name="connsiteX2" fmla="*/ 104168 w 176556"/>
                <a:gd name="connsiteY2" fmla="*/ 331067 h 359571"/>
                <a:gd name="connsiteX3" fmla="*/ 120712 w 176556"/>
                <a:gd name="connsiteY3" fmla="*/ 311911 h 359571"/>
                <a:gd name="connsiteX4" fmla="*/ 135098 w 176556"/>
                <a:gd name="connsiteY4" fmla="*/ 297137 h 359571"/>
                <a:gd name="connsiteX5" fmla="*/ 144514 w 176556"/>
                <a:gd name="connsiteY5" fmla="*/ 274124 h 359571"/>
                <a:gd name="connsiteX6" fmla="*/ 166813 w 176556"/>
                <a:gd name="connsiteY6" fmla="*/ 243593 h 359571"/>
                <a:gd name="connsiteX7" fmla="*/ 179237 w 176556"/>
                <a:gd name="connsiteY7" fmla="*/ 216396 h 359571"/>
                <a:gd name="connsiteX8" fmla="*/ 179957 w 176556"/>
                <a:gd name="connsiteY8" fmla="*/ 214827 h 359571"/>
                <a:gd name="connsiteX9" fmla="*/ 181264 w 176556"/>
                <a:gd name="connsiteY9" fmla="*/ 213585 h 359571"/>
                <a:gd name="connsiteX10" fmla="*/ 144056 w 176556"/>
                <a:gd name="connsiteY10" fmla="*/ 183054 h 359571"/>
                <a:gd name="connsiteX11" fmla="*/ 124178 w 176556"/>
                <a:gd name="connsiteY11" fmla="*/ 151935 h 359571"/>
                <a:gd name="connsiteX12" fmla="*/ 122870 w 176556"/>
                <a:gd name="connsiteY12" fmla="*/ 103883 h 359571"/>
                <a:gd name="connsiteX13" fmla="*/ 134379 w 176556"/>
                <a:gd name="connsiteY13" fmla="*/ 48182 h 359571"/>
                <a:gd name="connsiteX14" fmla="*/ 91417 w 176556"/>
                <a:gd name="connsiteY14" fmla="*/ 19548 h 359571"/>
                <a:gd name="connsiteX15" fmla="*/ 48978 w 176556"/>
                <a:gd name="connsiteY15" fmla="*/ 0 h 359571"/>
                <a:gd name="connsiteX16" fmla="*/ 20663 w 176556"/>
                <a:gd name="connsiteY16" fmla="*/ 21966 h 359571"/>
                <a:gd name="connsiteX17" fmla="*/ 0 w 176556"/>
                <a:gd name="connsiteY17" fmla="*/ 70214 h 359571"/>
                <a:gd name="connsiteX18" fmla="*/ 38711 w 176556"/>
                <a:gd name="connsiteY18" fmla="*/ 99503 h 359571"/>
                <a:gd name="connsiteX19" fmla="*/ 28968 w 176556"/>
                <a:gd name="connsiteY19" fmla="*/ 133695 h 359571"/>
                <a:gd name="connsiteX20" fmla="*/ 5950 w 176556"/>
                <a:gd name="connsiteY20" fmla="*/ 208682 h 359571"/>
                <a:gd name="connsiteX21" fmla="*/ 26614 w 176556"/>
                <a:gd name="connsiteY21" fmla="*/ 281315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556" h="359571">
                  <a:moveTo>
                    <a:pt x="59964" y="327471"/>
                  </a:moveTo>
                  <a:cubicBezTo>
                    <a:pt x="69249" y="343946"/>
                    <a:pt x="78469" y="359179"/>
                    <a:pt x="92594" y="365847"/>
                  </a:cubicBezTo>
                  <a:cubicBezTo>
                    <a:pt x="96517" y="353949"/>
                    <a:pt x="99983" y="341200"/>
                    <a:pt x="104168" y="331067"/>
                  </a:cubicBezTo>
                  <a:cubicBezTo>
                    <a:pt x="108419" y="320933"/>
                    <a:pt x="113453" y="313415"/>
                    <a:pt x="120712" y="311911"/>
                  </a:cubicBezTo>
                  <a:cubicBezTo>
                    <a:pt x="131632" y="309623"/>
                    <a:pt x="133790" y="304066"/>
                    <a:pt x="135098" y="297137"/>
                  </a:cubicBezTo>
                  <a:cubicBezTo>
                    <a:pt x="136406" y="290207"/>
                    <a:pt x="136929" y="281904"/>
                    <a:pt x="144514" y="274124"/>
                  </a:cubicBezTo>
                  <a:cubicBezTo>
                    <a:pt x="152165" y="266344"/>
                    <a:pt x="160274" y="254642"/>
                    <a:pt x="166813" y="243593"/>
                  </a:cubicBezTo>
                  <a:cubicBezTo>
                    <a:pt x="173352" y="232479"/>
                    <a:pt x="178191" y="221953"/>
                    <a:pt x="179237" y="216396"/>
                  </a:cubicBezTo>
                  <a:cubicBezTo>
                    <a:pt x="179368" y="215808"/>
                    <a:pt x="179629" y="215285"/>
                    <a:pt x="179957" y="214827"/>
                  </a:cubicBezTo>
                  <a:lnTo>
                    <a:pt x="181264" y="213585"/>
                  </a:lnTo>
                  <a:cubicBezTo>
                    <a:pt x="166421" y="202341"/>
                    <a:pt x="153800" y="192730"/>
                    <a:pt x="144056" y="183054"/>
                  </a:cubicBezTo>
                  <a:cubicBezTo>
                    <a:pt x="134313" y="173313"/>
                    <a:pt x="127447" y="163507"/>
                    <a:pt x="124178" y="151935"/>
                  </a:cubicBezTo>
                  <a:cubicBezTo>
                    <a:pt x="120777" y="140036"/>
                    <a:pt x="120777" y="122581"/>
                    <a:pt x="122870" y="103883"/>
                  </a:cubicBezTo>
                  <a:cubicBezTo>
                    <a:pt x="124962" y="85120"/>
                    <a:pt x="129213" y="65180"/>
                    <a:pt x="134379" y="48182"/>
                  </a:cubicBezTo>
                  <a:cubicBezTo>
                    <a:pt x="125878" y="42168"/>
                    <a:pt x="108615" y="30073"/>
                    <a:pt x="91417" y="19548"/>
                  </a:cubicBezTo>
                  <a:cubicBezTo>
                    <a:pt x="74219" y="9022"/>
                    <a:pt x="57152" y="0"/>
                    <a:pt x="48978" y="0"/>
                  </a:cubicBezTo>
                  <a:cubicBezTo>
                    <a:pt x="40869" y="65"/>
                    <a:pt x="30145" y="8826"/>
                    <a:pt x="20663" y="21966"/>
                  </a:cubicBezTo>
                  <a:cubicBezTo>
                    <a:pt x="11182" y="35107"/>
                    <a:pt x="3008" y="52693"/>
                    <a:pt x="0" y="70214"/>
                  </a:cubicBezTo>
                  <a:cubicBezTo>
                    <a:pt x="19094" y="80413"/>
                    <a:pt x="32957" y="89566"/>
                    <a:pt x="38711" y="99503"/>
                  </a:cubicBezTo>
                  <a:cubicBezTo>
                    <a:pt x="44466" y="109440"/>
                    <a:pt x="42177" y="120228"/>
                    <a:pt x="28968" y="133695"/>
                  </a:cubicBezTo>
                  <a:cubicBezTo>
                    <a:pt x="15171" y="147751"/>
                    <a:pt x="6931" y="178478"/>
                    <a:pt x="5950" y="208682"/>
                  </a:cubicBezTo>
                  <a:cubicBezTo>
                    <a:pt x="4970" y="238951"/>
                    <a:pt x="11313" y="268828"/>
                    <a:pt x="26614" y="281315"/>
                  </a:cubicBezTo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0" name="Volný tvar 89">
              <a:extLst>
                <a:ext uri="{FF2B5EF4-FFF2-40B4-BE49-F238E27FC236}">
                  <a16:creationId xmlns:a16="http://schemas.microsoft.com/office/drawing/2014/main" id="{2D358932-18A6-2D43-A114-683F3CF45A69}"/>
                </a:ext>
              </a:extLst>
            </p:cNvPr>
            <p:cNvSpPr/>
            <p:nvPr/>
          </p:nvSpPr>
          <p:spPr>
            <a:xfrm>
              <a:off x="6835835" y="4638728"/>
              <a:ext cx="516590" cy="464173"/>
            </a:xfrm>
            <a:custGeom>
              <a:avLst/>
              <a:gdLst>
                <a:gd name="connsiteX0" fmla="*/ 302434 w 516589"/>
                <a:gd name="connsiteY0" fmla="*/ 373235 h 464173"/>
                <a:gd name="connsiteX1" fmla="*/ 302434 w 516589"/>
                <a:gd name="connsiteY1" fmla="*/ 373235 h 464173"/>
                <a:gd name="connsiteX2" fmla="*/ 263330 w 516589"/>
                <a:gd name="connsiteY2" fmla="*/ 329694 h 464173"/>
                <a:gd name="connsiteX3" fmla="*/ 222591 w 516589"/>
                <a:gd name="connsiteY3" fmla="*/ 274647 h 464173"/>
                <a:gd name="connsiteX4" fmla="*/ 201470 w 516589"/>
                <a:gd name="connsiteY4" fmla="*/ 236532 h 464173"/>
                <a:gd name="connsiteX5" fmla="*/ 177210 w 516589"/>
                <a:gd name="connsiteY5" fmla="*/ 206656 h 464173"/>
                <a:gd name="connsiteX6" fmla="*/ 189700 w 516589"/>
                <a:gd name="connsiteY6" fmla="*/ 179393 h 464173"/>
                <a:gd name="connsiteX7" fmla="*/ 219976 w 516589"/>
                <a:gd name="connsiteY7" fmla="*/ 180113 h 464173"/>
                <a:gd name="connsiteX8" fmla="*/ 250252 w 516589"/>
                <a:gd name="connsiteY8" fmla="*/ 175863 h 464173"/>
                <a:gd name="connsiteX9" fmla="*/ 282163 w 516589"/>
                <a:gd name="connsiteY9" fmla="*/ 166645 h 464173"/>
                <a:gd name="connsiteX10" fmla="*/ 365340 w 516589"/>
                <a:gd name="connsiteY10" fmla="*/ 177301 h 464173"/>
                <a:gd name="connsiteX11" fmla="*/ 432366 w 516589"/>
                <a:gd name="connsiteY11" fmla="*/ 181420 h 464173"/>
                <a:gd name="connsiteX12" fmla="*/ 458261 w 516589"/>
                <a:gd name="connsiteY12" fmla="*/ 191292 h 464173"/>
                <a:gd name="connsiteX13" fmla="*/ 520252 w 516589"/>
                <a:gd name="connsiteY13" fmla="*/ 226530 h 464173"/>
                <a:gd name="connsiteX14" fmla="*/ 518225 w 516589"/>
                <a:gd name="connsiteY14" fmla="*/ 214108 h 464173"/>
                <a:gd name="connsiteX15" fmla="*/ 515609 w 516589"/>
                <a:gd name="connsiteY15" fmla="*/ 205086 h 464173"/>
                <a:gd name="connsiteX16" fmla="*/ 507239 w 516589"/>
                <a:gd name="connsiteY16" fmla="*/ 163572 h 464173"/>
                <a:gd name="connsiteX17" fmla="*/ 484417 w 516589"/>
                <a:gd name="connsiteY17" fmla="*/ 133957 h 464173"/>
                <a:gd name="connsiteX18" fmla="*/ 466696 w 516589"/>
                <a:gd name="connsiteY18" fmla="*/ 111336 h 464173"/>
                <a:gd name="connsiteX19" fmla="*/ 458784 w 516589"/>
                <a:gd name="connsiteY19" fmla="*/ 73876 h 464173"/>
                <a:gd name="connsiteX20" fmla="*/ 439036 w 516589"/>
                <a:gd name="connsiteY20" fmla="*/ 80021 h 464173"/>
                <a:gd name="connsiteX21" fmla="*/ 425238 w 516589"/>
                <a:gd name="connsiteY21" fmla="*/ 84009 h 464173"/>
                <a:gd name="connsiteX22" fmla="*/ 373122 w 516589"/>
                <a:gd name="connsiteY22" fmla="*/ 85055 h 464173"/>
                <a:gd name="connsiteX23" fmla="*/ 325648 w 516589"/>
                <a:gd name="connsiteY23" fmla="*/ 61389 h 464173"/>
                <a:gd name="connsiteX24" fmla="*/ 287852 w 516589"/>
                <a:gd name="connsiteY24" fmla="*/ 28308 h 464173"/>
                <a:gd name="connsiteX25" fmla="*/ 244563 w 516589"/>
                <a:gd name="connsiteY25" fmla="*/ 0 h 464173"/>
                <a:gd name="connsiteX26" fmla="*/ 217818 w 516589"/>
                <a:gd name="connsiteY26" fmla="*/ 22359 h 464173"/>
                <a:gd name="connsiteX27" fmla="*/ 186626 w 516589"/>
                <a:gd name="connsiteY27" fmla="*/ 40141 h 464173"/>
                <a:gd name="connsiteX28" fmla="*/ 174856 w 516589"/>
                <a:gd name="connsiteY28" fmla="*/ 65312 h 464173"/>
                <a:gd name="connsiteX29" fmla="*/ 163086 w 516589"/>
                <a:gd name="connsiteY29" fmla="*/ 88847 h 464173"/>
                <a:gd name="connsiteX30" fmla="*/ 141049 w 516589"/>
                <a:gd name="connsiteY30" fmla="*/ 106106 h 464173"/>
                <a:gd name="connsiteX31" fmla="*/ 128821 w 516589"/>
                <a:gd name="connsiteY31" fmla="*/ 133237 h 464173"/>
                <a:gd name="connsiteX32" fmla="*/ 103449 w 516589"/>
                <a:gd name="connsiteY32" fmla="*/ 134741 h 464173"/>
                <a:gd name="connsiteX33" fmla="*/ 68399 w 516589"/>
                <a:gd name="connsiteY33" fmla="*/ 131342 h 464173"/>
                <a:gd name="connsiteX34" fmla="*/ 37011 w 516589"/>
                <a:gd name="connsiteY34" fmla="*/ 138925 h 464173"/>
                <a:gd name="connsiteX35" fmla="*/ 0 w 516589"/>
                <a:gd name="connsiteY35" fmla="*/ 145201 h 464173"/>
                <a:gd name="connsiteX36" fmla="*/ 4120 w 516589"/>
                <a:gd name="connsiteY36" fmla="*/ 173967 h 464173"/>
                <a:gd name="connsiteX37" fmla="*/ 17721 w 516589"/>
                <a:gd name="connsiteY37" fmla="*/ 187565 h 464173"/>
                <a:gd name="connsiteX38" fmla="*/ 64279 w 516589"/>
                <a:gd name="connsiteY38" fmla="*/ 190311 h 464173"/>
                <a:gd name="connsiteX39" fmla="*/ 92594 w 516589"/>
                <a:gd name="connsiteY39" fmla="*/ 219665 h 464173"/>
                <a:gd name="connsiteX40" fmla="*/ 127905 w 516589"/>
                <a:gd name="connsiteY40" fmla="*/ 292822 h 464173"/>
                <a:gd name="connsiteX41" fmla="*/ 179433 w 516589"/>
                <a:gd name="connsiteY41" fmla="*/ 359244 h 464173"/>
                <a:gd name="connsiteX42" fmla="*/ 225861 w 516589"/>
                <a:gd name="connsiteY42" fmla="*/ 382061 h 464173"/>
                <a:gd name="connsiteX43" fmla="*/ 257248 w 516589"/>
                <a:gd name="connsiteY43" fmla="*/ 401608 h 464173"/>
                <a:gd name="connsiteX44" fmla="*/ 283928 w 516589"/>
                <a:gd name="connsiteY44" fmla="*/ 431485 h 464173"/>
                <a:gd name="connsiteX45" fmla="*/ 340753 w 516589"/>
                <a:gd name="connsiteY45" fmla="*/ 446914 h 464173"/>
                <a:gd name="connsiteX46" fmla="*/ 359978 w 516589"/>
                <a:gd name="connsiteY46" fmla="*/ 452210 h 464173"/>
                <a:gd name="connsiteX47" fmla="*/ 381753 w 516589"/>
                <a:gd name="connsiteY47" fmla="*/ 464174 h 464173"/>
                <a:gd name="connsiteX48" fmla="*/ 330160 w 516589"/>
                <a:gd name="connsiteY48" fmla="*/ 406511 h 464173"/>
                <a:gd name="connsiteX49" fmla="*/ 302434 w 516589"/>
                <a:gd name="connsiteY49" fmla="*/ 373235 h 46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16589" h="464173">
                  <a:moveTo>
                    <a:pt x="302434" y="373235"/>
                  </a:moveTo>
                  <a:lnTo>
                    <a:pt x="302434" y="373235"/>
                  </a:lnTo>
                  <a:cubicBezTo>
                    <a:pt x="303480" y="364409"/>
                    <a:pt x="283536" y="348000"/>
                    <a:pt x="263330" y="329694"/>
                  </a:cubicBezTo>
                  <a:cubicBezTo>
                    <a:pt x="243124" y="311389"/>
                    <a:pt x="222657" y="291122"/>
                    <a:pt x="222591" y="274647"/>
                  </a:cubicBezTo>
                  <a:cubicBezTo>
                    <a:pt x="222526" y="258172"/>
                    <a:pt x="212259" y="246666"/>
                    <a:pt x="201470" y="236532"/>
                  </a:cubicBezTo>
                  <a:cubicBezTo>
                    <a:pt x="190680" y="226399"/>
                    <a:pt x="179368" y="217639"/>
                    <a:pt x="177210" y="206656"/>
                  </a:cubicBezTo>
                  <a:cubicBezTo>
                    <a:pt x="175052" y="195672"/>
                    <a:pt x="180872" y="185212"/>
                    <a:pt x="189700" y="179393"/>
                  </a:cubicBezTo>
                  <a:cubicBezTo>
                    <a:pt x="198527" y="173575"/>
                    <a:pt x="210298" y="172398"/>
                    <a:pt x="219976" y="180113"/>
                  </a:cubicBezTo>
                  <a:cubicBezTo>
                    <a:pt x="229654" y="187762"/>
                    <a:pt x="239855" y="182204"/>
                    <a:pt x="250252" y="175863"/>
                  </a:cubicBezTo>
                  <a:cubicBezTo>
                    <a:pt x="260649" y="169456"/>
                    <a:pt x="271373" y="162265"/>
                    <a:pt x="282163" y="166645"/>
                  </a:cubicBezTo>
                  <a:cubicBezTo>
                    <a:pt x="292952" y="171025"/>
                    <a:pt x="330487" y="174686"/>
                    <a:pt x="365340" y="177301"/>
                  </a:cubicBezTo>
                  <a:cubicBezTo>
                    <a:pt x="400194" y="179916"/>
                    <a:pt x="432366" y="181420"/>
                    <a:pt x="432366" y="181420"/>
                  </a:cubicBezTo>
                  <a:cubicBezTo>
                    <a:pt x="432366" y="181420"/>
                    <a:pt x="442306" y="184231"/>
                    <a:pt x="458261" y="191292"/>
                  </a:cubicBezTo>
                  <a:cubicBezTo>
                    <a:pt x="474216" y="198353"/>
                    <a:pt x="496188" y="209597"/>
                    <a:pt x="520252" y="226530"/>
                  </a:cubicBezTo>
                  <a:cubicBezTo>
                    <a:pt x="519663" y="221953"/>
                    <a:pt x="519009" y="217769"/>
                    <a:pt x="518225" y="214108"/>
                  </a:cubicBezTo>
                  <a:cubicBezTo>
                    <a:pt x="517440" y="210513"/>
                    <a:pt x="516590" y="207440"/>
                    <a:pt x="515609" y="205086"/>
                  </a:cubicBezTo>
                  <a:cubicBezTo>
                    <a:pt x="509789" y="191226"/>
                    <a:pt x="509724" y="176386"/>
                    <a:pt x="507239" y="163572"/>
                  </a:cubicBezTo>
                  <a:cubicBezTo>
                    <a:pt x="504754" y="150693"/>
                    <a:pt x="499915" y="139841"/>
                    <a:pt x="484417" y="133957"/>
                  </a:cubicBezTo>
                  <a:cubicBezTo>
                    <a:pt x="476440" y="130949"/>
                    <a:pt x="470751" y="122385"/>
                    <a:pt x="466696" y="111336"/>
                  </a:cubicBezTo>
                  <a:cubicBezTo>
                    <a:pt x="462642" y="100288"/>
                    <a:pt x="460223" y="86755"/>
                    <a:pt x="458784" y="73876"/>
                  </a:cubicBezTo>
                  <a:cubicBezTo>
                    <a:pt x="451526" y="76164"/>
                    <a:pt x="444790" y="78256"/>
                    <a:pt x="439036" y="80021"/>
                  </a:cubicBezTo>
                  <a:cubicBezTo>
                    <a:pt x="433282" y="81786"/>
                    <a:pt x="428573" y="83159"/>
                    <a:pt x="425238" y="84009"/>
                  </a:cubicBezTo>
                  <a:cubicBezTo>
                    <a:pt x="412422" y="87343"/>
                    <a:pt x="392412" y="88258"/>
                    <a:pt x="373122" y="85055"/>
                  </a:cubicBezTo>
                  <a:cubicBezTo>
                    <a:pt x="353831" y="81852"/>
                    <a:pt x="335391" y="74529"/>
                    <a:pt x="325648" y="61389"/>
                  </a:cubicBezTo>
                  <a:cubicBezTo>
                    <a:pt x="318389" y="51582"/>
                    <a:pt x="303546" y="39553"/>
                    <a:pt x="287852" y="28308"/>
                  </a:cubicBezTo>
                  <a:cubicBezTo>
                    <a:pt x="272092" y="17064"/>
                    <a:pt x="255483" y="6603"/>
                    <a:pt x="244563" y="0"/>
                  </a:cubicBezTo>
                  <a:cubicBezTo>
                    <a:pt x="240116" y="4053"/>
                    <a:pt x="229327" y="13598"/>
                    <a:pt x="217818" y="22359"/>
                  </a:cubicBezTo>
                  <a:cubicBezTo>
                    <a:pt x="206309" y="31119"/>
                    <a:pt x="194081" y="39161"/>
                    <a:pt x="186626" y="40141"/>
                  </a:cubicBezTo>
                  <a:cubicBezTo>
                    <a:pt x="177994" y="41318"/>
                    <a:pt x="176425" y="53478"/>
                    <a:pt x="174856" y="65312"/>
                  </a:cubicBezTo>
                  <a:cubicBezTo>
                    <a:pt x="173287" y="77210"/>
                    <a:pt x="171717" y="88781"/>
                    <a:pt x="163086" y="88847"/>
                  </a:cubicBezTo>
                  <a:cubicBezTo>
                    <a:pt x="154454" y="88912"/>
                    <a:pt x="146934" y="96692"/>
                    <a:pt x="141049" y="106106"/>
                  </a:cubicBezTo>
                  <a:cubicBezTo>
                    <a:pt x="135163" y="115521"/>
                    <a:pt x="130913" y="126569"/>
                    <a:pt x="128821" y="133237"/>
                  </a:cubicBezTo>
                  <a:cubicBezTo>
                    <a:pt x="126663" y="139906"/>
                    <a:pt x="115873" y="137683"/>
                    <a:pt x="103449" y="134741"/>
                  </a:cubicBezTo>
                  <a:cubicBezTo>
                    <a:pt x="91024" y="131734"/>
                    <a:pt x="77031" y="127942"/>
                    <a:pt x="68399" y="131342"/>
                  </a:cubicBezTo>
                  <a:cubicBezTo>
                    <a:pt x="62252" y="133761"/>
                    <a:pt x="50089" y="136441"/>
                    <a:pt x="37011" y="138925"/>
                  </a:cubicBezTo>
                  <a:cubicBezTo>
                    <a:pt x="23933" y="141410"/>
                    <a:pt x="9874" y="143632"/>
                    <a:pt x="0" y="145201"/>
                  </a:cubicBezTo>
                  <a:cubicBezTo>
                    <a:pt x="1569" y="155269"/>
                    <a:pt x="2093" y="165860"/>
                    <a:pt x="4120" y="173967"/>
                  </a:cubicBezTo>
                  <a:cubicBezTo>
                    <a:pt x="6212" y="182074"/>
                    <a:pt x="9874" y="187631"/>
                    <a:pt x="17721" y="187565"/>
                  </a:cubicBezTo>
                  <a:cubicBezTo>
                    <a:pt x="30668" y="187500"/>
                    <a:pt x="48978" y="186715"/>
                    <a:pt x="64279" y="190311"/>
                  </a:cubicBezTo>
                  <a:cubicBezTo>
                    <a:pt x="79581" y="193907"/>
                    <a:pt x="91809" y="201948"/>
                    <a:pt x="92594" y="219665"/>
                  </a:cubicBezTo>
                  <a:cubicBezTo>
                    <a:pt x="93378" y="237317"/>
                    <a:pt x="109268" y="265625"/>
                    <a:pt x="127905" y="292822"/>
                  </a:cubicBezTo>
                  <a:cubicBezTo>
                    <a:pt x="146541" y="320018"/>
                    <a:pt x="167859" y="346038"/>
                    <a:pt x="179433" y="359244"/>
                  </a:cubicBezTo>
                  <a:cubicBezTo>
                    <a:pt x="190942" y="372450"/>
                    <a:pt x="209644" y="377550"/>
                    <a:pt x="225861" y="382061"/>
                  </a:cubicBezTo>
                  <a:cubicBezTo>
                    <a:pt x="242078" y="386572"/>
                    <a:pt x="255745" y="390560"/>
                    <a:pt x="257248" y="401608"/>
                  </a:cubicBezTo>
                  <a:cubicBezTo>
                    <a:pt x="258687" y="412657"/>
                    <a:pt x="268823" y="423313"/>
                    <a:pt x="283928" y="431485"/>
                  </a:cubicBezTo>
                  <a:cubicBezTo>
                    <a:pt x="299034" y="439723"/>
                    <a:pt x="319174" y="445476"/>
                    <a:pt x="340753" y="446914"/>
                  </a:cubicBezTo>
                  <a:cubicBezTo>
                    <a:pt x="346638" y="447307"/>
                    <a:pt x="353047" y="449202"/>
                    <a:pt x="359978" y="452210"/>
                  </a:cubicBezTo>
                  <a:cubicBezTo>
                    <a:pt x="366844" y="455217"/>
                    <a:pt x="374233" y="459336"/>
                    <a:pt x="381753" y="464174"/>
                  </a:cubicBezTo>
                  <a:cubicBezTo>
                    <a:pt x="366583" y="441619"/>
                    <a:pt x="346377" y="422006"/>
                    <a:pt x="330160" y="406511"/>
                  </a:cubicBezTo>
                  <a:cubicBezTo>
                    <a:pt x="313943" y="390756"/>
                    <a:pt x="301649" y="379380"/>
                    <a:pt x="302434" y="373235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1" name="Volný tvar 90">
              <a:extLst>
                <a:ext uri="{FF2B5EF4-FFF2-40B4-BE49-F238E27FC236}">
                  <a16:creationId xmlns:a16="http://schemas.microsoft.com/office/drawing/2014/main" id="{036D8AAE-A05F-0747-9DEE-937180AE2837}"/>
                </a:ext>
              </a:extLst>
            </p:cNvPr>
            <p:cNvSpPr/>
            <p:nvPr/>
          </p:nvSpPr>
          <p:spPr>
            <a:xfrm>
              <a:off x="6835835" y="4638728"/>
              <a:ext cx="516590" cy="464173"/>
            </a:xfrm>
            <a:custGeom>
              <a:avLst/>
              <a:gdLst>
                <a:gd name="connsiteX0" fmla="*/ 302434 w 516589"/>
                <a:gd name="connsiteY0" fmla="*/ 373235 h 464173"/>
                <a:gd name="connsiteX1" fmla="*/ 302434 w 516589"/>
                <a:gd name="connsiteY1" fmla="*/ 373235 h 464173"/>
                <a:gd name="connsiteX2" fmla="*/ 263330 w 516589"/>
                <a:gd name="connsiteY2" fmla="*/ 329694 h 464173"/>
                <a:gd name="connsiteX3" fmla="*/ 222591 w 516589"/>
                <a:gd name="connsiteY3" fmla="*/ 274647 h 464173"/>
                <a:gd name="connsiteX4" fmla="*/ 201470 w 516589"/>
                <a:gd name="connsiteY4" fmla="*/ 236532 h 464173"/>
                <a:gd name="connsiteX5" fmla="*/ 177210 w 516589"/>
                <a:gd name="connsiteY5" fmla="*/ 206656 h 464173"/>
                <a:gd name="connsiteX6" fmla="*/ 189700 w 516589"/>
                <a:gd name="connsiteY6" fmla="*/ 179393 h 464173"/>
                <a:gd name="connsiteX7" fmla="*/ 219976 w 516589"/>
                <a:gd name="connsiteY7" fmla="*/ 180113 h 464173"/>
                <a:gd name="connsiteX8" fmla="*/ 250252 w 516589"/>
                <a:gd name="connsiteY8" fmla="*/ 175863 h 464173"/>
                <a:gd name="connsiteX9" fmla="*/ 282163 w 516589"/>
                <a:gd name="connsiteY9" fmla="*/ 166645 h 464173"/>
                <a:gd name="connsiteX10" fmla="*/ 365340 w 516589"/>
                <a:gd name="connsiteY10" fmla="*/ 177301 h 464173"/>
                <a:gd name="connsiteX11" fmla="*/ 432366 w 516589"/>
                <a:gd name="connsiteY11" fmla="*/ 181420 h 464173"/>
                <a:gd name="connsiteX12" fmla="*/ 458261 w 516589"/>
                <a:gd name="connsiteY12" fmla="*/ 191292 h 464173"/>
                <a:gd name="connsiteX13" fmla="*/ 520252 w 516589"/>
                <a:gd name="connsiteY13" fmla="*/ 226530 h 464173"/>
                <a:gd name="connsiteX14" fmla="*/ 518225 w 516589"/>
                <a:gd name="connsiteY14" fmla="*/ 214108 h 464173"/>
                <a:gd name="connsiteX15" fmla="*/ 515609 w 516589"/>
                <a:gd name="connsiteY15" fmla="*/ 205086 h 464173"/>
                <a:gd name="connsiteX16" fmla="*/ 507239 w 516589"/>
                <a:gd name="connsiteY16" fmla="*/ 163572 h 464173"/>
                <a:gd name="connsiteX17" fmla="*/ 484417 w 516589"/>
                <a:gd name="connsiteY17" fmla="*/ 133957 h 464173"/>
                <a:gd name="connsiteX18" fmla="*/ 466696 w 516589"/>
                <a:gd name="connsiteY18" fmla="*/ 111336 h 464173"/>
                <a:gd name="connsiteX19" fmla="*/ 458784 w 516589"/>
                <a:gd name="connsiteY19" fmla="*/ 73876 h 464173"/>
                <a:gd name="connsiteX20" fmla="*/ 439036 w 516589"/>
                <a:gd name="connsiteY20" fmla="*/ 80021 h 464173"/>
                <a:gd name="connsiteX21" fmla="*/ 425238 w 516589"/>
                <a:gd name="connsiteY21" fmla="*/ 84009 h 464173"/>
                <a:gd name="connsiteX22" fmla="*/ 373122 w 516589"/>
                <a:gd name="connsiteY22" fmla="*/ 85055 h 464173"/>
                <a:gd name="connsiteX23" fmla="*/ 325648 w 516589"/>
                <a:gd name="connsiteY23" fmla="*/ 61389 h 464173"/>
                <a:gd name="connsiteX24" fmla="*/ 287852 w 516589"/>
                <a:gd name="connsiteY24" fmla="*/ 28308 h 464173"/>
                <a:gd name="connsiteX25" fmla="*/ 244563 w 516589"/>
                <a:gd name="connsiteY25" fmla="*/ 0 h 464173"/>
                <a:gd name="connsiteX26" fmla="*/ 217818 w 516589"/>
                <a:gd name="connsiteY26" fmla="*/ 22359 h 464173"/>
                <a:gd name="connsiteX27" fmla="*/ 186626 w 516589"/>
                <a:gd name="connsiteY27" fmla="*/ 40141 h 464173"/>
                <a:gd name="connsiteX28" fmla="*/ 174856 w 516589"/>
                <a:gd name="connsiteY28" fmla="*/ 65312 h 464173"/>
                <a:gd name="connsiteX29" fmla="*/ 163086 w 516589"/>
                <a:gd name="connsiteY29" fmla="*/ 88847 h 464173"/>
                <a:gd name="connsiteX30" fmla="*/ 141049 w 516589"/>
                <a:gd name="connsiteY30" fmla="*/ 106106 h 464173"/>
                <a:gd name="connsiteX31" fmla="*/ 128821 w 516589"/>
                <a:gd name="connsiteY31" fmla="*/ 133237 h 464173"/>
                <a:gd name="connsiteX32" fmla="*/ 103449 w 516589"/>
                <a:gd name="connsiteY32" fmla="*/ 134741 h 464173"/>
                <a:gd name="connsiteX33" fmla="*/ 68399 w 516589"/>
                <a:gd name="connsiteY33" fmla="*/ 131342 h 464173"/>
                <a:gd name="connsiteX34" fmla="*/ 37011 w 516589"/>
                <a:gd name="connsiteY34" fmla="*/ 138925 h 464173"/>
                <a:gd name="connsiteX35" fmla="*/ 0 w 516589"/>
                <a:gd name="connsiteY35" fmla="*/ 145201 h 464173"/>
                <a:gd name="connsiteX36" fmla="*/ 4120 w 516589"/>
                <a:gd name="connsiteY36" fmla="*/ 173967 h 464173"/>
                <a:gd name="connsiteX37" fmla="*/ 17721 w 516589"/>
                <a:gd name="connsiteY37" fmla="*/ 187565 h 464173"/>
                <a:gd name="connsiteX38" fmla="*/ 64279 w 516589"/>
                <a:gd name="connsiteY38" fmla="*/ 190311 h 464173"/>
                <a:gd name="connsiteX39" fmla="*/ 92594 w 516589"/>
                <a:gd name="connsiteY39" fmla="*/ 219665 h 464173"/>
                <a:gd name="connsiteX40" fmla="*/ 127905 w 516589"/>
                <a:gd name="connsiteY40" fmla="*/ 292822 h 464173"/>
                <a:gd name="connsiteX41" fmla="*/ 179433 w 516589"/>
                <a:gd name="connsiteY41" fmla="*/ 359244 h 464173"/>
                <a:gd name="connsiteX42" fmla="*/ 225861 w 516589"/>
                <a:gd name="connsiteY42" fmla="*/ 382061 h 464173"/>
                <a:gd name="connsiteX43" fmla="*/ 257248 w 516589"/>
                <a:gd name="connsiteY43" fmla="*/ 401608 h 464173"/>
                <a:gd name="connsiteX44" fmla="*/ 283928 w 516589"/>
                <a:gd name="connsiteY44" fmla="*/ 431485 h 464173"/>
                <a:gd name="connsiteX45" fmla="*/ 340753 w 516589"/>
                <a:gd name="connsiteY45" fmla="*/ 446914 h 464173"/>
                <a:gd name="connsiteX46" fmla="*/ 359978 w 516589"/>
                <a:gd name="connsiteY46" fmla="*/ 452210 h 464173"/>
                <a:gd name="connsiteX47" fmla="*/ 381753 w 516589"/>
                <a:gd name="connsiteY47" fmla="*/ 464174 h 464173"/>
                <a:gd name="connsiteX48" fmla="*/ 330160 w 516589"/>
                <a:gd name="connsiteY48" fmla="*/ 406511 h 464173"/>
                <a:gd name="connsiteX49" fmla="*/ 302434 w 516589"/>
                <a:gd name="connsiteY49" fmla="*/ 373235 h 46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16589" h="464173">
                  <a:moveTo>
                    <a:pt x="302434" y="373235"/>
                  </a:moveTo>
                  <a:lnTo>
                    <a:pt x="302434" y="373235"/>
                  </a:lnTo>
                  <a:cubicBezTo>
                    <a:pt x="303480" y="364409"/>
                    <a:pt x="283536" y="348000"/>
                    <a:pt x="263330" y="329694"/>
                  </a:cubicBezTo>
                  <a:cubicBezTo>
                    <a:pt x="243124" y="311389"/>
                    <a:pt x="222657" y="291122"/>
                    <a:pt x="222591" y="274647"/>
                  </a:cubicBezTo>
                  <a:cubicBezTo>
                    <a:pt x="222526" y="258172"/>
                    <a:pt x="212259" y="246666"/>
                    <a:pt x="201470" y="236532"/>
                  </a:cubicBezTo>
                  <a:cubicBezTo>
                    <a:pt x="190680" y="226399"/>
                    <a:pt x="179368" y="217639"/>
                    <a:pt x="177210" y="206656"/>
                  </a:cubicBezTo>
                  <a:cubicBezTo>
                    <a:pt x="175052" y="195672"/>
                    <a:pt x="180872" y="185212"/>
                    <a:pt x="189700" y="179393"/>
                  </a:cubicBezTo>
                  <a:cubicBezTo>
                    <a:pt x="198527" y="173575"/>
                    <a:pt x="210298" y="172398"/>
                    <a:pt x="219976" y="180113"/>
                  </a:cubicBezTo>
                  <a:cubicBezTo>
                    <a:pt x="229654" y="187762"/>
                    <a:pt x="239855" y="182204"/>
                    <a:pt x="250252" y="175863"/>
                  </a:cubicBezTo>
                  <a:cubicBezTo>
                    <a:pt x="260649" y="169456"/>
                    <a:pt x="271373" y="162265"/>
                    <a:pt x="282163" y="166645"/>
                  </a:cubicBezTo>
                  <a:cubicBezTo>
                    <a:pt x="292952" y="171025"/>
                    <a:pt x="330487" y="174686"/>
                    <a:pt x="365340" y="177301"/>
                  </a:cubicBezTo>
                  <a:cubicBezTo>
                    <a:pt x="400194" y="179916"/>
                    <a:pt x="432366" y="181420"/>
                    <a:pt x="432366" y="181420"/>
                  </a:cubicBezTo>
                  <a:cubicBezTo>
                    <a:pt x="432366" y="181420"/>
                    <a:pt x="442306" y="184231"/>
                    <a:pt x="458261" y="191292"/>
                  </a:cubicBezTo>
                  <a:cubicBezTo>
                    <a:pt x="474216" y="198353"/>
                    <a:pt x="496188" y="209597"/>
                    <a:pt x="520252" y="226530"/>
                  </a:cubicBezTo>
                  <a:cubicBezTo>
                    <a:pt x="519663" y="221953"/>
                    <a:pt x="519009" y="217769"/>
                    <a:pt x="518225" y="214108"/>
                  </a:cubicBezTo>
                  <a:cubicBezTo>
                    <a:pt x="517440" y="210513"/>
                    <a:pt x="516590" y="207440"/>
                    <a:pt x="515609" y="205086"/>
                  </a:cubicBezTo>
                  <a:cubicBezTo>
                    <a:pt x="509789" y="191226"/>
                    <a:pt x="509724" y="176386"/>
                    <a:pt x="507239" y="163572"/>
                  </a:cubicBezTo>
                  <a:cubicBezTo>
                    <a:pt x="504754" y="150693"/>
                    <a:pt x="499915" y="139841"/>
                    <a:pt x="484417" y="133957"/>
                  </a:cubicBezTo>
                  <a:cubicBezTo>
                    <a:pt x="476440" y="130949"/>
                    <a:pt x="470751" y="122385"/>
                    <a:pt x="466696" y="111336"/>
                  </a:cubicBezTo>
                  <a:cubicBezTo>
                    <a:pt x="462642" y="100288"/>
                    <a:pt x="460223" y="86755"/>
                    <a:pt x="458784" y="73876"/>
                  </a:cubicBezTo>
                  <a:cubicBezTo>
                    <a:pt x="451526" y="76164"/>
                    <a:pt x="444790" y="78256"/>
                    <a:pt x="439036" y="80021"/>
                  </a:cubicBezTo>
                  <a:cubicBezTo>
                    <a:pt x="433282" y="81786"/>
                    <a:pt x="428573" y="83159"/>
                    <a:pt x="425238" y="84009"/>
                  </a:cubicBezTo>
                  <a:cubicBezTo>
                    <a:pt x="412422" y="87343"/>
                    <a:pt x="392412" y="88258"/>
                    <a:pt x="373122" y="85055"/>
                  </a:cubicBezTo>
                  <a:cubicBezTo>
                    <a:pt x="353831" y="81852"/>
                    <a:pt x="335391" y="74529"/>
                    <a:pt x="325648" y="61389"/>
                  </a:cubicBezTo>
                  <a:cubicBezTo>
                    <a:pt x="318389" y="51582"/>
                    <a:pt x="303546" y="39553"/>
                    <a:pt x="287852" y="28308"/>
                  </a:cubicBezTo>
                  <a:cubicBezTo>
                    <a:pt x="272092" y="17064"/>
                    <a:pt x="255483" y="6603"/>
                    <a:pt x="244563" y="0"/>
                  </a:cubicBezTo>
                  <a:cubicBezTo>
                    <a:pt x="240116" y="4053"/>
                    <a:pt x="229327" y="13598"/>
                    <a:pt x="217818" y="22359"/>
                  </a:cubicBezTo>
                  <a:cubicBezTo>
                    <a:pt x="206309" y="31119"/>
                    <a:pt x="194081" y="39161"/>
                    <a:pt x="186626" y="40141"/>
                  </a:cubicBezTo>
                  <a:cubicBezTo>
                    <a:pt x="177994" y="41318"/>
                    <a:pt x="176425" y="53478"/>
                    <a:pt x="174856" y="65312"/>
                  </a:cubicBezTo>
                  <a:cubicBezTo>
                    <a:pt x="173287" y="77210"/>
                    <a:pt x="171717" y="88781"/>
                    <a:pt x="163086" y="88847"/>
                  </a:cubicBezTo>
                  <a:cubicBezTo>
                    <a:pt x="154454" y="88912"/>
                    <a:pt x="146934" y="96692"/>
                    <a:pt x="141049" y="106106"/>
                  </a:cubicBezTo>
                  <a:cubicBezTo>
                    <a:pt x="135163" y="115521"/>
                    <a:pt x="130913" y="126569"/>
                    <a:pt x="128821" y="133237"/>
                  </a:cubicBezTo>
                  <a:cubicBezTo>
                    <a:pt x="126663" y="139906"/>
                    <a:pt x="115873" y="137683"/>
                    <a:pt x="103449" y="134741"/>
                  </a:cubicBezTo>
                  <a:cubicBezTo>
                    <a:pt x="91024" y="131734"/>
                    <a:pt x="77031" y="127942"/>
                    <a:pt x="68399" y="131342"/>
                  </a:cubicBezTo>
                  <a:cubicBezTo>
                    <a:pt x="62252" y="133761"/>
                    <a:pt x="50089" y="136441"/>
                    <a:pt x="37011" y="138925"/>
                  </a:cubicBezTo>
                  <a:cubicBezTo>
                    <a:pt x="23933" y="141410"/>
                    <a:pt x="9874" y="143632"/>
                    <a:pt x="0" y="145201"/>
                  </a:cubicBezTo>
                  <a:cubicBezTo>
                    <a:pt x="1569" y="155269"/>
                    <a:pt x="2093" y="165860"/>
                    <a:pt x="4120" y="173967"/>
                  </a:cubicBezTo>
                  <a:cubicBezTo>
                    <a:pt x="6212" y="182074"/>
                    <a:pt x="9874" y="187631"/>
                    <a:pt x="17721" y="187565"/>
                  </a:cubicBezTo>
                  <a:cubicBezTo>
                    <a:pt x="30668" y="187500"/>
                    <a:pt x="48978" y="186715"/>
                    <a:pt x="64279" y="190311"/>
                  </a:cubicBezTo>
                  <a:cubicBezTo>
                    <a:pt x="79581" y="193907"/>
                    <a:pt x="91809" y="201948"/>
                    <a:pt x="92594" y="219665"/>
                  </a:cubicBezTo>
                  <a:cubicBezTo>
                    <a:pt x="93378" y="237317"/>
                    <a:pt x="109268" y="265625"/>
                    <a:pt x="127905" y="292822"/>
                  </a:cubicBezTo>
                  <a:cubicBezTo>
                    <a:pt x="146541" y="320018"/>
                    <a:pt x="167859" y="346038"/>
                    <a:pt x="179433" y="359244"/>
                  </a:cubicBezTo>
                  <a:cubicBezTo>
                    <a:pt x="190942" y="372450"/>
                    <a:pt x="209644" y="377550"/>
                    <a:pt x="225861" y="382061"/>
                  </a:cubicBezTo>
                  <a:cubicBezTo>
                    <a:pt x="242078" y="386572"/>
                    <a:pt x="255745" y="390560"/>
                    <a:pt x="257248" y="401608"/>
                  </a:cubicBezTo>
                  <a:cubicBezTo>
                    <a:pt x="258687" y="412657"/>
                    <a:pt x="268823" y="423313"/>
                    <a:pt x="283928" y="431485"/>
                  </a:cubicBezTo>
                  <a:cubicBezTo>
                    <a:pt x="299034" y="439723"/>
                    <a:pt x="319174" y="445476"/>
                    <a:pt x="340753" y="446914"/>
                  </a:cubicBezTo>
                  <a:cubicBezTo>
                    <a:pt x="346638" y="447307"/>
                    <a:pt x="353047" y="449202"/>
                    <a:pt x="359978" y="452210"/>
                  </a:cubicBezTo>
                  <a:cubicBezTo>
                    <a:pt x="366844" y="455217"/>
                    <a:pt x="374233" y="459336"/>
                    <a:pt x="381753" y="464174"/>
                  </a:cubicBezTo>
                  <a:cubicBezTo>
                    <a:pt x="366583" y="441619"/>
                    <a:pt x="346377" y="422006"/>
                    <a:pt x="330160" y="406511"/>
                  </a:cubicBezTo>
                  <a:cubicBezTo>
                    <a:pt x="313943" y="390756"/>
                    <a:pt x="301649" y="379380"/>
                    <a:pt x="302434" y="373235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2" name="Volný tvar 91">
              <a:extLst>
                <a:ext uri="{FF2B5EF4-FFF2-40B4-BE49-F238E27FC236}">
                  <a16:creationId xmlns:a16="http://schemas.microsoft.com/office/drawing/2014/main" id="{0E19C566-9C09-694B-92ED-E06F7D5BEAFB}"/>
                </a:ext>
              </a:extLst>
            </p:cNvPr>
            <p:cNvSpPr/>
            <p:nvPr/>
          </p:nvSpPr>
          <p:spPr>
            <a:xfrm>
              <a:off x="3070417" y="1904091"/>
              <a:ext cx="503512" cy="359571"/>
            </a:xfrm>
            <a:custGeom>
              <a:avLst/>
              <a:gdLst>
                <a:gd name="connsiteX0" fmla="*/ 413207 w 503511"/>
                <a:gd name="connsiteY0" fmla="*/ 299622 h 359571"/>
                <a:gd name="connsiteX1" fmla="*/ 459112 w 503511"/>
                <a:gd name="connsiteY1" fmla="*/ 265168 h 359571"/>
                <a:gd name="connsiteX2" fmla="*/ 504755 w 503511"/>
                <a:gd name="connsiteY2" fmla="*/ 223785 h 359571"/>
                <a:gd name="connsiteX3" fmla="*/ 488734 w 503511"/>
                <a:gd name="connsiteY3" fmla="*/ 165861 h 359571"/>
                <a:gd name="connsiteX4" fmla="*/ 467547 w 503511"/>
                <a:gd name="connsiteY4" fmla="*/ 129708 h 359571"/>
                <a:gd name="connsiteX5" fmla="*/ 465847 w 503511"/>
                <a:gd name="connsiteY5" fmla="*/ 87998 h 359571"/>
                <a:gd name="connsiteX6" fmla="*/ 432236 w 503511"/>
                <a:gd name="connsiteY6" fmla="*/ 85187 h 359571"/>
                <a:gd name="connsiteX7" fmla="*/ 390582 w 503511"/>
                <a:gd name="connsiteY7" fmla="*/ 47464 h 359571"/>
                <a:gd name="connsiteX8" fmla="*/ 378092 w 503511"/>
                <a:gd name="connsiteY8" fmla="*/ 85710 h 359571"/>
                <a:gd name="connsiteX9" fmla="*/ 348862 w 503511"/>
                <a:gd name="connsiteY9" fmla="*/ 83618 h 359571"/>
                <a:gd name="connsiteX10" fmla="*/ 329310 w 503511"/>
                <a:gd name="connsiteY10" fmla="*/ 81199 h 359571"/>
                <a:gd name="connsiteX11" fmla="*/ 300277 w 503511"/>
                <a:gd name="connsiteY11" fmla="*/ 82114 h 359571"/>
                <a:gd name="connsiteX12" fmla="*/ 277063 w 503511"/>
                <a:gd name="connsiteY12" fmla="*/ 66293 h 359571"/>
                <a:gd name="connsiteX13" fmla="*/ 239659 w 503511"/>
                <a:gd name="connsiteY13" fmla="*/ 90417 h 359571"/>
                <a:gd name="connsiteX14" fmla="*/ 222527 w 503511"/>
                <a:gd name="connsiteY14" fmla="*/ 73680 h 359571"/>
                <a:gd name="connsiteX15" fmla="*/ 196828 w 503511"/>
                <a:gd name="connsiteY15" fmla="*/ 89959 h 359571"/>
                <a:gd name="connsiteX16" fmla="*/ 185254 w 503511"/>
                <a:gd name="connsiteY16" fmla="*/ 118529 h 359571"/>
                <a:gd name="connsiteX17" fmla="*/ 150335 w 503511"/>
                <a:gd name="connsiteY17" fmla="*/ 132192 h 359571"/>
                <a:gd name="connsiteX18" fmla="*/ 146280 w 503511"/>
                <a:gd name="connsiteY18" fmla="*/ 78257 h 359571"/>
                <a:gd name="connsiteX19" fmla="*/ 83374 w 503511"/>
                <a:gd name="connsiteY19" fmla="*/ 393 h 359571"/>
                <a:gd name="connsiteX20" fmla="*/ 84290 w 503511"/>
                <a:gd name="connsiteY20" fmla="*/ 37985 h 359571"/>
                <a:gd name="connsiteX21" fmla="*/ 66634 w 503511"/>
                <a:gd name="connsiteY21" fmla="*/ 32951 h 359571"/>
                <a:gd name="connsiteX22" fmla="*/ 32238 w 503511"/>
                <a:gd name="connsiteY22" fmla="*/ 43803 h 359571"/>
                <a:gd name="connsiteX23" fmla="*/ 393 w 503511"/>
                <a:gd name="connsiteY23" fmla="*/ 82637 h 359571"/>
                <a:gd name="connsiteX24" fmla="*/ 44532 w 503511"/>
                <a:gd name="connsiteY24" fmla="*/ 105976 h 359571"/>
                <a:gd name="connsiteX25" fmla="*/ 103515 w 503511"/>
                <a:gd name="connsiteY25" fmla="*/ 116110 h 359571"/>
                <a:gd name="connsiteX26" fmla="*/ 88736 w 503511"/>
                <a:gd name="connsiteY26" fmla="*/ 146118 h 359571"/>
                <a:gd name="connsiteX27" fmla="*/ 60487 w 503511"/>
                <a:gd name="connsiteY27" fmla="*/ 159977 h 359571"/>
                <a:gd name="connsiteX28" fmla="*/ 1635 w 503511"/>
                <a:gd name="connsiteY28" fmla="*/ 170568 h 359571"/>
                <a:gd name="connsiteX29" fmla="*/ 71800 w 503511"/>
                <a:gd name="connsiteY29" fmla="*/ 184624 h 359571"/>
                <a:gd name="connsiteX30" fmla="*/ 84944 w 503511"/>
                <a:gd name="connsiteY30" fmla="*/ 211559 h 359571"/>
                <a:gd name="connsiteX31" fmla="*/ 95537 w 503511"/>
                <a:gd name="connsiteY31" fmla="*/ 236076 h 359571"/>
                <a:gd name="connsiteX32" fmla="*/ 73958 w 503511"/>
                <a:gd name="connsiteY32" fmla="*/ 262880 h 359571"/>
                <a:gd name="connsiteX33" fmla="*/ 45905 w 503511"/>
                <a:gd name="connsiteY33" fmla="*/ 279682 h 359571"/>
                <a:gd name="connsiteX34" fmla="*/ 108223 w 503511"/>
                <a:gd name="connsiteY34" fmla="*/ 287462 h 359571"/>
                <a:gd name="connsiteX35" fmla="*/ 188654 w 503511"/>
                <a:gd name="connsiteY35" fmla="*/ 349569 h 359571"/>
                <a:gd name="connsiteX36" fmla="*/ 277194 w 503511"/>
                <a:gd name="connsiteY36" fmla="*/ 338259 h 359571"/>
                <a:gd name="connsiteX37" fmla="*/ 342192 w 503511"/>
                <a:gd name="connsiteY37" fmla="*/ 321850 h 359571"/>
                <a:gd name="connsiteX38" fmla="*/ 413207 w 503511"/>
                <a:gd name="connsiteY38" fmla="*/ 299622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03511" h="359571">
                  <a:moveTo>
                    <a:pt x="413207" y="299622"/>
                  </a:moveTo>
                  <a:cubicBezTo>
                    <a:pt x="441587" y="302564"/>
                    <a:pt x="447930" y="261246"/>
                    <a:pt x="459112" y="265168"/>
                  </a:cubicBezTo>
                  <a:cubicBezTo>
                    <a:pt x="470294" y="269091"/>
                    <a:pt x="494227" y="241633"/>
                    <a:pt x="504755" y="223785"/>
                  </a:cubicBezTo>
                  <a:cubicBezTo>
                    <a:pt x="515217" y="205872"/>
                    <a:pt x="505997" y="168869"/>
                    <a:pt x="488734" y="165861"/>
                  </a:cubicBezTo>
                  <a:cubicBezTo>
                    <a:pt x="471471" y="162854"/>
                    <a:pt x="461662" y="142457"/>
                    <a:pt x="467547" y="129708"/>
                  </a:cubicBezTo>
                  <a:cubicBezTo>
                    <a:pt x="473432" y="116894"/>
                    <a:pt x="463427" y="97412"/>
                    <a:pt x="465847" y="87998"/>
                  </a:cubicBezTo>
                  <a:cubicBezTo>
                    <a:pt x="468201" y="78518"/>
                    <a:pt x="444399" y="83291"/>
                    <a:pt x="432236" y="85187"/>
                  </a:cubicBezTo>
                  <a:cubicBezTo>
                    <a:pt x="420073" y="87017"/>
                    <a:pt x="402679" y="41646"/>
                    <a:pt x="390582" y="47464"/>
                  </a:cubicBezTo>
                  <a:cubicBezTo>
                    <a:pt x="378484" y="53283"/>
                    <a:pt x="382931" y="74726"/>
                    <a:pt x="378092" y="85710"/>
                  </a:cubicBezTo>
                  <a:cubicBezTo>
                    <a:pt x="373253" y="96693"/>
                    <a:pt x="351151" y="70215"/>
                    <a:pt x="348862" y="83618"/>
                  </a:cubicBezTo>
                  <a:cubicBezTo>
                    <a:pt x="346574" y="97020"/>
                    <a:pt x="335457" y="97085"/>
                    <a:pt x="329310" y="81199"/>
                  </a:cubicBezTo>
                  <a:cubicBezTo>
                    <a:pt x="323098" y="65378"/>
                    <a:pt x="301519" y="70542"/>
                    <a:pt x="300277" y="82114"/>
                  </a:cubicBezTo>
                  <a:cubicBezTo>
                    <a:pt x="299034" y="93751"/>
                    <a:pt x="291318" y="82572"/>
                    <a:pt x="277063" y="66293"/>
                  </a:cubicBezTo>
                  <a:cubicBezTo>
                    <a:pt x="262808" y="50014"/>
                    <a:pt x="240640" y="75772"/>
                    <a:pt x="239659" y="90417"/>
                  </a:cubicBezTo>
                  <a:cubicBezTo>
                    <a:pt x="238613" y="104996"/>
                    <a:pt x="230766" y="107611"/>
                    <a:pt x="222527" y="73680"/>
                  </a:cubicBezTo>
                  <a:cubicBezTo>
                    <a:pt x="214287" y="39750"/>
                    <a:pt x="192512" y="71458"/>
                    <a:pt x="196828" y="89959"/>
                  </a:cubicBezTo>
                  <a:cubicBezTo>
                    <a:pt x="201078" y="108395"/>
                    <a:pt x="194605" y="128989"/>
                    <a:pt x="185254" y="118529"/>
                  </a:cubicBezTo>
                  <a:cubicBezTo>
                    <a:pt x="175968" y="108068"/>
                    <a:pt x="159097" y="119902"/>
                    <a:pt x="150335" y="132192"/>
                  </a:cubicBezTo>
                  <a:cubicBezTo>
                    <a:pt x="141572" y="144483"/>
                    <a:pt x="127579" y="87867"/>
                    <a:pt x="146280" y="78257"/>
                  </a:cubicBezTo>
                  <a:cubicBezTo>
                    <a:pt x="164982" y="68646"/>
                    <a:pt x="104953" y="4120"/>
                    <a:pt x="83374" y="393"/>
                  </a:cubicBezTo>
                  <a:cubicBezTo>
                    <a:pt x="61795" y="-3333"/>
                    <a:pt x="72585" y="20202"/>
                    <a:pt x="84290" y="37985"/>
                  </a:cubicBezTo>
                  <a:cubicBezTo>
                    <a:pt x="96060" y="55767"/>
                    <a:pt x="72258" y="47726"/>
                    <a:pt x="66634" y="32951"/>
                  </a:cubicBezTo>
                  <a:cubicBezTo>
                    <a:pt x="61010" y="18176"/>
                    <a:pt x="44140" y="26152"/>
                    <a:pt x="32238" y="43803"/>
                  </a:cubicBezTo>
                  <a:cubicBezTo>
                    <a:pt x="20337" y="61455"/>
                    <a:pt x="4120" y="69496"/>
                    <a:pt x="393" y="82637"/>
                  </a:cubicBezTo>
                  <a:cubicBezTo>
                    <a:pt x="-3334" y="95778"/>
                    <a:pt x="20076" y="114606"/>
                    <a:pt x="44532" y="105976"/>
                  </a:cubicBezTo>
                  <a:cubicBezTo>
                    <a:pt x="68923" y="97412"/>
                    <a:pt x="94425" y="99766"/>
                    <a:pt x="103515" y="116110"/>
                  </a:cubicBezTo>
                  <a:cubicBezTo>
                    <a:pt x="112539" y="132454"/>
                    <a:pt x="79189" y="132650"/>
                    <a:pt x="88736" y="146118"/>
                  </a:cubicBezTo>
                  <a:cubicBezTo>
                    <a:pt x="98283" y="159585"/>
                    <a:pt x="87298" y="167561"/>
                    <a:pt x="60487" y="159977"/>
                  </a:cubicBezTo>
                  <a:cubicBezTo>
                    <a:pt x="33677" y="152394"/>
                    <a:pt x="-1242" y="157232"/>
                    <a:pt x="1635" y="170568"/>
                  </a:cubicBezTo>
                  <a:cubicBezTo>
                    <a:pt x="4513" y="183840"/>
                    <a:pt x="73173" y="172072"/>
                    <a:pt x="71800" y="184624"/>
                  </a:cubicBezTo>
                  <a:cubicBezTo>
                    <a:pt x="70361" y="197177"/>
                    <a:pt x="66046" y="218163"/>
                    <a:pt x="84944" y="211559"/>
                  </a:cubicBezTo>
                  <a:cubicBezTo>
                    <a:pt x="103842" y="204957"/>
                    <a:pt x="87755" y="229800"/>
                    <a:pt x="95537" y="236076"/>
                  </a:cubicBezTo>
                  <a:cubicBezTo>
                    <a:pt x="103319" y="242352"/>
                    <a:pt x="97237" y="264972"/>
                    <a:pt x="73958" y="262880"/>
                  </a:cubicBezTo>
                  <a:cubicBezTo>
                    <a:pt x="50613" y="260788"/>
                    <a:pt x="38320" y="265038"/>
                    <a:pt x="45905" y="279682"/>
                  </a:cubicBezTo>
                  <a:cubicBezTo>
                    <a:pt x="55321" y="298053"/>
                    <a:pt x="82459" y="290927"/>
                    <a:pt x="108223" y="287462"/>
                  </a:cubicBezTo>
                  <a:cubicBezTo>
                    <a:pt x="133987" y="283997"/>
                    <a:pt x="162498" y="329368"/>
                    <a:pt x="188654" y="349569"/>
                  </a:cubicBezTo>
                  <a:cubicBezTo>
                    <a:pt x="214745" y="369836"/>
                    <a:pt x="268039" y="357349"/>
                    <a:pt x="277194" y="338259"/>
                  </a:cubicBezTo>
                  <a:cubicBezTo>
                    <a:pt x="286414" y="319169"/>
                    <a:pt x="323948" y="333487"/>
                    <a:pt x="342192" y="321850"/>
                  </a:cubicBezTo>
                  <a:cubicBezTo>
                    <a:pt x="360306" y="310213"/>
                    <a:pt x="384827" y="296745"/>
                    <a:pt x="413207" y="299622"/>
                  </a:cubicBezTo>
                </a:path>
              </a:pathLst>
            </a:custGeom>
            <a:solidFill>
              <a:srgbClr val="F16870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3" name="Volný tvar 92">
              <a:extLst>
                <a:ext uri="{FF2B5EF4-FFF2-40B4-BE49-F238E27FC236}">
                  <a16:creationId xmlns:a16="http://schemas.microsoft.com/office/drawing/2014/main" id="{905018F4-2DA2-7C4B-BFE5-CF49BB111926}"/>
                </a:ext>
              </a:extLst>
            </p:cNvPr>
            <p:cNvSpPr/>
            <p:nvPr/>
          </p:nvSpPr>
          <p:spPr>
            <a:xfrm>
              <a:off x="3070417" y="1904091"/>
              <a:ext cx="503512" cy="359571"/>
            </a:xfrm>
            <a:custGeom>
              <a:avLst/>
              <a:gdLst>
                <a:gd name="connsiteX0" fmla="*/ 413207 w 503511"/>
                <a:gd name="connsiteY0" fmla="*/ 299622 h 359571"/>
                <a:gd name="connsiteX1" fmla="*/ 459112 w 503511"/>
                <a:gd name="connsiteY1" fmla="*/ 265168 h 359571"/>
                <a:gd name="connsiteX2" fmla="*/ 504755 w 503511"/>
                <a:gd name="connsiteY2" fmla="*/ 223785 h 359571"/>
                <a:gd name="connsiteX3" fmla="*/ 488734 w 503511"/>
                <a:gd name="connsiteY3" fmla="*/ 165861 h 359571"/>
                <a:gd name="connsiteX4" fmla="*/ 467547 w 503511"/>
                <a:gd name="connsiteY4" fmla="*/ 129708 h 359571"/>
                <a:gd name="connsiteX5" fmla="*/ 465847 w 503511"/>
                <a:gd name="connsiteY5" fmla="*/ 87998 h 359571"/>
                <a:gd name="connsiteX6" fmla="*/ 432236 w 503511"/>
                <a:gd name="connsiteY6" fmla="*/ 85187 h 359571"/>
                <a:gd name="connsiteX7" fmla="*/ 390582 w 503511"/>
                <a:gd name="connsiteY7" fmla="*/ 47464 h 359571"/>
                <a:gd name="connsiteX8" fmla="*/ 378092 w 503511"/>
                <a:gd name="connsiteY8" fmla="*/ 85710 h 359571"/>
                <a:gd name="connsiteX9" fmla="*/ 348862 w 503511"/>
                <a:gd name="connsiteY9" fmla="*/ 83618 h 359571"/>
                <a:gd name="connsiteX10" fmla="*/ 329310 w 503511"/>
                <a:gd name="connsiteY10" fmla="*/ 81199 h 359571"/>
                <a:gd name="connsiteX11" fmla="*/ 300277 w 503511"/>
                <a:gd name="connsiteY11" fmla="*/ 82114 h 359571"/>
                <a:gd name="connsiteX12" fmla="*/ 277063 w 503511"/>
                <a:gd name="connsiteY12" fmla="*/ 66293 h 359571"/>
                <a:gd name="connsiteX13" fmla="*/ 239659 w 503511"/>
                <a:gd name="connsiteY13" fmla="*/ 90417 h 359571"/>
                <a:gd name="connsiteX14" fmla="*/ 222527 w 503511"/>
                <a:gd name="connsiteY14" fmla="*/ 73680 h 359571"/>
                <a:gd name="connsiteX15" fmla="*/ 196828 w 503511"/>
                <a:gd name="connsiteY15" fmla="*/ 89959 h 359571"/>
                <a:gd name="connsiteX16" fmla="*/ 185254 w 503511"/>
                <a:gd name="connsiteY16" fmla="*/ 118529 h 359571"/>
                <a:gd name="connsiteX17" fmla="*/ 150335 w 503511"/>
                <a:gd name="connsiteY17" fmla="*/ 132192 h 359571"/>
                <a:gd name="connsiteX18" fmla="*/ 146280 w 503511"/>
                <a:gd name="connsiteY18" fmla="*/ 78257 h 359571"/>
                <a:gd name="connsiteX19" fmla="*/ 83374 w 503511"/>
                <a:gd name="connsiteY19" fmla="*/ 393 h 359571"/>
                <a:gd name="connsiteX20" fmla="*/ 84290 w 503511"/>
                <a:gd name="connsiteY20" fmla="*/ 37985 h 359571"/>
                <a:gd name="connsiteX21" fmla="*/ 66634 w 503511"/>
                <a:gd name="connsiteY21" fmla="*/ 32951 h 359571"/>
                <a:gd name="connsiteX22" fmla="*/ 32238 w 503511"/>
                <a:gd name="connsiteY22" fmla="*/ 43803 h 359571"/>
                <a:gd name="connsiteX23" fmla="*/ 393 w 503511"/>
                <a:gd name="connsiteY23" fmla="*/ 82637 h 359571"/>
                <a:gd name="connsiteX24" fmla="*/ 44532 w 503511"/>
                <a:gd name="connsiteY24" fmla="*/ 105976 h 359571"/>
                <a:gd name="connsiteX25" fmla="*/ 103515 w 503511"/>
                <a:gd name="connsiteY25" fmla="*/ 116110 h 359571"/>
                <a:gd name="connsiteX26" fmla="*/ 88736 w 503511"/>
                <a:gd name="connsiteY26" fmla="*/ 146118 h 359571"/>
                <a:gd name="connsiteX27" fmla="*/ 60487 w 503511"/>
                <a:gd name="connsiteY27" fmla="*/ 159977 h 359571"/>
                <a:gd name="connsiteX28" fmla="*/ 1635 w 503511"/>
                <a:gd name="connsiteY28" fmla="*/ 170568 h 359571"/>
                <a:gd name="connsiteX29" fmla="*/ 71800 w 503511"/>
                <a:gd name="connsiteY29" fmla="*/ 184624 h 359571"/>
                <a:gd name="connsiteX30" fmla="*/ 84944 w 503511"/>
                <a:gd name="connsiteY30" fmla="*/ 211559 h 359571"/>
                <a:gd name="connsiteX31" fmla="*/ 95537 w 503511"/>
                <a:gd name="connsiteY31" fmla="*/ 236076 h 359571"/>
                <a:gd name="connsiteX32" fmla="*/ 73958 w 503511"/>
                <a:gd name="connsiteY32" fmla="*/ 262880 h 359571"/>
                <a:gd name="connsiteX33" fmla="*/ 45905 w 503511"/>
                <a:gd name="connsiteY33" fmla="*/ 279682 h 359571"/>
                <a:gd name="connsiteX34" fmla="*/ 108223 w 503511"/>
                <a:gd name="connsiteY34" fmla="*/ 287462 h 359571"/>
                <a:gd name="connsiteX35" fmla="*/ 188654 w 503511"/>
                <a:gd name="connsiteY35" fmla="*/ 349569 h 359571"/>
                <a:gd name="connsiteX36" fmla="*/ 277194 w 503511"/>
                <a:gd name="connsiteY36" fmla="*/ 338259 h 359571"/>
                <a:gd name="connsiteX37" fmla="*/ 342192 w 503511"/>
                <a:gd name="connsiteY37" fmla="*/ 321850 h 359571"/>
                <a:gd name="connsiteX38" fmla="*/ 413207 w 503511"/>
                <a:gd name="connsiteY38" fmla="*/ 299622 h 3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03511" h="359571">
                  <a:moveTo>
                    <a:pt x="413207" y="299622"/>
                  </a:moveTo>
                  <a:cubicBezTo>
                    <a:pt x="441587" y="302564"/>
                    <a:pt x="447930" y="261246"/>
                    <a:pt x="459112" y="265168"/>
                  </a:cubicBezTo>
                  <a:cubicBezTo>
                    <a:pt x="470294" y="269091"/>
                    <a:pt x="494227" y="241633"/>
                    <a:pt x="504755" y="223785"/>
                  </a:cubicBezTo>
                  <a:cubicBezTo>
                    <a:pt x="515217" y="205872"/>
                    <a:pt x="505997" y="168869"/>
                    <a:pt x="488734" y="165861"/>
                  </a:cubicBezTo>
                  <a:cubicBezTo>
                    <a:pt x="471471" y="162854"/>
                    <a:pt x="461662" y="142457"/>
                    <a:pt x="467547" y="129708"/>
                  </a:cubicBezTo>
                  <a:cubicBezTo>
                    <a:pt x="473432" y="116894"/>
                    <a:pt x="463427" y="97412"/>
                    <a:pt x="465847" y="87998"/>
                  </a:cubicBezTo>
                  <a:cubicBezTo>
                    <a:pt x="468201" y="78518"/>
                    <a:pt x="444399" y="83291"/>
                    <a:pt x="432236" y="85187"/>
                  </a:cubicBezTo>
                  <a:cubicBezTo>
                    <a:pt x="420073" y="87017"/>
                    <a:pt x="402679" y="41646"/>
                    <a:pt x="390582" y="47464"/>
                  </a:cubicBezTo>
                  <a:cubicBezTo>
                    <a:pt x="378484" y="53283"/>
                    <a:pt x="382931" y="74726"/>
                    <a:pt x="378092" y="85710"/>
                  </a:cubicBezTo>
                  <a:cubicBezTo>
                    <a:pt x="373253" y="96693"/>
                    <a:pt x="351151" y="70215"/>
                    <a:pt x="348862" y="83618"/>
                  </a:cubicBezTo>
                  <a:cubicBezTo>
                    <a:pt x="346574" y="97020"/>
                    <a:pt x="335457" y="97085"/>
                    <a:pt x="329310" y="81199"/>
                  </a:cubicBezTo>
                  <a:cubicBezTo>
                    <a:pt x="323098" y="65378"/>
                    <a:pt x="301519" y="70542"/>
                    <a:pt x="300277" y="82114"/>
                  </a:cubicBezTo>
                  <a:cubicBezTo>
                    <a:pt x="299034" y="93751"/>
                    <a:pt x="291318" y="82572"/>
                    <a:pt x="277063" y="66293"/>
                  </a:cubicBezTo>
                  <a:cubicBezTo>
                    <a:pt x="262808" y="50014"/>
                    <a:pt x="240640" y="75772"/>
                    <a:pt x="239659" y="90417"/>
                  </a:cubicBezTo>
                  <a:cubicBezTo>
                    <a:pt x="238613" y="104996"/>
                    <a:pt x="230766" y="107611"/>
                    <a:pt x="222527" y="73680"/>
                  </a:cubicBezTo>
                  <a:cubicBezTo>
                    <a:pt x="214287" y="39750"/>
                    <a:pt x="192512" y="71458"/>
                    <a:pt x="196828" y="89959"/>
                  </a:cubicBezTo>
                  <a:cubicBezTo>
                    <a:pt x="201078" y="108395"/>
                    <a:pt x="194605" y="128989"/>
                    <a:pt x="185254" y="118529"/>
                  </a:cubicBezTo>
                  <a:cubicBezTo>
                    <a:pt x="175968" y="108068"/>
                    <a:pt x="159097" y="119902"/>
                    <a:pt x="150335" y="132192"/>
                  </a:cubicBezTo>
                  <a:cubicBezTo>
                    <a:pt x="141572" y="144483"/>
                    <a:pt x="127579" y="87867"/>
                    <a:pt x="146280" y="78257"/>
                  </a:cubicBezTo>
                  <a:cubicBezTo>
                    <a:pt x="164982" y="68646"/>
                    <a:pt x="104953" y="4120"/>
                    <a:pt x="83374" y="393"/>
                  </a:cubicBezTo>
                  <a:cubicBezTo>
                    <a:pt x="61795" y="-3333"/>
                    <a:pt x="72585" y="20202"/>
                    <a:pt x="84290" y="37985"/>
                  </a:cubicBezTo>
                  <a:cubicBezTo>
                    <a:pt x="96060" y="55767"/>
                    <a:pt x="72258" y="47726"/>
                    <a:pt x="66634" y="32951"/>
                  </a:cubicBezTo>
                  <a:cubicBezTo>
                    <a:pt x="61010" y="18176"/>
                    <a:pt x="44140" y="26152"/>
                    <a:pt x="32238" y="43803"/>
                  </a:cubicBezTo>
                  <a:cubicBezTo>
                    <a:pt x="20337" y="61455"/>
                    <a:pt x="4120" y="69496"/>
                    <a:pt x="393" y="82637"/>
                  </a:cubicBezTo>
                  <a:cubicBezTo>
                    <a:pt x="-3334" y="95778"/>
                    <a:pt x="20076" y="114606"/>
                    <a:pt x="44532" y="105976"/>
                  </a:cubicBezTo>
                  <a:cubicBezTo>
                    <a:pt x="68923" y="97412"/>
                    <a:pt x="94425" y="99766"/>
                    <a:pt x="103515" y="116110"/>
                  </a:cubicBezTo>
                  <a:cubicBezTo>
                    <a:pt x="112539" y="132454"/>
                    <a:pt x="79189" y="132650"/>
                    <a:pt x="88736" y="146118"/>
                  </a:cubicBezTo>
                  <a:cubicBezTo>
                    <a:pt x="98283" y="159585"/>
                    <a:pt x="87298" y="167561"/>
                    <a:pt x="60487" y="159977"/>
                  </a:cubicBezTo>
                  <a:cubicBezTo>
                    <a:pt x="33677" y="152394"/>
                    <a:pt x="-1242" y="157232"/>
                    <a:pt x="1635" y="170568"/>
                  </a:cubicBezTo>
                  <a:cubicBezTo>
                    <a:pt x="4513" y="183840"/>
                    <a:pt x="73173" y="172072"/>
                    <a:pt x="71800" y="184624"/>
                  </a:cubicBezTo>
                  <a:cubicBezTo>
                    <a:pt x="70361" y="197177"/>
                    <a:pt x="66046" y="218163"/>
                    <a:pt x="84944" y="211559"/>
                  </a:cubicBezTo>
                  <a:cubicBezTo>
                    <a:pt x="103842" y="204957"/>
                    <a:pt x="87755" y="229800"/>
                    <a:pt x="95537" y="236076"/>
                  </a:cubicBezTo>
                  <a:cubicBezTo>
                    <a:pt x="103319" y="242352"/>
                    <a:pt x="97237" y="264972"/>
                    <a:pt x="73958" y="262880"/>
                  </a:cubicBezTo>
                  <a:cubicBezTo>
                    <a:pt x="50613" y="260788"/>
                    <a:pt x="38320" y="265038"/>
                    <a:pt x="45905" y="279682"/>
                  </a:cubicBezTo>
                  <a:cubicBezTo>
                    <a:pt x="55321" y="298053"/>
                    <a:pt x="82459" y="290927"/>
                    <a:pt x="108223" y="287462"/>
                  </a:cubicBezTo>
                  <a:cubicBezTo>
                    <a:pt x="133987" y="283997"/>
                    <a:pt x="162498" y="329368"/>
                    <a:pt x="188654" y="349569"/>
                  </a:cubicBezTo>
                  <a:cubicBezTo>
                    <a:pt x="214745" y="369836"/>
                    <a:pt x="268039" y="357349"/>
                    <a:pt x="277194" y="338259"/>
                  </a:cubicBezTo>
                  <a:cubicBezTo>
                    <a:pt x="286414" y="319169"/>
                    <a:pt x="323948" y="333487"/>
                    <a:pt x="342192" y="321850"/>
                  </a:cubicBezTo>
                  <a:cubicBezTo>
                    <a:pt x="360306" y="310213"/>
                    <a:pt x="384827" y="296745"/>
                    <a:pt x="413207" y="299622"/>
                  </a:cubicBezTo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4" name="Volný tvar 93">
              <a:extLst>
                <a:ext uri="{FF2B5EF4-FFF2-40B4-BE49-F238E27FC236}">
                  <a16:creationId xmlns:a16="http://schemas.microsoft.com/office/drawing/2014/main" id="{CA594341-9DC1-ED4E-80D9-7AB07E2D3EDD}"/>
                </a:ext>
              </a:extLst>
            </p:cNvPr>
            <p:cNvSpPr/>
            <p:nvPr/>
          </p:nvSpPr>
          <p:spPr>
            <a:xfrm>
              <a:off x="7267351" y="4988165"/>
              <a:ext cx="143860" cy="196130"/>
            </a:xfrm>
            <a:custGeom>
              <a:avLst/>
              <a:gdLst>
                <a:gd name="connsiteX0" fmla="*/ 130978 w 143860"/>
                <a:gd name="connsiteY0" fmla="*/ 18959 h 196129"/>
                <a:gd name="connsiteX1" fmla="*/ 149876 w 143860"/>
                <a:gd name="connsiteY1" fmla="*/ 70672 h 196129"/>
                <a:gd name="connsiteX2" fmla="*/ 75265 w 143860"/>
                <a:gd name="connsiteY2" fmla="*/ 200248 h 196129"/>
                <a:gd name="connsiteX3" fmla="*/ 40935 w 143860"/>
                <a:gd name="connsiteY3" fmla="*/ 154158 h 196129"/>
                <a:gd name="connsiteX4" fmla="*/ 0 w 143860"/>
                <a:gd name="connsiteY4" fmla="*/ 117024 h 196129"/>
                <a:gd name="connsiteX5" fmla="*/ 35442 w 143860"/>
                <a:gd name="connsiteY5" fmla="*/ 49948 h 196129"/>
                <a:gd name="connsiteX6" fmla="*/ 77750 w 143860"/>
                <a:gd name="connsiteY6" fmla="*/ 0 h 196129"/>
                <a:gd name="connsiteX7" fmla="*/ 130978 w 143860"/>
                <a:gd name="connsiteY7" fmla="*/ 18959 h 19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60" h="196129">
                  <a:moveTo>
                    <a:pt x="130978" y="18959"/>
                  </a:moveTo>
                  <a:lnTo>
                    <a:pt x="149876" y="70672"/>
                  </a:lnTo>
                  <a:lnTo>
                    <a:pt x="75265" y="200248"/>
                  </a:lnTo>
                  <a:cubicBezTo>
                    <a:pt x="75265" y="200248"/>
                    <a:pt x="66241" y="172921"/>
                    <a:pt x="40935" y="154158"/>
                  </a:cubicBezTo>
                  <a:cubicBezTo>
                    <a:pt x="14452" y="134480"/>
                    <a:pt x="0" y="117024"/>
                    <a:pt x="0" y="117024"/>
                  </a:cubicBezTo>
                  <a:cubicBezTo>
                    <a:pt x="0" y="117024"/>
                    <a:pt x="12620" y="77144"/>
                    <a:pt x="35442" y="49948"/>
                  </a:cubicBezTo>
                  <a:cubicBezTo>
                    <a:pt x="58329" y="22816"/>
                    <a:pt x="77750" y="0"/>
                    <a:pt x="77750" y="0"/>
                  </a:cubicBezTo>
                  <a:lnTo>
                    <a:pt x="130978" y="18959"/>
                  </a:lnTo>
                  <a:close/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5" name="Volný tvar 94">
              <a:extLst>
                <a:ext uri="{FF2B5EF4-FFF2-40B4-BE49-F238E27FC236}">
                  <a16:creationId xmlns:a16="http://schemas.microsoft.com/office/drawing/2014/main" id="{609DA2E9-DFD7-EB4E-ABE3-BDC146A72126}"/>
                </a:ext>
              </a:extLst>
            </p:cNvPr>
            <p:cNvSpPr/>
            <p:nvPr/>
          </p:nvSpPr>
          <p:spPr>
            <a:xfrm>
              <a:off x="7267351" y="4988165"/>
              <a:ext cx="143860" cy="196130"/>
            </a:xfrm>
            <a:custGeom>
              <a:avLst/>
              <a:gdLst>
                <a:gd name="connsiteX0" fmla="*/ 130978 w 143860"/>
                <a:gd name="connsiteY0" fmla="*/ 18959 h 196129"/>
                <a:gd name="connsiteX1" fmla="*/ 149876 w 143860"/>
                <a:gd name="connsiteY1" fmla="*/ 70672 h 196129"/>
                <a:gd name="connsiteX2" fmla="*/ 75265 w 143860"/>
                <a:gd name="connsiteY2" fmla="*/ 200248 h 196129"/>
                <a:gd name="connsiteX3" fmla="*/ 40935 w 143860"/>
                <a:gd name="connsiteY3" fmla="*/ 154158 h 196129"/>
                <a:gd name="connsiteX4" fmla="*/ 0 w 143860"/>
                <a:gd name="connsiteY4" fmla="*/ 117024 h 196129"/>
                <a:gd name="connsiteX5" fmla="*/ 35442 w 143860"/>
                <a:gd name="connsiteY5" fmla="*/ 49948 h 196129"/>
                <a:gd name="connsiteX6" fmla="*/ 77750 w 143860"/>
                <a:gd name="connsiteY6" fmla="*/ 0 h 196129"/>
                <a:gd name="connsiteX7" fmla="*/ 130978 w 143860"/>
                <a:gd name="connsiteY7" fmla="*/ 18959 h 19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860" h="196129">
                  <a:moveTo>
                    <a:pt x="130978" y="18959"/>
                  </a:moveTo>
                  <a:lnTo>
                    <a:pt x="149876" y="70672"/>
                  </a:lnTo>
                  <a:lnTo>
                    <a:pt x="75265" y="200248"/>
                  </a:lnTo>
                  <a:cubicBezTo>
                    <a:pt x="75265" y="200248"/>
                    <a:pt x="66241" y="172921"/>
                    <a:pt x="40935" y="154158"/>
                  </a:cubicBezTo>
                  <a:cubicBezTo>
                    <a:pt x="14452" y="134480"/>
                    <a:pt x="0" y="117024"/>
                    <a:pt x="0" y="117024"/>
                  </a:cubicBezTo>
                  <a:cubicBezTo>
                    <a:pt x="0" y="117024"/>
                    <a:pt x="12620" y="77144"/>
                    <a:pt x="35442" y="49948"/>
                  </a:cubicBezTo>
                  <a:cubicBezTo>
                    <a:pt x="58329" y="22816"/>
                    <a:pt x="77750" y="0"/>
                    <a:pt x="77750" y="0"/>
                  </a:cubicBezTo>
                  <a:lnTo>
                    <a:pt x="130978" y="18959"/>
                  </a:ln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6" name="Volný tvar 95">
              <a:extLst>
                <a:ext uri="{FF2B5EF4-FFF2-40B4-BE49-F238E27FC236}">
                  <a16:creationId xmlns:a16="http://schemas.microsoft.com/office/drawing/2014/main" id="{89478C36-8312-2344-AAB4-0AD6532FFBD6}"/>
                </a:ext>
              </a:extLst>
            </p:cNvPr>
            <p:cNvSpPr/>
            <p:nvPr/>
          </p:nvSpPr>
          <p:spPr>
            <a:xfrm>
              <a:off x="7382440" y="5044651"/>
              <a:ext cx="150400" cy="117678"/>
            </a:xfrm>
            <a:custGeom>
              <a:avLst/>
              <a:gdLst>
                <a:gd name="connsiteX0" fmla="*/ 49240 w 150399"/>
                <a:gd name="connsiteY0" fmla="*/ 0 h 117677"/>
                <a:gd name="connsiteX1" fmla="*/ 92136 w 150399"/>
                <a:gd name="connsiteY1" fmla="*/ 5361 h 117677"/>
                <a:gd name="connsiteX2" fmla="*/ 139283 w 150399"/>
                <a:gd name="connsiteY2" fmla="*/ 32623 h 117677"/>
                <a:gd name="connsiteX3" fmla="*/ 152754 w 150399"/>
                <a:gd name="connsiteY3" fmla="*/ 96234 h 117677"/>
                <a:gd name="connsiteX4" fmla="*/ 95209 w 150399"/>
                <a:gd name="connsiteY4" fmla="*/ 122646 h 117677"/>
                <a:gd name="connsiteX5" fmla="*/ 43289 w 150399"/>
                <a:gd name="connsiteY5" fmla="*/ 95907 h 117677"/>
                <a:gd name="connsiteX6" fmla="*/ 0 w 150399"/>
                <a:gd name="connsiteY6" fmla="*/ 77667 h 117677"/>
                <a:gd name="connsiteX7" fmla="*/ 32369 w 150399"/>
                <a:gd name="connsiteY7" fmla="*/ 11114 h 117677"/>
                <a:gd name="connsiteX8" fmla="*/ 49240 w 150399"/>
                <a:gd name="connsiteY8" fmla="*/ 0 h 11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399" h="117677">
                  <a:moveTo>
                    <a:pt x="49240" y="0"/>
                  </a:moveTo>
                  <a:lnTo>
                    <a:pt x="92136" y="5361"/>
                  </a:lnTo>
                  <a:lnTo>
                    <a:pt x="139283" y="32623"/>
                  </a:lnTo>
                  <a:lnTo>
                    <a:pt x="152754" y="96234"/>
                  </a:lnTo>
                  <a:cubicBezTo>
                    <a:pt x="131175" y="97346"/>
                    <a:pt x="95209" y="122646"/>
                    <a:pt x="95209" y="122646"/>
                  </a:cubicBezTo>
                  <a:cubicBezTo>
                    <a:pt x="95209" y="122646"/>
                    <a:pt x="66699" y="107610"/>
                    <a:pt x="43289" y="95907"/>
                  </a:cubicBezTo>
                  <a:cubicBezTo>
                    <a:pt x="19945" y="84205"/>
                    <a:pt x="0" y="77667"/>
                    <a:pt x="0" y="77667"/>
                  </a:cubicBezTo>
                  <a:lnTo>
                    <a:pt x="32369" y="11114"/>
                  </a:lnTo>
                  <a:lnTo>
                    <a:pt x="49240" y="0"/>
                  </a:lnTo>
                  <a:close/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" name="Volný tvar 96">
              <a:extLst>
                <a:ext uri="{FF2B5EF4-FFF2-40B4-BE49-F238E27FC236}">
                  <a16:creationId xmlns:a16="http://schemas.microsoft.com/office/drawing/2014/main" id="{E1816428-89D3-654B-B2E2-B2E99A993790}"/>
                </a:ext>
              </a:extLst>
            </p:cNvPr>
            <p:cNvSpPr/>
            <p:nvPr/>
          </p:nvSpPr>
          <p:spPr>
            <a:xfrm>
              <a:off x="7382440" y="5044651"/>
              <a:ext cx="150400" cy="117678"/>
            </a:xfrm>
            <a:custGeom>
              <a:avLst/>
              <a:gdLst>
                <a:gd name="connsiteX0" fmla="*/ 49240 w 150399"/>
                <a:gd name="connsiteY0" fmla="*/ 0 h 117677"/>
                <a:gd name="connsiteX1" fmla="*/ 92136 w 150399"/>
                <a:gd name="connsiteY1" fmla="*/ 5361 h 117677"/>
                <a:gd name="connsiteX2" fmla="*/ 139283 w 150399"/>
                <a:gd name="connsiteY2" fmla="*/ 32623 h 117677"/>
                <a:gd name="connsiteX3" fmla="*/ 152754 w 150399"/>
                <a:gd name="connsiteY3" fmla="*/ 96234 h 117677"/>
                <a:gd name="connsiteX4" fmla="*/ 95209 w 150399"/>
                <a:gd name="connsiteY4" fmla="*/ 122646 h 117677"/>
                <a:gd name="connsiteX5" fmla="*/ 43289 w 150399"/>
                <a:gd name="connsiteY5" fmla="*/ 95907 h 117677"/>
                <a:gd name="connsiteX6" fmla="*/ 0 w 150399"/>
                <a:gd name="connsiteY6" fmla="*/ 77667 h 117677"/>
                <a:gd name="connsiteX7" fmla="*/ 32369 w 150399"/>
                <a:gd name="connsiteY7" fmla="*/ 11114 h 117677"/>
                <a:gd name="connsiteX8" fmla="*/ 49240 w 150399"/>
                <a:gd name="connsiteY8" fmla="*/ 0 h 11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399" h="117677">
                  <a:moveTo>
                    <a:pt x="49240" y="0"/>
                  </a:moveTo>
                  <a:lnTo>
                    <a:pt x="92136" y="5361"/>
                  </a:lnTo>
                  <a:lnTo>
                    <a:pt x="139283" y="32623"/>
                  </a:lnTo>
                  <a:lnTo>
                    <a:pt x="152754" y="96234"/>
                  </a:lnTo>
                  <a:cubicBezTo>
                    <a:pt x="131175" y="97346"/>
                    <a:pt x="95209" y="122646"/>
                    <a:pt x="95209" y="122646"/>
                  </a:cubicBezTo>
                  <a:cubicBezTo>
                    <a:pt x="95209" y="122646"/>
                    <a:pt x="66699" y="107610"/>
                    <a:pt x="43289" y="95907"/>
                  </a:cubicBezTo>
                  <a:cubicBezTo>
                    <a:pt x="19945" y="84205"/>
                    <a:pt x="0" y="77667"/>
                    <a:pt x="0" y="77667"/>
                  </a:cubicBezTo>
                  <a:lnTo>
                    <a:pt x="32369" y="11114"/>
                  </a:lnTo>
                  <a:lnTo>
                    <a:pt x="49240" y="0"/>
                  </a:ln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" name="Volný tvar 97">
              <a:extLst>
                <a:ext uri="{FF2B5EF4-FFF2-40B4-BE49-F238E27FC236}">
                  <a16:creationId xmlns:a16="http://schemas.microsoft.com/office/drawing/2014/main" id="{0721FAE1-3A3F-A14A-A137-71C4A9DFF133}"/>
                </a:ext>
              </a:extLst>
            </p:cNvPr>
            <p:cNvSpPr/>
            <p:nvPr/>
          </p:nvSpPr>
          <p:spPr>
            <a:xfrm>
              <a:off x="6907242" y="5911805"/>
              <a:ext cx="26156" cy="32688"/>
            </a:xfrm>
            <a:custGeom>
              <a:avLst/>
              <a:gdLst>
                <a:gd name="connsiteX0" fmla="*/ 6408 w 26156"/>
                <a:gd name="connsiteY0" fmla="*/ 0 h 32688"/>
                <a:gd name="connsiteX1" fmla="*/ 16348 w 26156"/>
                <a:gd name="connsiteY1" fmla="*/ 1961 h 32688"/>
                <a:gd name="connsiteX2" fmla="*/ 27399 w 26156"/>
                <a:gd name="connsiteY2" fmla="*/ 11049 h 32688"/>
                <a:gd name="connsiteX3" fmla="*/ 30865 w 26156"/>
                <a:gd name="connsiteY3" fmla="*/ 31838 h 32688"/>
                <a:gd name="connsiteX4" fmla="*/ 22298 w 26156"/>
                <a:gd name="connsiteY4" fmla="*/ 35499 h 32688"/>
                <a:gd name="connsiteX5" fmla="*/ 10136 w 26156"/>
                <a:gd name="connsiteY5" fmla="*/ 26477 h 32688"/>
                <a:gd name="connsiteX6" fmla="*/ 0 w 26156"/>
                <a:gd name="connsiteY6" fmla="*/ 20332 h 32688"/>
                <a:gd name="connsiteX7" fmla="*/ 2550 w 26156"/>
                <a:gd name="connsiteY7" fmla="*/ 3399 h 32688"/>
                <a:gd name="connsiteX8" fmla="*/ 6408 w 26156"/>
                <a:gd name="connsiteY8" fmla="*/ 0 h 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56" h="32688">
                  <a:moveTo>
                    <a:pt x="6408" y="0"/>
                  </a:moveTo>
                  <a:lnTo>
                    <a:pt x="16348" y="1961"/>
                  </a:lnTo>
                  <a:lnTo>
                    <a:pt x="27399" y="11049"/>
                  </a:lnTo>
                  <a:lnTo>
                    <a:pt x="30865" y="31838"/>
                  </a:lnTo>
                  <a:cubicBezTo>
                    <a:pt x="25895" y="32100"/>
                    <a:pt x="22298" y="35499"/>
                    <a:pt x="22298" y="35499"/>
                  </a:cubicBezTo>
                  <a:cubicBezTo>
                    <a:pt x="22298" y="35499"/>
                    <a:pt x="15629" y="30465"/>
                    <a:pt x="10136" y="26477"/>
                  </a:cubicBezTo>
                  <a:cubicBezTo>
                    <a:pt x="4643" y="22555"/>
                    <a:pt x="0" y="20332"/>
                    <a:pt x="0" y="20332"/>
                  </a:cubicBezTo>
                  <a:lnTo>
                    <a:pt x="2550" y="3399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rgbClr val="42C7F4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" name="Volný tvar 98">
              <a:extLst>
                <a:ext uri="{FF2B5EF4-FFF2-40B4-BE49-F238E27FC236}">
                  <a16:creationId xmlns:a16="http://schemas.microsoft.com/office/drawing/2014/main" id="{6E94F21E-CAD1-B64B-AE59-C4362D670858}"/>
                </a:ext>
              </a:extLst>
            </p:cNvPr>
            <p:cNvSpPr/>
            <p:nvPr/>
          </p:nvSpPr>
          <p:spPr>
            <a:xfrm>
              <a:off x="6907242" y="5911805"/>
              <a:ext cx="26156" cy="32688"/>
            </a:xfrm>
            <a:custGeom>
              <a:avLst/>
              <a:gdLst>
                <a:gd name="connsiteX0" fmla="*/ 6408 w 26156"/>
                <a:gd name="connsiteY0" fmla="*/ 0 h 32688"/>
                <a:gd name="connsiteX1" fmla="*/ 16348 w 26156"/>
                <a:gd name="connsiteY1" fmla="*/ 1961 h 32688"/>
                <a:gd name="connsiteX2" fmla="*/ 27399 w 26156"/>
                <a:gd name="connsiteY2" fmla="*/ 11049 h 32688"/>
                <a:gd name="connsiteX3" fmla="*/ 30865 w 26156"/>
                <a:gd name="connsiteY3" fmla="*/ 31838 h 32688"/>
                <a:gd name="connsiteX4" fmla="*/ 22298 w 26156"/>
                <a:gd name="connsiteY4" fmla="*/ 35499 h 32688"/>
                <a:gd name="connsiteX5" fmla="*/ 10136 w 26156"/>
                <a:gd name="connsiteY5" fmla="*/ 26477 h 32688"/>
                <a:gd name="connsiteX6" fmla="*/ 0 w 26156"/>
                <a:gd name="connsiteY6" fmla="*/ 20332 h 32688"/>
                <a:gd name="connsiteX7" fmla="*/ 2550 w 26156"/>
                <a:gd name="connsiteY7" fmla="*/ 3399 h 32688"/>
                <a:gd name="connsiteX8" fmla="*/ 6408 w 26156"/>
                <a:gd name="connsiteY8" fmla="*/ 0 h 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56" h="32688">
                  <a:moveTo>
                    <a:pt x="6408" y="0"/>
                  </a:moveTo>
                  <a:lnTo>
                    <a:pt x="16348" y="1961"/>
                  </a:lnTo>
                  <a:lnTo>
                    <a:pt x="27399" y="11049"/>
                  </a:lnTo>
                  <a:lnTo>
                    <a:pt x="30865" y="31838"/>
                  </a:lnTo>
                  <a:cubicBezTo>
                    <a:pt x="25895" y="32100"/>
                    <a:pt x="22298" y="35499"/>
                    <a:pt x="22298" y="35499"/>
                  </a:cubicBezTo>
                  <a:cubicBezTo>
                    <a:pt x="22298" y="35499"/>
                    <a:pt x="15629" y="30465"/>
                    <a:pt x="10136" y="26477"/>
                  </a:cubicBezTo>
                  <a:cubicBezTo>
                    <a:pt x="4643" y="22555"/>
                    <a:pt x="0" y="20332"/>
                    <a:pt x="0" y="20332"/>
                  </a:cubicBezTo>
                  <a:lnTo>
                    <a:pt x="2550" y="3399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rgbClr val="61A1D7"/>
            </a:solidFill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" name="Volný tvar 99">
              <a:extLst>
                <a:ext uri="{FF2B5EF4-FFF2-40B4-BE49-F238E27FC236}">
                  <a16:creationId xmlns:a16="http://schemas.microsoft.com/office/drawing/2014/main" id="{E42DF9B6-8FBA-5447-A592-9C136EE8252C}"/>
                </a:ext>
              </a:extLst>
            </p:cNvPr>
            <p:cNvSpPr/>
            <p:nvPr/>
          </p:nvSpPr>
          <p:spPr>
            <a:xfrm>
              <a:off x="6805501" y="4601005"/>
              <a:ext cx="274643" cy="183054"/>
            </a:xfrm>
            <a:custGeom>
              <a:avLst/>
              <a:gdLst>
                <a:gd name="connsiteX0" fmla="*/ 15818 w 274642"/>
                <a:gd name="connsiteY0" fmla="*/ 32427 h 183054"/>
                <a:gd name="connsiteX1" fmla="*/ 59 w 274642"/>
                <a:gd name="connsiteY1" fmla="*/ 81264 h 183054"/>
                <a:gd name="connsiteX2" fmla="*/ 8363 w 274642"/>
                <a:gd name="connsiteY2" fmla="*/ 155597 h 183054"/>
                <a:gd name="connsiteX3" fmla="*/ 22619 w 274642"/>
                <a:gd name="connsiteY3" fmla="*/ 162919 h 183054"/>
                <a:gd name="connsiteX4" fmla="*/ 33670 w 274642"/>
                <a:gd name="connsiteY4" fmla="*/ 185605 h 183054"/>
                <a:gd name="connsiteX5" fmla="*/ 100826 w 274642"/>
                <a:gd name="connsiteY5" fmla="*/ 172007 h 183054"/>
                <a:gd name="connsiteX6" fmla="*/ 163667 w 274642"/>
                <a:gd name="connsiteY6" fmla="*/ 176321 h 183054"/>
                <a:gd name="connsiteX7" fmla="*/ 179165 w 274642"/>
                <a:gd name="connsiteY7" fmla="*/ 137618 h 183054"/>
                <a:gd name="connsiteX8" fmla="*/ 195382 w 274642"/>
                <a:gd name="connsiteY8" fmla="*/ 129185 h 183054"/>
                <a:gd name="connsiteX9" fmla="*/ 207479 w 274642"/>
                <a:gd name="connsiteY9" fmla="*/ 103361 h 183054"/>
                <a:gd name="connsiteX10" fmla="*/ 221538 w 274642"/>
                <a:gd name="connsiteY10" fmla="*/ 79760 h 183054"/>
                <a:gd name="connsiteX11" fmla="*/ 251357 w 274642"/>
                <a:gd name="connsiteY11" fmla="*/ 64593 h 183054"/>
                <a:gd name="connsiteX12" fmla="*/ 277971 w 274642"/>
                <a:gd name="connsiteY12" fmla="*/ 37396 h 183054"/>
                <a:gd name="connsiteX13" fmla="*/ 247956 w 274642"/>
                <a:gd name="connsiteY13" fmla="*/ 1 h 183054"/>
                <a:gd name="connsiteX14" fmla="*/ 218203 w 274642"/>
                <a:gd name="connsiteY14" fmla="*/ 15299 h 183054"/>
                <a:gd name="connsiteX15" fmla="*/ 145946 w 274642"/>
                <a:gd name="connsiteY15" fmla="*/ 28047 h 183054"/>
                <a:gd name="connsiteX16" fmla="*/ 85590 w 274642"/>
                <a:gd name="connsiteY16" fmla="*/ 47399 h 183054"/>
                <a:gd name="connsiteX17" fmla="*/ 15818 w 274642"/>
                <a:gd name="connsiteY17" fmla="*/ 32427 h 1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4642" h="183054">
                  <a:moveTo>
                    <a:pt x="15818" y="32427"/>
                  </a:moveTo>
                  <a:cubicBezTo>
                    <a:pt x="15818" y="32427"/>
                    <a:pt x="-1118" y="58905"/>
                    <a:pt x="59" y="81264"/>
                  </a:cubicBezTo>
                  <a:cubicBezTo>
                    <a:pt x="1236" y="103623"/>
                    <a:pt x="8363" y="155597"/>
                    <a:pt x="8363" y="155597"/>
                  </a:cubicBezTo>
                  <a:cubicBezTo>
                    <a:pt x="8363" y="155597"/>
                    <a:pt x="14510" y="152655"/>
                    <a:pt x="22619" y="162919"/>
                  </a:cubicBezTo>
                  <a:cubicBezTo>
                    <a:pt x="30727" y="173118"/>
                    <a:pt x="33670" y="185605"/>
                    <a:pt x="33670" y="185605"/>
                  </a:cubicBezTo>
                  <a:cubicBezTo>
                    <a:pt x="33670" y="185605"/>
                    <a:pt x="88925" y="175145"/>
                    <a:pt x="100826" y="172007"/>
                  </a:cubicBezTo>
                  <a:cubicBezTo>
                    <a:pt x="112793" y="168868"/>
                    <a:pt x="149085" y="184559"/>
                    <a:pt x="163667" y="176321"/>
                  </a:cubicBezTo>
                  <a:cubicBezTo>
                    <a:pt x="170402" y="172529"/>
                    <a:pt x="163863" y="145986"/>
                    <a:pt x="179165" y="137618"/>
                  </a:cubicBezTo>
                  <a:cubicBezTo>
                    <a:pt x="194466" y="129250"/>
                    <a:pt x="195382" y="129185"/>
                    <a:pt x="195382" y="129185"/>
                  </a:cubicBezTo>
                  <a:cubicBezTo>
                    <a:pt x="195382" y="129185"/>
                    <a:pt x="208002" y="114018"/>
                    <a:pt x="207479" y="103361"/>
                  </a:cubicBezTo>
                  <a:cubicBezTo>
                    <a:pt x="206891" y="92705"/>
                    <a:pt x="209572" y="85448"/>
                    <a:pt x="221538" y="79760"/>
                  </a:cubicBezTo>
                  <a:cubicBezTo>
                    <a:pt x="233505" y="74072"/>
                    <a:pt x="242137" y="65116"/>
                    <a:pt x="251357" y="64593"/>
                  </a:cubicBezTo>
                  <a:cubicBezTo>
                    <a:pt x="260577" y="64135"/>
                    <a:pt x="277971" y="37396"/>
                    <a:pt x="277971" y="37396"/>
                  </a:cubicBezTo>
                  <a:lnTo>
                    <a:pt x="247956" y="1"/>
                  </a:lnTo>
                  <a:cubicBezTo>
                    <a:pt x="247956" y="1"/>
                    <a:pt x="261623" y="-391"/>
                    <a:pt x="218203" y="15299"/>
                  </a:cubicBezTo>
                  <a:cubicBezTo>
                    <a:pt x="189104" y="25824"/>
                    <a:pt x="170010" y="9350"/>
                    <a:pt x="145946" y="28047"/>
                  </a:cubicBezTo>
                  <a:cubicBezTo>
                    <a:pt x="121882" y="46745"/>
                    <a:pt x="105665" y="47791"/>
                    <a:pt x="85590" y="47399"/>
                  </a:cubicBezTo>
                  <a:cubicBezTo>
                    <a:pt x="65515" y="47137"/>
                    <a:pt x="15818" y="32427"/>
                    <a:pt x="15818" y="32427"/>
                  </a:cubicBezTo>
                </a:path>
              </a:pathLst>
            </a:custGeom>
            <a:solidFill>
              <a:srgbClr val="61A1D7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" name="Volný tvar 100">
              <a:extLst>
                <a:ext uri="{FF2B5EF4-FFF2-40B4-BE49-F238E27FC236}">
                  <a16:creationId xmlns:a16="http://schemas.microsoft.com/office/drawing/2014/main" id="{F2B0F6A4-573C-EE47-B62C-0C98C69E24B9}"/>
                </a:ext>
              </a:extLst>
            </p:cNvPr>
            <p:cNvSpPr/>
            <p:nvPr/>
          </p:nvSpPr>
          <p:spPr>
            <a:xfrm>
              <a:off x="6805501" y="4601005"/>
              <a:ext cx="274643" cy="183054"/>
            </a:xfrm>
            <a:custGeom>
              <a:avLst/>
              <a:gdLst>
                <a:gd name="connsiteX0" fmla="*/ 15818 w 274642"/>
                <a:gd name="connsiteY0" fmla="*/ 32427 h 183054"/>
                <a:gd name="connsiteX1" fmla="*/ 59 w 274642"/>
                <a:gd name="connsiteY1" fmla="*/ 81264 h 183054"/>
                <a:gd name="connsiteX2" fmla="*/ 8363 w 274642"/>
                <a:gd name="connsiteY2" fmla="*/ 155597 h 183054"/>
                <a:gd name="connsiteX3" fmla="*/ 22619 w 274642"/>
                <a:gd name="connsiteY3" fmla="*/ 162919 h 183054"/>
                <a:gd name="connsiteX4" fmla="*/ 33670 w 274642"/>
                <a:gd name="connsiteY4" fmla="*/ 185605 h 183054"/>
                <a:gd name="connsiteX5" fmla="*/ 100826 w 274642"/>
                <a:gd name="connsiteY5" fmla="*/ 172007 h 183054"/>
                <a:gd name="connsiteX6" fmla="*/ 163667 w 274642"/>
                <a:gd name="connsiteY6" fmla="*/ 176321 h 183054"/>
                <a:gd name="connsiteX7" fmla="*/ 179165 w 274642"/>
                <a:gd name="connsiteY7" fmla="*/ 137618 h 183054"/>
                <a:gd name="connsiteX8" fmla="*/ 195382 w 274642"/>
                <a:gd name="connsiteY8" fmla="*/ 129185 h 183054"/>
                <a:gd name="connsiteX9" fmla="*/ 207479 w 274642"/>
                <a:gd name="connsiteY9" fmla="*/ 103361 h 183054"/>
                <a:gd name="connsiteX10" fmla="*/ 221538 w 274642"/>
                <a:gd name="connsiteY10" fmla="*/ 79760 h 183054"/>
                <a:gd name="connsiteX11" fmla="*/ 251357 w 274642"/>
                <a:gd name="connsiteY11" fmla="*/ 64593 h 183054"/>
                <a:gd name="connsiteX12" fmla="*/ 277971 w 274642"/>
                <a:gd name="connsiteY12" fmla="*/ 37396 h 183054"/>
                <a:gd name="connsiteX13" fmla="*/ 247956 w 274642"/>
                <a:gd name="connsiteY13" fmla="*/ 1 h 183054"/>
                <a:gd name="connsiteX14" fmla="*/ 218203 w 274642"/>
                <a:gd name="connsiteY14" fmla="*/ 15299 h 183054"/>
                <a:gd name="connsiteX15" fmla="*/ 145946 w 274642"/>
                <a:gd name="connsiteY15" fmla="*/ 28047 h 183054"/>
                <a:gd name="connsiteX16" fmla="*/ 85590 w 274642"/>
                <a:gd name="connsiteY16" fmla="*/ 47399 h 183054"/>
                <a:gd name="connsiteX17" fmla="*/ 15818 w 274642"/>
                <a:gd name="connsiteY17" fmla="*/ 32427 h 18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4642" h="183054">
                  <a:moveTo>
                    <a:pt x="15818" y="32427"/>
                  </a:moveTo>
                  <a:cubicBezTo>
                    <a:pt x="15818" y="32427"/>
                    <a:pt x="-1118" y="58905"/>
                    <a:pt x="59" y="81264"/>
                  </a:cubicBezTo>
                  <a:cubicBezTo>
                    <a:pt x="1236" y="103623"/>
                    <a:pt x="8363" y="155597"/>
                    <a:pt x="8363" y="155597"/>
                  </a:cubicBezTo>
                  <a:cubicBezTo>
                    <a:pt x="8363" y="155597"/>
                    <a:pt x="14510" y="152655"/>
                    <a:pt x="22619" y="162919"/>
                  </a:cubicBezTo>
                  <a:cubicBezTo>
                    <a:pt x="30727" y="173118"/>
                    <a:pt x="33670" y="185605"/>
                    <a:pt x="33670" y="185605"/>
                  </a:cubicBezTo>
                  <a:cubicBezTo>
                    <a:pt x="33670" y="185605"/>
                    <a:pt x="88925" y="175145"/>
                    <a:pt x="100826" y="172007"/>
                  </a:cubicBezTo>
                  <a:cubicBezTo>
                    <a:pt x="112793" y="168868"/>
                    <a:pt x="149085" y="184559"/>
                    <a:pt x="163667" y="176321"/>
                  </a:cubicBezTo>
                  <a:cubicBezTo>
                    <a:pt x="170402" y="172529"/>
                    <a:pt x="163863" y="145986"/>
                    <a:pt x="179165" y="137618"/>
                  </a:cubicBezTo>
                  <a:cubicBezTo>
                    <a:pt x="194466" y="129250"/>
                    <a:pt x="195382" y="129185"/>
                    <a:pt x="195382" y="129185"/>
                  </a:cubicBezTo>
                  <a:cubicBezTo>
                    <a:pt x="195382" y="129185"/>
                    <a:pt x="208002" y="114018"/>
                    <a:pt x="207479" y="103361"/>
                  </a:cubicBezTo>
                  <a:cubicBezTo>
                    <a:pt x="206891" y="92705"/>
                    <a:pt x="209572" y="85448"/>
                    <a:pt x="221538" y="79760"/>
                  </a:cubicBezTo>
                  <a:cubicBezTo>
                    <a:pt x="233505" y="74072"/>
                    <a:pt x="242137" y="65116"/>
                    <a:pt x="251357" y="64593"/>
                  </a:cubicBezTo>
                  <a:cubicBezTo>
                    <a:pt x="260577" y="64135"/>
                    <a:pt x="277971" y="37396"/>
                    <a:pt x="277971" y="37396"/>
                  </a:cubicBezTo>
                  <a:lnTo>
                    <a:pt x="247956" y="1"/>
                  </a:lnTo>
                  <a:cubicBezTo>
                    <a:pt x="247956" y="1"/>
                    <a:pt x="261623" y="-391"/>
                    <a:pt x="218203" y="15299"/>
                  </a:cubicBezTo>
                  <a:cubicBezTo>
                    <a:pt x="189104" y="25824"/>
                    <a:pt x="170010" y="9350"/>
                    <a:pt x="145946" y="28047"/>
                  </a:cubicBezTo>
                  <a:cubicBezTo>
                    <a:pt x="121882" y="46745"/>
                    <a:pt x="105665" y="47791"/>
                    <a:pt x="85590" y="47399"/>
                  </a:cubicBezTo>
                  <a:cubicBezTo>
                    <a:pt x="65515" y="47137"/>
                    <a:pt x="15818" y="32427"/>
                    <a:pt x="15818" y="32427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" name="Volný tvar 101">
              <a:extLst>
                <a:ext uri="{FF2B5EF4-FFF2-40B4-BE49-F238E27FC236}">
                  <a16:creationId xmlns:a16="http://schemas.microsoft.com/office/drawing/2014/main" id="{2BCEC768-EDFE-0145-91B9-7B49DDBD373B}"/>
                </a:ext>
              </a:extLst>
            </p:cNvPr>
            <p:cNvSpPr/>
            <p:nvPr/>
          </p:nvSpPr>
          <p:spPr>
            <a:xfrm>
              <a:off x="8113200" y="1184235"/>
              <a:ext cx="1399370" cy="3857216"/>
            </a:xfrm>
            <a:custGeom>
              <a:avLst/>
              <a:gdLst>
                <a:gd name="connsiteX0" fmla="*/ 1403149 w 1399370"/>
                <a:gd name="connsiteY0" fmla="*/ 610874 h 3857216"/>
                <a:gd name="connsiteX1" fmla="*/ 1395433 w 1399370"/>
                <a:gd name="connsiteY1" fmla="*/ 622315 h 3857216"/>
                <a:gd name="connsiteX2" fmla="*/ 1355871 w 1399370"/>
                <a:gd name="connsiteY2" fmla="*/ 649708 h 3857216"/>
                <a:gd name="connsiteX3" fmla="*/ 1309901 w 1399370"/>
                <a:gd name="connsiteY3" fmla="*/ 660691 h 3857216"/>
                <a:gd name="connsiteX4" fmla="*/ 1263146 w 1399370"/>
                <a:gd name="connsiteY4" fmla="*/ 689914 h 3857216"/>
                <a:gd name="connsiteX5" fmla="*/ 1217373 w 1399370"/>
                <a:gd name="connsiteY5" fmla="*/ 729859 h 3857216"/>
                <a:gd name="connsiteX6" fmla="*/ 1197363 w 1399370"/>
                <a:gd name="connsiteY6" fmla="*/ 766536 h 3857216"/>
                <a:gd name="connsiteX7" fmla="*/ 1223454 w 1399370"/>
                <a:gd name="connsiteY7" fmla="*/ 816156 h 3857216"/>
                <a:gd name="connsiteX8" fmla="*/ 1258111 w 1399370"/>
                <a:gd name="connsiteY8" fmla="*/ 860809 h 3857216"/>
                <a:gd name="connsiteX9" fmla="*/ 1263866 w 1399370"/>
                <a:gd name="connsiteY9" fmla="*/ 893497 h 3857216"/>
                <a:gd name="connsiteX10" fmla="*/ 1210899 w 1399370"/>
                <a:gd name="connsiteY10" fmla="*/ 904872 h 3857216"/>
                <a:gd name="connsiteX11" fmla="*/ 1148188 w 1399370"/>
                <a:gd name="connsiteY11" fmla="*/ 886698 h 3857216"/>
                <a:gd name="connsiteX12" fmla="*/ 1100257 w 1399370"/>
                <a:gd name="connsiteY12" fmla="*/ 865908 h 3857216"/>
                <a:gd name="connsiteX13" fmla="*/ 1048140 w 1399370"/>
                <a:gd name="connsiteY13" fmla="*/ 863751 h 3857216"/>
                <a:gd name="connsiteX14" fmla="*/ 996285 w 1399370"/>
                <a:gd name="connsiteY14" fmla="*/ 832501 h 3857216"/>
                <a:gd name="connsiteX15" fmla="*/ 937956 w 1399370"/>
                <a:gd name="connsiteY15" fmla="*/ 796870 h 3857216"/>
                <a:gd name="connsiteX16" fmla="*/ 901272 w 1399370"/>
                <a:gd name="connsiteY16" fmla="*/ 817137 h 3857216"/>
                <a:gd name="connsiteX17" fmla="*/ 879627 w 1399370"/>
                <a:gd name="connsiteY17" fmla="*/ 852702 h 3857216"/>
                <a:gd name="connsiteX18" fmla="*/ 884924 w 1399370"/>
                <a:gd name="connsiteY18" fmla="*/ 876303 h 3857216"/>
                <a:gd name="connsiteX19" fmla="*/ 908465 w 1399370"/>
                <a:gd name="connsiteY19" fmla="*/ 909645 h 3857216"/>
                <a:gd name="connsiteX20" fmla="*/ 950838 w 1399370"/>
                <a:gd name="connsiteY20" fmla="*/ 938345 h 3857216"/>
                <a:gd name="connsiteX21" fmla="*/ 1002824 w 1399370"/>
                <a:gd name="connsiteY21" fmla="*/ 942856 h 3857216"/>
                <a:gd name="connsiteX22" fmla="*/ 1020545 w 1399370"/>
                <a:gd name="connsiteY22" fmla="*/ 966196 h 3857216"/>
                <a:gd name="connsiteX23" fmla="*/ 1011587 w 1399370"/>
                <a:gd name="connsiteY23" fmla="*/ 1002806 h 3857216"/>
                <a:gd name="connsiteX24" fmla="*/ 977452 w 1399370"/>
                <a:gd name="connsiteY24" fmla="*/ 1022550 h 3857216"/>
                <a:gd name="connsiteX25" fmla="*/ 938872 w 1399370"/>
                <a:gd name="connsiteY25" fmla="*/ 1014836 h 3857216"/>
                <a:gd name="connsiteX26" fmla="*/ 896106 w 1399370"/>
                <a:gd name="connsiteY26" fmla="*/ 1004964 h 3857216"/>
                <a:gd name="connsiteX27" fmla="*/ 863018 w 1399370"/>
                <a:gd name="connsiteY27" fmla="*/ 991758 h 3857216"/>
                <a:gd name="connsiteX28" fmla="*/ 834704 w 1399370"/>
                <a:gd name="connsiteY28" fmla="*/ 954755 h 3857216"/>
                <a:gd name="connsiteX29" fmla="*/ 774282 w 1399370"/>
                <a:gd name="connsiteY29" fmla="*/ 940960 h 3857216"/>
                <a:gd name="connsiteX30" fmla="*/ 731582 w 1399370"/>
                <a:gd name="connsiteY30" fmla="*/ 928539 h 3857216"/>
                <a:gd name="connsiteX31" fmla="*/ 724061 w 1399370"/>
                <a:gd name="connsiteY31" fmla="*/ 884148 h 3857216"/>
                <a:gd name="connsiteX32" fmla="*/ 712945 w 1399370"/>
                <a:gd name="connsiteY32" fmla="*/ 841196 h 3857216"/>
                <a:gd name="connsiteX33" fmla="*/ 700848 w 1399370"/>
                <a:gd name="connsiteY33" fmla="*/ 812495 h 3857216"/>
                <a:gd name="connsiteX34" fmla="*/ 694113 w 1399370"/>
                <a:gd name="connsiteY34" fmla="*/ 780330 h 3857216"/>
                <a:gd name="connsiteX35" fmla="*/ 703464 w 1399370"/>
                <a:gd name="connsiteY35" fmla="*/ 748099 h 3857216"/>
                <a:gd name="connsiteX36" fmla="*/ 714907 w 1399370"/>
                <a:gd name="connsiteY36" fmla="*/ 718811 h 3857216"/>
                <a:gd name="connsiteX37" fmla="*/ 710329 w 1399370"/>
                <a:gd name="connsiteY37" fmla="*/ 685142 h 3857216"/>
                <a:gd name="connsiteX38" fmla="*/ 686920 w 1399370"/>
                <a:gd name="connsiteY38" fmla="*/ 649250 h 3857216"/>
                <a:gd name="connsiteX39" fmla="*/ 635783 w 1399370"/>
                <a:gd name="connsiteY39" fmla="*/ 629899 h 3857216"/>
                <a:gd name="connsiteX40" fmla="*/ 604331 w 1399370"/>
                <a:gd name="connsiteY40" fmla="*/ 610809 h 3857216"/>
                <a:gd name="connsiteX41" fmla="*/ 577128 w 1399370"/>
                <a:gd name="connsiteY41" fmla="*/ 586227 h 3857216"/>
                <a:gd name="connsiteX42" fmla="*/ 520238 w 1399370"/>
                <a:gd name="connsiteY42" fmla="*/ 551708 h 3857216"/>
                <a:gd name="connsiteX43" fmla="*/ 482572 w 1399370"/>
                <a:gd name="connsiteY43" fmla="*/ 506141 h 3857216"/>
                <a:gd name="connsiteX44" fmla="*/ 457854 w 1399370"/>
                <a:gd name="connsiteY44" fmla="*/ 484632 h 3857216"/>
                <a:gd name="connsiteX45" fmla="*/ 448177 w 1399370"/>
                <a:gd name="connsiteY45" fmla="*/ 474041 h 3857216"/>
                <a:gd name="connsiteX46" fmla="*/ 482964 w 1399370"/>
                <a:gd name="connsiteY46" fmla="*/ 475871 h 3857216"/>
                <a:gd name="connsiteX47" fmla="*/ 525403 w 1399370"/>
                <a:gd name="connsiteY47" fmla="*/ 502937 h 3857216"/>
                <a:gd name="connsiteX48" fmla="*/ 577128 w 1399370"/>
                <a:gd name="connsiteY48" fmla="*/ 538567 h 3857216"/>
                <a:gd name="connsiteX49" fmla="*/ 659848 w 1399370"/>
                <a:gd name="connsiteY49" fmla="*/ 560926 h 3857216"/>
                <a:gd name="connsiteX50" fmla="*/ 741521 w 1399370"/>
                <a:gd name="connsiteY50" fmla="*/ 585965 h 3857216"/>
                <a:gd name="connsiteX51" fmla="*/ 828556 w 1399370"/>
                <a:gd name="connsiteY51" fmla="*/ 614274 h 3857216"/>
                <a:gd name="connsiteX52" fmla="*/ 929128 w 1399370"/>
                <a:gd name="connsiteY52" fmla="*/ 631795 h 3857216"/>
                <a:gd name="connsiteX53" fmla="*/ 1054287 w 1399370"/>
                <a:gd name="connsiteY53" fmla="*/ 651342 h 3857216"/>
                <a:gd name="connsiteX54" fmla="*/ 1222931 w 1399370"/>
                <a:gd name="connsiteY54" fmla="*/ 605252 h 3857216"/>
                <a:gd name="connsiteX55" fmla="*/ 1333573 w 1399370"/>
                <a:gd name="connsiteY55" fmla="*/ 524315 h 3857216"/>
                <a:gd name="connsiteX56" fmla="*/ 1340307 w 1399370"/>
                <a:gd name="connsiteY56" fmla="*/ 462992 h 3857216"/>
                <a:gd name="connsiteX57" fmla="*/ 1324549 w 1399370"/>
                <a:gd name="connsiteY57" fmla="*/ 407291 h 3857216"/>
                <a:gd name="connsiteX58" fmla="*/ 1299242 w 1399370"/>
                <a:gd name="connsiteY58" fmla="*/ 383233 h 3857216"/>
                <a:gd name="connsiteX59" fmla="*/ 1268639 w 1399370"/>
                <a:gd name="connsiteY59" fmla="*/ 363620 h 3857216"/>
                <a:gd name="connsiteX60" fmla="*/ 1241371 w 1399370"/>
                <a:gd name="connsiteY60" fmla="*/ 332305 h 3857216"/>
                <a:gd name="connsiteX61" fmla="*/ 1188469 w 1399370"/>
                <a:gd name="connsiteY61" fmla="*/ 314261 h 3857216"/>
                <a:gd name="connsiteX62" fmla="*/ 1145181 w 1399370"/>
                <a:gd name="connsiteY62" fmla="*/ 290660 h 3857216"/>
                <a:gd name="connsiteX63" fmla="*/ 1108300 w 1399370"/>
                <a:gd name="connsiteY63" fmla="*/ 269216 h 3857216"/>
                <a:gd name="connsiteX64" fmla="*/ 1057361 w 1399370"/>
                <a:gd name="connsiteY64" fmla="*/ 255879 h 3857216"/>
                <a:gd name="connsiteX65" fmla="*/ 966598 w 1399370"/>
                <a:gd name="connsiteY65" fmla="*/ 196648 h 3857216"/>
                <a:gd name="connsiteX66" fmla="*/ 829406 w 1399370"/>
                <a:gd name="connsiteY66" fmla="*/ 126107 h 3857216"/>
                <a:gd name="connsiteX67" fmla="*/ 740671 w 1399370"/>
                <a:gd name="connsiteY67" fmla="*/ 106952 h 3857216"/>
                <a:gd name="connsiteX68" fmla="*/ 713011 w 1399370"/>
                <a:gd name="connsiteY68" fmla="*/ 116235 h 3857216"/>
                <a:gd name="connsiteX69" fmla="*/ 690647 w 1399370"/>
                <a:gd name="connsiteY69" fmla="*/ 101329 h 3857216"/>
                <a:gd name="connsiteX70" fmla="*/ 658801 w 1399370"/>
                <a:gd name="connsiteY70" fmla="*/ 85966 h 3857216"/>
                <a:gd name="connsiteX71" fmla="*/ 620679 w 1399370"/>
                <a:gd name="connsiteY71" fmla="*/ 100218 h 3857216"/>
                <a:gd name="connsiteX72" fmla="*/ 583929 w 1399370"/>
                <a:gd name="connsiteY72" fmla="*/ 100218 h 3857216"/>
                <a:gd name="connsiteX73" fmla="*/ 532139 w 1399370"/>
                <a:gd name="connsiteY73" fmla="*/ 94792 h 3857216"/>
                <a:gd name="connsiteX74" fmla="*/ 484599 w 1399370"/>
                <a:gd name="connsiteY74" fmla="*/ 87665 h 3857216"/>
                <a:gd name="connsiteX75" fmla="*/ 477668 w 1399370"/>
                <a:gd name="connsiteY75" fmla="*/ 62822 h 3857216"/>
                <a:gd name="connsiteX76" fmla="*/ 518734 w 1399370"/>
                <a:gd name="connsiteY76" fmla="*/ 54258 h 3857216"/>
                <a:gd name="connsiteX77" fmla="*/ 549075 w 1399370"/>
                <a:gd name="connsiteY77" fmla="*/ 39156 h 3857216"/>
                <a:gd name="connsiteX78" fmla="*/ 530242 w 1399370"/>
                <a:gd name="connsiteY78" fmla="*/ 27715 h 3857216"/>
                <a:gd name="connsiteX79" fmla="*/ 484665 w 1399370"/>
                <a:gd name="connsiteY79" fmla="*/ 13071 h 3857216"/>
                <a:gd name="connsiteX80" fmla="*/ 439087 w 1399370"/>
                <a:gd name="connsiteY80" fmla="*/ 1761 h 3857216"/>
                <a:gd name="connsiteX81" fmla="*/ 416200 w 1399370"/>
                <a:gd name="connsiteY81" fmla="*/ 26538 h 3857216"/>
                <a:gd name="connsiteX82" fmla="*/ 391286 w 1399370"/>
                <a:gd name="connsiteY82" fmla="*/ 40529 h 3857216"/>
                <a:gd name="connsiteX83" fmla="*/ 357676 w 1399370"/>
                <a:gd name="connsiteY83" fmla="*/ 23858 h 3857216"/>
                <a:gd name="connsiteX84" fmla="*/ 354536 w 1399370"/>
                <a:gd name="connsiteY84" fmla="*/ 21439 h 3857216"/>
                <a:gd name="connsiteX85" fmla="*/ 351006 w 1399370"/>
                <a:gd name="connsiteY85" fmla="*/ 19151 h 3857216"/>
                <a:gd name="connsiteX86" fmla="*/ 332173 w 1399370"/>
                <a:gd name="connsiteY86" fmla="*/ 52493 h 3857216"/>
                <a:gd name="connsiteX87" fmla="*/ 302093 w 1399370"/>
                <a:gd name="connsiteY87" fmla="*/ 54846 h 3857216"/>
                <a:gd name="connsiteX88" fmla="*/ 263250 w 1399370"/>
                <a:gd name="connsiteY88" fmla="*/ 71844 h 3857216"/>
                <a:gd name="connsiteX89" fmla="*/ 222250 w 1399370"/>
                <a:gd name="connsiteY89" fmla="*/ 93222 h 3857216"/>
                <a:gd name="connsiteX90" fmla="*/ 180923 w 1399370"/>
                <a:gd name="connsiteY90" fmla="*/ 112770 h 3857216"/>
                <a:gd name="connsiteX91" fmla="*/ 156859 w 1399370"/>
                <a:gd name="connsiteY91" fmla="*/ 151996 h 3857216"/>
                <a:gd name="connsiteX92" fmla="*/ 136261 w 1399370"/>
                <a:gd name="connsiteY92" fmla="*/ 170040 h 3857216"/>
                <a:gd name="connsiteX93" fmla="*/ 119913 w 1399370"/>
                <a:gd name="connsiteY93" fmla="*/ 181415 h 3857216"/>
                <a:gd name="connsiteX94" fmla="*/ 118213 w 1399370"/>
                <a:gd name="connsiteY94" fmla="*/ 207762 h 3857216"/>
                <a:gd name="connsiteX95" fmla="*/ 105788 w 1399370"/>
                <a:gd name="connsiteY95" fmla="*/ 234174 h 3857216"/>
                <a:gd name="connsiteX96" fmla="*/ 102323 w 1399370"/>
                <a:gd name="connsiteY96" fmla="*/ 257579 h 3857216"/>
                <a:gd name="connsiteX97" fmla="*/ 120305 w 1399370"/>
                <a:gd name="connsiteY97" fmla="*/ 289679 h 3857216"/>
                <a:gd name="connsiteX98" fmla="*/ 150385 w 1399370"/>
                <a:gd name="connsiteY98" fmla="*/ 314784 h 3857216"/>
                <a:gd name="connsiteX99" fmla="*/ 180334 w 1399370"/>
                <a:gd name="connsiteY99" fmla="*/ 324525 h 3857216"/>
                <a:gd name="connsiteX100" fmla="*/ 220092 w 1399370"/>
                <a:gd name="connsiteY100" fmla="*/ 357605 h 3857216"/>
                <a:gd name="connsiteX101" fmla="*/ 249191 w 1399370"/>
                <a:gd name="connsiteY101" fmla="*/ 397354 h 3857216"/>
                <a:gd name="connsiteX102" fmla="*/ 225781 w 1399370"/>
                <a:gd name="connsiteY102" fmla="*/ 436253 h 3857216"/>
                <a:gd name="connsiteX103" fmla="*/ 189554 w 1399370"/>
                <a:gd name="connsiteY103" fmla="*/ 470772 h 3857216"/>
                <a:gd name="connsiteX104" fmla="*/ 164706 w 1399370"/>
                <a:gd name="connsiteY104" fmla="*/ 497969 h 3857216"/>
                <a:gd name="connsiteX105" fmla="*/ 161306 w 1399370"/>
                <a:gd name="connsiteY105" fmla="*/ 529480 h 3857216"/>
                <a:gd name="connsiteX106" fmla="*/ 199756 w 1399370"/>
                <a:gd name="connsiteY106" fmla="*/ 588581 h 3857216"/>
                <a:gd name="connsiteX107" fmla="*/ 253376 w 1399370"/>
                <a:gd name="connsiteY107" fmla="*/ 678343 h 3857216"/>
                <a:gd name="connsiteX108" fmla="*/ 257104 w 1399370"/>
                <a:gd name="connsiteY108" fmla="*/ 719661 h 3857216"/>
                <a:gd name="connsiteX109" fmla="*/ 222250 w 1399370"/>
                <a:gd name="connsiteY109" fmla="*/ 736985 h 3857216"/>
                <a:gd name="connsiteX110" fmla="*/ 219896 w 1399370"/>
                <a:gd name="connsiteY110" fmla="*/ 778303 h 3857216"/>
                <a:gd name="connsiteX111" fmla="*/ 236832 w 1399370"/>
                <a:gd name="connsiteY111" fmla="*/ 812953 h 3857216"/>
                <a:gd name="connsiteX112" fmla="*/ 226566 w 1399370"/>
                <a:gd name="connsiteY112" fmla="*/ 828709 h 3857216"/>
                <a:gd name="connsiteX113" fmla="*/ 214142 w 1399370"/>
                <a:gd name="connsiteY113" fmla="*/ 842307 h 3857216"/>
                <a:gd name="connsiteX114" fmla="*/ 238467 w 1399370"/>
                <a:gd name="connsiteY114" fmla="*/ 859370 h 3857216"/>
                <a:gd name="connsiteX115" fmla="*/ 262793 w 1399370"/>
                <a:gd name="connsiteY115" fmla="*/ 874276 h 3857216"/>
                <a:gd name="connsiteX116" fmla="*/ 251480 w 1399370"/>
                <a:gd name="connsiteY116" fmla="*/ 894804 h 3857216"/>
                <a:gd name="connsiteX117" fmla="*/ 248799 w 1399370"/>
                <a:gd name="connsiteY117" fmla="*/ 924093 h 3857216"/>
                <a:gd name="connsiteX118" fmla="*/ 278879 w 1399370"/>
                <a:gd name="connsiteY118" fmla="*/ 948086 h 3857216"/>
                <a:gd name="connsiteX119" fmla="*/ 300458 w 1399370"/>
                <a:gd name="connsiteY119" fmla="*/ 976525 h 3857216"/>
                <a:gd name="connsiteX120" fmla="*/ 270640 w 1399370"/>
                <a:gd name="connsiteY120" fmla="*/ 1006664 h 3857216"/>
                <a:gd name="connsiteX121" fmla="*/ 240756 w 1399370"/>
                <a:gd name="connsiteY121" fmla="*/ 1032422 h 3857216"/>
                <a:gd name="connsiteX122" fmla="*/ 289472 w 1399370"/>
                <a:gd name="connsiteY122" fmla="*/ 1072825 h 3857216"/>
                <a:gd name="connsiteX123" fmla="*/ 363953 w 1399370"/>
                <a:gd name="connsiteY123" fmla="*/ 1128460 h 3857216"/>
                <a:gd name="connsiteX124" fmla="*/ 394164 w 1399370"/>
                <a:gd name="connsiteY124" fmla="*/ 1175531 h 3857216"/>
                <a:gd name="connsiteX125" fmla="*/ 390044 w 1399370"/>
                <a:gd name="connsiteY125" fmla="*/ 1207370 h 3857216"/>
                <a:gd name="connsiteX126" fmla="*/ 321056 w 1399370"/>
                <a:gd name="connsiteY126" fmla="*/ 1275819 h 3857216"/>
                <a:gd name="connsiteX127" fmla="*/ 247884 w 1399370"/>
                <a:gd name="connsiteY127" fmla="*/ 1348387 h 3857216"/>
                <a:gd name="connsiteX128" fmla="*/ 180334 w 1399370"/>
                <a:gd name="connsiteY128" fmla="*/ 1414548 h 3857216"/>
                <a:gd name="connsiteX129" fmla="*/ 99838 w 1399370"/>
                <a:gd name="connsiteY129" fmla="*/ 1471949 h 3857216"/>
                <a:gd name="connsiteX130" fmla="*/ 75905 w 1399370"/>
                <a:gd name="connsiteY130" fmla="*/ 1500584 h 3857216"/>
                <a:gd name="connsiteX131" fmla="*/ 53999 w 1399370"/>
                <a:gd name="connsiteY131" fmla="*/ 1532291 h 3857216"/>
                <a:gd name="connsiteX132" fmla="*/ 76886 w 1399370"/>
                <a:gd name="connsiteY132" fmla="*/ 1525034 h 3857216"/>
                <a:gd name="connsiteX133" fmla="*/ 94345 w 1399370"/>
                <a:gd name="connsiteY133" fmla="*/ 1517385 h 3857216"/>
                <a:gd name="connsiteX134" fmla="*/ 125144 w 1399370"/>
                <a:gd name="connsiteY134" fmla="*/ 1537914 h 3857216"/>
                <a:gd name="connsiteX135" fmla="*/ 156009 w 1399370"/>
                <a:gd name="connsiteY135" fmla="*/ 1581520 h 3857216"/>
                <a:gd name="connsiteX136" fmla="*/ 200867 w 1399370"/>
                <a:gd name="connsiteY136" fmla="*/ 1591392 h 3857216"/>
                <a:gd name="connsiteX137" fmla="*/ 240363 w 1399370"/>
                <a:gd name="connsiteY137" fmla="*/ 1600217 h 3857216"/>
                <a:gd name="connsiteX138" fmla="*/ 235786 w 1399370"/>
                <a:gd name="connsiteY138" fmla="*/ 1615581 h 3857216"/>
                <a:gd name="connsiteX139" fmla="*/ 194721 w 1399370"/>
                <a:gd name="connsiteY139" fmla="*/ 1613554 h 3857216"/>
                <a:gd name="connsiteX140" fmla="*/ 155290 w 1399370"/>
                <a:gd name="connsiteY140" fmla="*/ 1621073 h 3857216"/>
                <a:gd name="connsiteX141" fmla="*/ 102061 w 1399370"/>
                <a:gd name="connsiteY141" fmla="*/ 1646177 h 3857216"/>
                <a:gd name="connsiteX142" fmla="*/ 68843 w 1399370"/>
                <a:gd name="connsiteY142" fmla="*/ 1666117 h 3857216"/>
                <a:gd name="connsiteX143" fmla="*/ 54783 w 1399370"/>
                <a:gd name="connsiteY143" fmla="*/ 1684488 h 3857216"/>
                <a:gd name="connsiteX144" fmla="*/ 58184 w 1399370"/>
                <a:gd name="connsiteY144" fmla="*/ 1720053 h 3857216"/>
                <a:gd name="connsiteX145" fmla="*/ 35362 w 1399370"/>
                <a:gd name="connsiteY145" fmla="*/ 1749537 h 3857216"/>
                <a:gd name="connsiteX146" fmla="*/ 15418 w 1399370"/>
                <a:gd name="connsiteY146" fmla="*/ 1778957 h 3857216"/>
                <a:gd name="connsiteX147" fmla="*/ 3451 w 1399370"/>
                <a:gd name="connsiteY147" fmla="*/ 1800139 h 3857216"/>
                <a:gd name="connsiteX148" fmla="*/ 5152 w 1399370"/>
                <a:gd name="connsiteY148" fmla="*/ 1825374 h 3857216"/>
                <a:gd name="connsiteX149" fmla="*/ 10122 w 1399370"/>
                <a:gd name="connsiteY149" fmla="*/ 1857147 h 3857216"/>
                <a:gd name="connsiteX150" fmla="*/ 16137 w 1399370"/>
                <a:gd name="connsiteY150" fmla="*/ 1885128 h 3857216"/>
                <a:gd name="connsiteX151" fmla="*/ 31766 w 1399370"/>
                <a:gd name="connsiteY151" fmla="*/ 1909775 h 3857216"/>
                <a:gd name="connsiteX152" fmla="*/ 29412 w 1399370"/>
                <a:gd name="connsiteY152" fmla="*/ 1930369 h 3857216"/>
                <a:gd name="connsiteX153" fmla="*/ 6132 w 1399370"/>
                <a:gd name="connsiteY153" fmla="*/ 1942790 h 3857216"/>
                <a:gd name="connsiteX154" fmla="*/ 1424 w 1399370"/>
                <a:gd name="connsiteY154" fmla="*/ 1966718 h 3857216"/>
                <a:gd name="connsiteX155" fmla="*/ 19211 w 1399370"/>
                <a:gd name="connsiteY155" fmla="*/ 1995419 h 3857216"/>
                <a:gd name="connsiteX156" fmla="*/ 33466 w 1399370"/>
                <a:gd name="connsiteY156" fmla="*/ 2023596 h 3857216"/>
                <a:gd name="connsiteX157" fmla="*/ 30131 w 1399370"/>
                <a:gd name="connsiteY157" fmla="*/ 2050204 h 3857216"/>
                <a:gd name="connsiteX158" fmla="*/ 37193 w 1399370"/>
                <a:gd name="connsiteY158" fmla="*/ 2078708 h 3857216"/>
                <a:gd name="connsiteX159" fmla="*/ 60342 w 1399370"/>
                <a:gd name="connsiteY159" fmla="*/ 2107147 h 3857216"/>
                <a:gd name="connsiteX160" fmla="*/ 74139 w 1399370"/>
                <a:gd name="connsiteY160" fmla="*/ 2142777 h 3857216"/>
                <a:gd name="connsiteX161" fmla="*/ 86302 w 1399370"/>
                <a:gd name="connsiteY161" fmla="*/ 2175074 h 3857216"/>
                <a:gd name="connsiteX162" fmla="*/ 108077 w 1399370"/>
                <a:gd name="connsiteY162" fmla="*/ 2189260 h 3857216"/>
                <a:gd name="connsiteX163" fmla="*/ 137830 w 1399370"/>
                <a:gd name="connsiteY163" fmla="*/ 2190241 h 3857216"/>
                <a:gd name="connsiteX164" fmla="*/ 167256 w 1399370"/>
                <a:gd name="connsiteY164" fmla="*/ 2192333 h 3857216"/>
                <a:gd name="connsiteX165" fmla="*/ 187200 w 1399370"/>
                <a:gd name="connsiteY165" fmla="*/ 2214169 h 3857216"/>
                <a:gd name="connsiteX166" fmla="*/ 208126 w 1399370"/>
                <a:gd name="connsiteY166" fmla="*/ 2225610 h 3857216"/>
                <a:gd name="connsiteX167" fmla="*/ 238598 w 1399370"/>
                <a:gd name="connsiteY167" fmla="*/ 2213972 h 3857216"/>
                <a:gd name="connsiteX168" fmla="*/ 287641 w 1399370"/>
                <a:gd name="connsiteY168" fmla="*/ 2220314 h 3857216"/>
                <a:gd name="connsiteX169" fmla="*/ 328707 w 1399370"/>
                <a:gd name="connsiteY169" fmla="*/ 2239862 h 3857216"/>
                <a:gd name="connsiteX170" fmla="*/ 337077 w 1399370"/>
                <a:gd name="connsiteY170" fmla="*/ 2267254 h 3857216"/>
                <a:gd name="connsiteX171" fmla="*/ 337535 w 1399370"/>
                <a:gd name="connsiteY171" fmla="*/ 2307853 h 3857216"/>
                <a:gd name="connsiteX172" fmla="*/ 334984 w 1399370"/>
                <a:gd name="connsiteY172" fmla="*/ 2346295 h 3857216"/>
                <a:gd name="connsiteX173" fmla="*/ 348521 w 1399370"/>
                <a:gd name="connsiteY173" fmla="*/ 2378002 h 3857216"/>
                <a:gd name="connsiteX174" fmla="*/ 369511 w 1399370"/>
                <a:gd name="connsiteY174" fmla="*/ 2410298 h 3857216"/>
                <a:gd name="connsiteX175" fmla="*/ 393705 w 1399370"/>
                <a:gd name="connsiteY175" fmla="*/ 2439260 h 3857216"/>
                <a:gd name="connsiteX176" fmla="*/ 425682 w 1399370"/>
                <a:gd name="connsiteY176" fmla="*/ 2469006 h 3857216"/>
                <a:gd name="connsiteX177" fmla="*/ 449615 w 1399370"/>
                <a:gd name="connsiteY177" fmla="*/ 2493849 h 3857216"/>
                <a:gd name="connsiteX178" fmla="*/ 481330 w 1399370"/>
                <a:gd name="connsiteY178" fmla="*/ 2513201 h 3857216"/>
                <a:gd name="connsiteX179" fmla="*/ 503432 w 1399370"/>
                <a:gd name="connsiteY179" fmla="*/ 2544124 h 3857216"/>
                <a:gd name="connsiteX180" fmla="*/ 487738 w 1399370"/>
                <a:gd name="connsiteY180" fmla="*/ 2571386 h 3857216"/>
                <a:gd name="connsiteX181" fmla="*/ 454388 w 1399370"/>
                <a:gd name="connsiteY181" fmla="*/ 2590476 h 3857216"/>
                <a:gd name="connsiteX182" fmla="*/ 417639 w 1399370"/>
                <a:gd name="connsiteY182" fmla="*/ 2582696 h 3857216"/>
                <a:gd name="connsiteX183" fmla="*/ 385793 w 1399370"/>
                <a:gd name="connsiteY183" fmla="*/ 2579820 h 3857216"/>
                <a:gd name="connsiteX184" fmla="*/ 384617 w 1399370"/>
                <a:gd name="connsiteY184" fmla="*/ 2613554 h 3857216"/>
                <a:gd name="connsiteX185" fmla="*/ 401225 w 1399370"/>
                <a:gd name="connsiteY185" fmla="*/ 2671870 h 3857216"/>
                <a:gd name="connsiteX186" fmla="*/ 417770 w 1399370"/>
                <a:gd name="connsiteY186" fmla="*/ 2716260 h 3857216"/>
                <a:gd name="connsiteX187" fmla="*/ 442160 w 1399370"/>
                <a:gd name="connsiteY187" fmla="*/ 2724367 h 3857216"/>
                <a:gd name="connsiteX188" fmla="*/ 467009 w 1399370"/>
                <a:gd name="connsiteY188" fmla="*/ 2715476 h 3857216"/>
                <a:gd name="connsiteX189" fmla="*/ 487019 w 1399370"/>
                <a:gd name="connsiteY189" fmla="*/ 2700047 h 3857216"/>
                <a:gd name="connsiteX190" fmla="*/ 519126 w 1399370"/>
                <a:gd name="connsiteY190" fmla="*/ 2697955 h 3857216"/>
                <a:gd name="connsiteX191" fmla="*/ 551233 w 1399370"/>
                <a:gd name="connsiteY191" fmla="*/ 2697563 h 3857216"/>
                <a:gd name="connsiteX192" fmla="*/ 592429 w 1399370"/>
                <a:gd name="connsiteY192" fmla="*/ 2692725 h 3857216"/>
                <a:gd name="connsiteX193" fmla="*/ 630487 w 1399370"/>
                <a:gd name="connsiteY193" fmla="*/ 2705996 h 3857216"/>
                <a:gd name="connsiteX194" fmla="*/ 644285 w 1399370"/>
                <a:gd name="connsiteY194" fmla="*/ 2744046 h 3857216"/>
                <a:gd name="connsiteX195" fmla="*/ 643631 w 1399370"/>
                <a:gd name="connsiteY195" fmla="*/ 2780526 h 3857216"/>
                <a:gd name="connsiteX196" fmla="*/ 647227 w 1399370"/>
                <a:gd name="connsiteY196" fmla="*/ 2805500 h 3857216"/>
                <a:gd name="connsiteX197" fmla="*/ 665275 w 1399370"/>
                <a:gd name="connsiteY197" fmla="*/ 2835311 h 3857216"/>
                <a:gd name="connsiteX198" fmla="*/ 699082 w 1399370"/>
                <a:gd name="connsiteY198" fmla="*/ 2849694 h 3857216"/>
                <a:gd name="connsiteX199" fmla="*/ 736029 w 1399370"/>
                <a:gd name="connsiteY199" fmla="*/ 2852570 h 3857216"/>
                <a:gd name="connsiteX200" fmla="*/ 765650 w 1399370"/>
                <a:gd name="connsiteY200" fmla="*/ 2885063 h 3857216"/>
                <a:gd name="connsiteX201" fmla="*/ 779187 w 1399370"/>
                <a:gd name="connsiteY201" fmla="*/ 2929127 h 3857216"/>
                <a:gd name="connsiteX202" fmla="*/ 789453 w 1399370"/>
                <a:gd name="connsiteY202" fmla="*/ 2949655 h 3857216"/>
                <a:gd name="connsiteX203" fmla="*/ 815675 w 1399370"/>
                <a:gd name="connsiteY203" fmla="*/ 2948739 h 3857216"/>
                <a:gd name="connsiteX204" fmla="*/ 838431 w 1399370"/>
                <a:gd name="connsiteY204" fmla="*/ 2953055 h 3857216"/>
                <a:gd name="connsiteX205" fmla="*/ 862822 w 1399370"/>
                <a:gd name="connsiteY205" fmla="*/ 2970510 h 3857216"/>
                <a:gd name="connsiteX206" fmla="*/ 887474 w 1399370"/>
                <a:gd name="connsiteY206" fmla="*/ 2976459 h 3857216"/>
                <a:gd name="connsiteX207" fmla="*/ 912061 w 1399370"/>
                <a:gd name="connsiteY207" fmla="*/ 2965934 h 3857216"/>
                <a:gd name="connsiteX208" fmla="*/ 942011 w 1399370"/>
                <a:gd name="connsiteY208" fmla="*/ 2953708 h 3857216"/>
                <a:gd name="connsiteX209" fmla="*/ 965617 w 1399370"/>
                <a:gd name="connsiteY209" fmla="*/ 2961292 h 3857216"/>
                <a:gd name="connsiteX210" fmla="*/ 990399 w 1399370"/>
                <a:gd name="connsiteY210" fmla="*/ 2989992 h 3857216"/>
                <a:gd name="connsiteX211" fmla="*/ 1008709 w 1399370"/>
                <a:gd name="connsiteY211" fmla="*/ 3013789 h 3857216"/>
                <a:gd name="connsiteX212" fmla="*/ 1038724 w 1399370"/>
                <a:gd name="connsiteY212" fmla="*/ 3018562 h 3857216"/>
                <a:gd name="connsiteX213" fmla="*/ 1088029 w 1399370"/>
                <a:gd name="connsiteY213" fmla="*/ 3026603 h 3857216"/>
                <a:gd name="connsiteX214" fmla="*/ 1127917 w 1399370"/>
                <a:gd name="connsiteY214" fmla="*/ 3036606 h 3857216"/>
                <a:gd name="connsiteX215" fmla="*/ 1169440 w 1399370"/>
                <a:gd name="connsiteY215" fmla="*/ 3048243 h 3857216"/>
                <a:gd name="connsiteX216" fmla="*/ 1206976 w 1399370"/>
                <a:gd name="connsiteY216" fmla="*/ 3064783 h 3857216"/>
                <a:gd name="connsiteX217" fmla="*/ 1225285 w 1399370"/>
                <a:gd name="connsiteY217" fmla="*/ 3083088 h 3857216"/>
                <a:gd name="connsiteX218" fmla="*/ 1212272 w 1399370"/>
                <a:gd name="connsiteY218" fmla="*/ 3107278 h 3857216"/>
                <a:gd name="connsiteX219" fmla="*/ 1197624 w 1399370"/>
                <a:gd name="connsiteY219" fmla="*/ 3124929 h 3857216"/>
                <a:gd name="connsiteX220" fmla="*/ 1209460 w 1399370"/>
                <a:gd name="connsiteY220" fmla="*/ 3137482 h 3857216"/>
                <a:gd name="connsiteX221" fmla="*/ 1221296 w 1399370"/>
                <a:gd name="connsiteY221" fmla="*/ 3153303 h 3857216"/>
                <a:gd name="connsiteX222" fmla="*/ 1205798 w 1399370"/>
                <a:gd name="connsiteY222" fmla="*/ 3166247 h 3857216"/>
                <a:gd name="connsiteX223" fmla="*/ 1187096 w 1399370"/>
                <a:gd name="connsiteY223" fmla="*/ 3177557 h 3857216"/>
                <a:gd name="connsiteX224" fmla="*/ 1194682 w 1399370"/>
                <a:gd name="connsiteY224" fmla="*/ 3196190 h 3857216"/>
                <a:gd name="connsiteX225" fmla="*/ 1208675 w 1399370"/>
                <a:gd name="connsiteY225" fmla="*/ 3214757 h 3857216"/>
                <a:gd name="connsiteX226" fmla="*/ 1201875 w 1399370"/>
                <a:gd name="connsiteY226" fmla="*/ 3244437 h 3857216"/>
                <a:gd name="connsiteX227" fmla="*/ 1191804 w 1399370"/>
                <a:gd name="connsiteY227" fmla="*/ 3274119 h 3857216"/>
                <a:gd name="connsiteX228" fmla="*/ 1157867 w 1399370"/>
                <a:gd name="connsiteY228" fmla="*/ 3277322 h 3857216"/>
                <a:gd name="connsiteX229" fmla="*/ 1112616 w 1399370"/>
                <a:gd name="connsiteY229" fmla="*/ 3272288 h 3857216"/>
                <a:gd name="connsiteX230" fmla="*/ 1075278 w 1399370"/>
                <a:gd name="connsiteY230" fmla="*/ 3297981 h 3857216"/>
                <a:gd name="connsiteX231" fmla="*/ 1037873 w 1399370"/>
                <a:gd name="connsiteY231" fmla="*/ 3325309 h 3857216"/>
                <a:gd name="connsiteX232" fmla="*/ 1030289 w 1399370"/>
                <a:gd name="connsiteY232" fmla="*/ 3341718 h 3857216"/>
                <a:gd name="connsiteX233" fmla="*/ 1035847 w 1399370"/>
                <a:gd name="connsiteY233" fmla="*/ 3372184 h 3857216"/>
                <a:gd name="connsiteX234" fmla="*/ 1100519 w 1399370"/>
                <a:gd name="connsiteY234" fmla="*/ 3363423 h 3857216"/>
                <a:gd name="connsiteX235" fmla="*/ 1134391 w 1399370"/>
                <a:gd name="connsiteY235" fmla="*/ 3369503 h 3857216"/>
                <a:gd name="connsiteX236" fmla="*/ 1085348 w 1399370"/>
                <a:gd name="connsiteY236" fmla="*/ 3409383 h 3857216"/>
                <a:gd name="connsiteX237" fmla="*/ 1014791 w 1399370"/>
                <a:gd name="connsiteY237" fmla="*/ 3441679 h 3857216"/>
                <a:gd name="connsiteX238" fmla="*/ 1026495 w 1399370"/>
                <a:gd name="connsiteY238" fmla="*/ 3465606 h 3857216"/>
                <a:gd name="connsiteX239" fmla="*/ 1052195 w 1399370"/>
                <a:gd name="connsiteY239" fmla="*/ 3497118 h 3857216"/>
                <a:gd name="connsiteX240" fmla="*/ 1021003 w 1399370"/>
                <a:gd name="connsiteY240" fmla="*/ 3519215 h 3857216"/>
                <a:gd name="connsiteX241" fmla="*/ 995239 w 1399370"/>
                <a:gd name="connsiteY241" fmla="*/ 3554453 h 3857216"/>
                <a:gd name="connsiteX242" fmla="*/ 983468 w 1399370"/>
                <a:gd name="connsiteY242" fmla="*/ 3588907 h 3857216"/>
                <a:gd name="connsiteX243" fmla="*/ 942599 w 1399370"/>
                <a:gd name="connsiteY243" fmla="*/ 3597144 h 3857216"/>
                <a:gd name="connsiteX244" fmla="*/ 911604 w 1399370"/>
                <a:gd name="connsiteY244" fmla="*/ 3607866 h 3857216"/>
                <a:gd name="connsiteX245" fmla="*/ 917031 w 1399370"/>
                <a:gd name="connsiteY245" fmla="*/ 3620614 h 3857216"/>
                <a:gd name="connsiteX246" fmla="*/ 937826 w 1399370"/>
                <a:gd name="connsiteY246" fmla="*/ 3647026 h 3857216"/>
                <a:gd name="connsiteX247" fmla="*/ 992950 w 1399370"/>
                <a:gd name="connsiteY247" fmla="*/ 3683180 h 3857216"/>
                <a:gd name="connsiteX248" fmla="*/ 1086329 w 1399370"/>
                <a:gd name="connsiteY248" fmla="*/ 3733454 h 3857216"/>
                <a:gd name="connsiteX249" fmla="*/ 1173430 w 1399370"/>
                <a:gd name="connsiteY249" fmla="*/ 3815567 h 3857216"/>
                <a:gd name="connsiteX250" fmla="*/ 1185396 w 1399370"/>
                <a:gd name="connsiteY250" fmla="*/ 3826616 h 3857216"/>
                <a:gd name="connsiteX251" fmla="*/ 1198671 w 1399370"/>
                <a:gd name="connsiteY251" fmla="*/ 3835638 h 3857216"/>
                <a:gd name="connsiteX252" fmla="*/ 1219530 w 1399370"/>
                <a:gd name="connsiteY252" fmla="*/ 3823870 h 3857216"/>
                <a:gd name="connsiteX253" fmla="*/ 1234832 w 1399370"/>
                <a:gd name="connsiteY253" fmla="*/ 3818248 h 3857216"/>
                <a:gd name="connsiteX254" fmla="*/ 1292703 w 1399370"/>
                <a:gd name="connsiteY254" fmla="*/ 3825701 h 3857216"/>
                <a:gd name="connsiteX255" fmla="*/ 1350640 w 1399370"/>
                <a:gd name="connsiteY255" fmla="*/ 3852897 h 3857216"/>
                <a:gd name="connsiteX256" fmla="*/ 1402756 w 1399370"/>
                <a:gd name="connsiteY256" fmla="*/ 3861919 h 3857216"/>
                <a:gd name="connsiteX257" fmla="*/ 1402756 w 1399370"/>
                <a:gd name="connsiteY257" fmla="*/ 610874 h 385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399370" h="3857216">
                  <a:moveTo>
                    <a:pt x="1403149" y="610874"/>
                  </a:moveTo>
                  <a:cubicBezTo>
                    <a:pt x="1400599" y="614404"/>
                    <a:pt x="1398048" y="618131"/>
                    <a:pt x="1395433" y="622315"/>
                  </a:cubicBezTo>
                  <a:cubicBezTo>
                    <a:pt x="1387586" y="634802"/>
                    <a:pt x="1372284" y="643628"/>
                    <a:pt x="1355871" y="649708"/>
                  </a:cubicBezTo>
                  <a:cubicBezTo>
                    <a:pt x="1339457" y="655788"/>
                    <a:pt x="1321998" y="659187"/>
                    <a:pt x="1309901" y="660691"/>
                  </a:cubicBezTo>
                  <a:cubicBezTo>
                    <a:pt x="1296430" y="662391"/>
                    <a:pt x="1279691" y="675270"/>
                    <a:pt x="1263146" y="689914"/>
                  </a:cubicBezTo>
                  <a:cubicBezTo>
                    <a:pt x="1246602" y="704559"/>
                    <a:pt x="1230189" y="721033"/>
                    <a:pt x="1217373" y="729859"/>
                  </a:cubicBezTo>
                  <a:cubicBezTo>
                    <a:pt x="1204555" y="738685"/>
                    <a:pt x="1197167" y="751564"/>
                    <a:pt x="1197363" y="766536"/>
                  </a:cubicBezTo>
                  <a:cubicBezTo>
                    <a:pt x="1197624" y="781507"/>
                    <a:pt x="1205536" y="798701"/>
                    <a:pt x="1223454" y="816156"/>
                  </a:cubicBezTo>
                  <a:cubicBezTo>
                    <a:pt x="1241371" y="833612"/>
                    <a:pt x="1252160" y="848256"/>
                    <a:pt x="1258111" y="860809"/>
                  </a:cubicBezTo>
                  <a:cubicBezTo>
                    <a:pt x="1264062" y="873426"/>
                    <a:pt x="1265173" y="884017"/>
                    <a:pt x="1263866" y="893497"/>
                  </a:cubicBezTo>
                  <a:cubicBezTo>
                    <a:pt x="1262493" y="903042"/>
                    <a:pt x="1237513" y="906441"/>
                    <a:pt x="1210899" y="904872"/>
                  </a:cubicBezTo>
                  <a:cubicBezTo>
                    <a:pt x="1184284" y="903369"/>
                    <a:pt x="1156101" y="896896"/>
                    <a:pt x="1148188" y="886698"/>
                  </a:cubicBezTo>
                  <a:cubicBezTo>
                    <a:pt x="1140276" y="876499"/>
                    <a:pt x="1120593" y="869634"/>
                    <a:pt x="1100257" y="865908"/>
                  </a:cubicBezTo>
                  <a:cubicBezTo>
                    <a:pt x="1079920" y="862181"/>
                    <a:pt x="1058865" y="861528"/>
                    <a:pt x="1048140" y="863751"/>
                  </a:cubicBezTo>
                  <a:cubicBezTo>
                    <a:pt x="1037416" y="865973"/>
                    <a:pt x="1017406" y="849629"/>
                    <a:pt x="996285" y="832501"/>
                  </a:cubicBezTo>
                  <a:cubicBezTo>
                    <a:pt x="975164" y="815372"/>
                    <a:pt x="952996" y="797590"/>
                    <a:pt x="937956" y="796870"/>
                  </a:cubicBezTo>
                  <a:cubicBezTo>
                    <a:pt x="922982" y="796216"/>
                    <a:pt x="910819" y="805435"/>
                    <a:pt x="901272" y="817137"/>
                  </a:cubicBezTo>
                  <a:cubicBezTo>
                    <a:pt x="891659" y="828905"/>
                    <a:pt x="884597" y="843157"/>
                    <a:pt x="879627" y="852702"/>
                  </a:cubicBezTo>
                  <a:cubicBezTo>
                    <a:pt x="874657" y="862247"/>
                    <a:pt x="878254" y="868458"/>
                    <a:pt x="884924" y="876303"/>
                  </a:cubicBezTo>
                  <a:cubicBezTo>
                    <a:pt x="891594" y="884148"/>
                    <a:pt x="901207" y="893628"/>
                    <a:pt x="908465" y="909645"/>
                  </a:cubicBezTo>
                  <a:cubicBezTo>
                    <a:pt x="915658" y="925727"/>
                    <a:pt x="932463" y="934030"/>
                    <a:pt x="950838" y="938345"/>
                  </a:cubicBezTo>
                  <a:cubicBezTo>
                    <a:pt x="969213" y="942660"/>
                    <a:pt x="989223" y="942921"/>
                    <a:pt x="1002824" y="942856"/>
                  </a:cubicBezTo>
                  <a:cubicBezTo>
                    <a:pt x="1016360" y="942791"/>
                    <a:pt x="1020676" y="953382"/>
                    <a:pt x="1020545" y="966196"/>
                  </a:cubicBezTo>
                  <a:cubicBezTo>
                    <a:pt x="1020415" y="979009"/>
                    <a:pt x="1015837" y="994046"/>
                    <a:pt x="1011587" y="1002806"/>
                  </a:cubicBezTo>
                  <a:cubicBezTo>
                    <a:pt x="1007336" y="1011632"/>
                    <a:pt x="992754" y="1019347"/>
                    <a:pt x="977452" y="1022550"/>
                  </a:cubicBezTo>
                  <a:cubicBezTo>
                    <a:pt x="962151" y="1025754"/>
                    <a:pt x="946065" y="1024315"/>
                    <a:pt x="938872" y="1014836"/>
                  </a:cubicBezTo>
                  <a:cubicBezTo>
                    <a:pt x="931678" y="1005356"/>
                    <a:pt x="913107" y="1005421"/>
                    <a:pt x="896106" y="1004964"/>
                  </a:cubicBezTo>
                  <a:cubicBezTo>
                    <a:pt x="879104" y="1004506"/>
                    <a:pt x="863802" y="1003460"/>
                    <a:pt x="863018" y="991758"/>
                  </a:cubicBezTo>
                  <a:cubicBezTo>
                    <a:pt x="862298" y="980055"/>
                    <a:pt x="851117" y="965476"/>
                    <a:pt x="834704" y="954755"/>
                  </a:cubicBezTo>
                  <a:cubicBezTo>
                    <a:pt x="818225" y="944033"/>
                    <a:pt x="796450" y="937168"/>
                    <a:pt x="774282" y="940960"/>
                  </a:cubicBezTo>
                  <a:cubicBezTo>
                    <a:pt x="752180" y="944687"/>
                    <a:pt x="738971" y="939260"/>
                    <a:pt x="731582" y="928539"/>
                  </a:cubicBezTo>
                  <a:cubicBezTo>
                    <a:pt x="724258" y="917751"/>
                    <a:pt x="722754" y="901669"/>
                    <a:pt x="724061" y="884148"/>
                  </a:cubicBezTo>
                  <a:cubicBezTo>
                    <a:pt x="725435" y="866562"/>
                    <a:pt x="719288" y="852702"/>
                    <a:pt x="712945" y="841196"/>
                  </a:cubicBezTo>
                  <a:cubicBezTo>
                    <a:pt x="706668" y="829689"/>
                    <a:pt x="700129" y="820602"/>
                    <a:pt x="700848" y="812495"/>
                  </a:cubicBezTo>
                  <a:cubicBezTo>
                    <a:pt x="701502" y="804454"/>
                    <a:pt x="696467" y="792425"/>
                    <a:pt x="694113" y="780330"/>
                  </a:cubicBezTo>
                  <a:cubicBezTo>
                    <a:pt x="691759" y="768301"/>
                    <a:pt x="692085" y="756206"/>
                    <a:pt x="703464" y="748099"/>
                  </a:cubicBezTo>
                  <a:cubicBezTo>
                    <a:pt x="714842" y="739993"/>
                    <a:pt x="716215" y="729794"/>
                    <a:pt x="714907" y="718811"/>
                  </a:cubicBezTo>
                  <a:cubicBezTo>
                    <a:pt x="713599" y="707827"/>
                    <a:pt x="709610" y="696190"/>
                    <a:pt x="710329" y="685142"/>
                  </a:cubicBezTo>
                  <a:cubicBezTo>
                    <a:pt x="710983" y="674159"/>
                    <a:pt x="701305" y="660299"/>
                    <a:pt x="686920" y="649250"/>
                  </a:cubicBezTo>
                  <a:cubicBezTo>
                    <a:pt x="672599" y="638136"/>
                    <a:pt x="653635" y="629833"/>
                    <a:pt x="635783" y="629899"/>
                  </a:cubicBezTo>
                  <a:cubicBezTo>
                    <a:pt x="617932" y="629964"/>
                    <a:pt x="610804" y="620877"/>
                    <a:pt x="604331" y="610809"/>
                  </a:cubicBezTo>
                  <a:cubicBezTo>
                    <a:pt x="597857" y="600806"/>
                    <a:pt x="592103" y="589823"/>
                    <a:pt x="577128" y="586227"/>
                  </a:cubicBezTo>
                  <a:cubicBezTo>
                    <a:pt x="562153" y="582631"/>
                    <a:pt x="539593" y="568118"/>
                    <a:pt x="520238" y="551708"/>
                  </a:cubicBezTo>
                  <a:cubicBezTo>
                    <a:pt x="500881" y="535299"/>
                    <a:pt x="484730" y="517124"/>
                    <a:pt x="482572" y="506141"/>
                  </a:cubicBezTo>
                  <a:cubicBezTo>
                    <a:pt x="480414" y="495158"/>
                    <a:pt x="467859" y="489012"/>
                    <a:pt x="457854" y="484632"/>
                  </a:cubicBezTo>
                  <a:cubicBezTo>
                    <a:pt x="447849" y="480252"/>
                    <a:pt x="440329" y="477767"/>
                    <a:pt x="448177" y="474041"/>
                  </a:cubicBezTo>
                  <a:cubicBezTo>
                    <a:pt x="456023" y="470380"/>
                    <a:pt x="468905" y="471034"/>
                    <a:pt x="482964" y="475871"/>
                  </a:cubicBezTo>
                  <a:cubicBezTo>
                    <a:pt x="497089" y="480775"/>
                    <a:pt x="512456" y="489797"/>
                    <a:pt x="525403" y="502937"/>
                  </a:cubicBezTo>
                  <a:cubicBezTo>
                    <a:pt x="538286" y="516078"/>
                    <a:pt x="555156" y="528434"/>
                    <a:pt x="577128" y="538567"/>
                  </a:cubicBezTo>
                  <a:cubicBezTo>
                    <a:pt x="599099" y="548701"/>
                    <a:pt x="626237" y="556677"/>
                    <a:pt x="659848" y="560926"/>
                  </a:cubicBezTo>
                  <a:cubicBezTo>
                    <a:pt x="693459" y="565176"/>
                    <a:pt x="717065" y="575309"/>
                    <a:pt x="741521" y="585965"/>
                  </a:cubicBezTo>
                  <a:cubicBezTo>
                    <a:pt x="766043" y="596622"/>
                    <a:pt x="791415" y="607867"/>
                    <a:pt x="828556" y="614274"/>
                  </a:cubicBezTo>
                  <a:cubicBezTo>
                    <a:pt x="865699" y="620680"/>
                    <a:pt x="895387" y="626041"/>
                    <a:pt x="929128" y="631795"/>
                  </a:cubicBezTo>
                  <a:cubicBezTo>
                    <a:pt x="962870" y="637482"/>
                    <a:pt x="1000732" y="643562"/>
                    <a:pt x="1054287" y="651342"/>
                  </a:cubicBezTo>
                  <a:cubicBezTo>
                    <a:pt x="1107842" y="659187"/>
                    <a:pt x="1170225" y="635129"/>
                    <a:pt x="1222931" y="605252"/>
                  </a:cubicBezTo>
                  <a:cubicBezTo>
                    <a:pt x="1275636" y="575375"/>
                    <a:pt x="1318663" y="539744"/>
                    <a:pt x="1333573" y="524315"/>
                  </a:cubicBezTo>
                  <a:cubicBezTo>
                    <a:pt x="1348481" y="508887"/>
                    <a:pt x="1346258" y="485482"/>
                    <a:pt x="1340307" y="462992"/>
                  </a:cubicBezTo>
                  <a:cubicBezTo>
                    <a:pt x="1334292" y="440503"/>
                    <a:pt x="1324614" y="418994"/>
                    <a:pt x="1324549" y="407291"/>
                  </a:cubicBezTo>
                  <a:cubicBezTo>
                    <a:pt x="1324483" y="395589"/>
                    <a:pt x="1312321" y="389051"/>
                    <a:pt x="1299242" y="383233"/>
                  </a:cubicBezTo>
                  <a:cubicBezTo>
                    <a:pt x="1286164" y="377414"/>
                    <a:pt x="1272236" y="372380"/>
                    <a:pt x="1268639" y="363620"/>
                  </a:cubicBezTo>
                  <a:cubicBezTo>
                    <a:pt x="1265042" y="354859"/>
                    <a:pt x="1255364" y="342438"/>
                    <a:pt x="1241371" y="332305"/>
                  </a:cubicBezTo>
                  <a:cubicBezTo>
                    <a:pt x="1227378" y="322171"/>
                    <a:pt x="1209133" y="314130"/>
                    <a:pt x="1188469" y="314261"/>
                  </a:cubicBezTo>
                  <a:cubicBezTo>
                    <a:pt x="1167741" y="314326"/>
                    <a:pt x="1155905" y="302362"/>
                    <a:pt x="1145181" y="290660"/>
                  </a:cubicBezTo>
                  <a:cubicBezTo>
                    <a:pt x="1134391" y="279023"/>
                    <a:pt x="1124713" y="267712"/>
                    <a:pt x="1108300" y="269216"/>
                  </a:cubicBezTo>
                  <a:cubicBezTo>
                    <a:pt x="1091887" y="270720"/>
                    <a:pt x="1077958" y="267124"/>
                    <a:pt x="1057361" y="255879"/>
                  </a:cubicBezTo>
                  <a:cubicBezTo>
                    <a:pt x="1036762" y="244635"/>
                    <a:pt x="1009559" y="225741"/>
                    <a:pt x="966598" y="196648"/>
                  </a:cubicBezTo>
                  <a:cubicBezTo>
                    <a:pt x="923635" y="167556"/>
                    <a:pt x="872500" y="142582"/>
                    <a:pt x="829406" y="126107"/>
                  </a:cubicBezTo>
                  <a:cubicBezTo>
                    <a:pt x="786314" y="109632"/>
                    <a:pt x="751330" y="101787"/>
                    <a:pt x="740671" y="106952"/>
                  </a:cubicBezTo>
                  <a:cubicBezTo>
                    <a:pt x="729947" y="112116"/>
                    <a:pt x="721054" y="116170"/>
                    <a:pt x="713011" y="116235"/>
                  </a:cubicBezTo>
                  <a:cubicBezTo>
                    <a:pt x="704968" y="116300"/>
                    <a:pt x="697840" y="112247"/>
                    <a:pt x="690647" y="101329"/>
                  </a:cubicBezTo>
                  <a:cubicBezTo>
                    <a:pt x="683454" y="90411"/>
                    <a:pt x="671683" y="85704"/>
                    <a:pt x="658801" y="85966"/>
                  </a:cubicBezTo>
                  <a:cubicBezTo>
                    <a:pt x="645919" y="86227"/>
                    <a:pt x="632057" y="91392"/>
                    <a:pt x="620679" y="100218"/>
                  </a:cubicBezTo>
                  <a:cubicBezTo>
                    <a:pt x="609301" y="109044"/>
                    <a:pt x="597857" y="105056"/>
                    <a:pt x="583929" y="100218"/>
                  </a:cubicBezTo>
                  <a:cubicBezTo>
                    <a:pt x="570000" y="95315"/>
                    <a:pt x="553522" y="89561"/>
                    <a:pt x="532139" y="94792"/>
                  </a:cubicBezTo>
                  <a:cubicBezTo>
                    <a:pt x="510756" y="100022"/>
                    <a:pt x="494277" y="95315"/>
                    <a:pt x="484599" y="87665"/>
                  </a:cubicBezTo>
                  <a:cubicBezTo>
                    <a:pt x="474921" y="80016"/>
                    <a:pt x="472045" y="69425"/>
                    <a:pt x="477668" y="62822"/>
                  </a:cubicBezTo>
                  <a:cubicBezTo>
                    <a:pt x="483357" y="56219"/>
                    <a:pt x="501928" y="55762"/>
                    <a:pt x="518734" y="54258"/>
                  </a:cubicBezTo>
                  <a:cubicBezTo>
                    <a:pt x="535539" y="52754"/>
                    <a:pt x="550514" y="50074"/>
                    <a:pt x="549075" y="39156"/>
                  </a:cubicBezTo>
                  <a:cubicBezTo>
                    <a:pt x="547571" y="28173"/>
                    <a:pt x="541163" y="28238"/>
                    <a:pt x="530242" y="27715"/>
                  </a:cubicBezTo>
                  <a:cubicBezTo>
                    <a:pt x="519388" y="27192"/>
                    <a:pt x="504021" y="26211"/>
                    <a:pt x="484665" y="13071"/>
                  </a:cubicBezTo>
                  <a:cubicBezTo>
                    <a:pt x="465309" y="-4"/>
                    <a:pt x="450334" y="-2162"/>
                    <a:pt x="439087" y="1761"/>
                  </a:cubicBezTo>
                  <a:cubicBezTo>
                    <a:pt x="427840" y="5618"/>
                    <a:pt x="420385" y="15555"/>
                    <a:pt x="416200" y="26538"/>
                  </a:cubicBezTo>
                  <a:cubicBezTo>
                    <a:pt x="411950" y="37522"/>
                    <a:pt x="402337" y="41575"/>
                    <a:pt x="391286" y="40529"/>
                  </a:cubicBezTo>
                  <a:cubicBezTo>
                    <a:pt x="380235" y="39483"/>
                    <a:pt x="367680" y="33338"/>
                    <a:pt x="357676" y="23858"/>
                  </a:cubicBezTo>
                  <a:cubicBezTo>
                    <a:pt x="356760" y="23008"/>
                    <a:pt x="355648" y="22224"/>
                    <a:pt x="354536" y="21439"/>
                  </a:cubicBezTo>
                  <a:cubicBezTo>
                    <a:pt x="353425" y="20655"/>
                    <a:pt x="352248" y="19935"/>
                    <a:pt x="351006" y="19151"/>
                  </a:cubicBezTo>
                  <a:cubicBezTo>
                    <a:pt x="347801" y="37456"/>
                    <a:pt x="340935" y="47590"/>
                    <a:pt x="332173" y="52493"/>
                  </a:cubicBezTo>
                  <a:cubicBezTo>
                    <a:pt x="323410" y="57461"/>
                    <a:pt x="312752" y="57200"/>
                    <a:pt x="302093" y="54846"/>
                  </a:cubicBezTo>
                  <a:cubicBezTo>
                    <a:pt x="289210" y="51970"/>
                    <a:pt x="276459" y="61515"/>
                    <a:pt x="263250" y="71844"/>
                  </a:cubicBezTo>
                  <a:cubicBezTo>
                    <a:pt x="250107" y="82174"/>
                    <a:pt x="236571" y="93157"/>
                    <a:pt x="222250" y="93222"/>
                  </a:cubicBezTo>
                  <a:cubicBezTo>
                    <a:pt x="207995" y="93288"/>
                    <a:pt x="193020" y="101395"/>
                    <a:pt x="180923" y="112770"/>
                  </a:cubicBezTo>
                  <a:cubicBezTo>
                    <a:pt x="168826" y="124146"/>
                    <a:pt x="159606" y="138855"/>
                    <a:pt x="156859" y="151996"/>
                  </a:cubicBezTo>
                  <a:cubicBezTo>
                    <a:pt x="154047" y="165202"/>
                    <a:pt x="144762" y="168144"/>
                    <a:pt x="136261" y="170040"/>
                  </a:cubicBezTo>
                  <a:cubicBezTo>
                    <a:pt x="127695" y="171936"/>
                    <a:pt x="119848" y="172655"/>
                    <a:pt x="119913" y="181415"/>
                  </a:cubicBezTo>
                  <a:cubicBezTo>
                    <a:pt x="119979" y="190176"/>
                    <a:pt x="119979" y="199002"/>
                    <a:pt x="118213" y="207762"/>
                  </a:cubicBezTo>
                  <a:cubicBezTo>
                    <a:pt x="116447" y="216523"/>
                    <a:pt x="112916" y="225348"/>
                    <a:pt x="105788" y="234174"/>
                  </a:cubicBezTo>
                  <a:cubicBezTo>
                    <a:pt x="98726" y="243000"/>
                    <a:pt x="98726" y="249538"/>
                    <a:pt x="102323" y="257579"/>
                  </a:cubicBezTo>
                  <a:cubicBezTo>
                    <a:pt x="105919" y="265620"/>
                    <a:pt x="113113" y="275100"/>
                    <a:pt x="120305" y="289679"/>
                  </a:cubicBezTo>
                  <a:cubicBezTo>
                    <a:pt x="127498" y="304258"/>
                    <a:pt x="138942" y="310796"/>
                    <a:pt x="150385" y="314784"/>
                  </a:cubicBezTo>
                  <a:cubicBezTo>
                    <a:pt x="161829" y="318772"/>
                    <a:pt x="173207" y="320210"/>
                    <a:pt x="180334" y="324525"/>
                  </a:cubicBezTo>
                  <a:cubicBezTo>
                    <a:pt x="187527" y="328840"/>
                    <a:pt x="204726" y="342699"/>
                    <a:pt x="220092" y="357605"/>
                  </a:cubicBezTo>
                  <a:cubicBezTo>
                    <a:pt x="235525" y="372577"/>
                    <a:pt x="249126" y="388594"/>
                    <a:pt x="249191" y="397354"/>
                  </a:cubicBezTo>
                  <a:cubicBezTo>
                    <a:pt x="249257" y="406115"/>
                    <a:pt x="238598" y="421543"/>
                    <a:pt x="225781" y="436253"/>
                  </a:cubicBezTo>
                  <a:cubicBezTo>
                    <a:pt x="213030" y="450963"/>
                    <a:pt x="198056" y="464888"/>
                    <a:pt x="189554" y="470772"/>
                  </a:cubicBezTo>
                  <a:cubicBezTo>
                    <a:pt x="180988" y="476656"/>
                    <a:pt x="171049" y="486985"/>
                    <a:pt x="164706" y="497969"/>
                  </a:cubicBezTo>
                  <a:cubicBezTo>
                    <a:pt x="158363" y="508952"/>
                    <a:pt x="155551" y="520720"/>
                    <a:pt x="161306" y="529480"/>
                  </a:cubicBezTo>
                  <a:cubicBezTo>
                    <a:pt x="167060" y="538241"/>
                    <a:pt x="182100" y="560861"/>
                    <a:pt x="199756" y="588581"/>
                  </a:cubicBezTo>
                  <a:cubicBezTo>
                    <a:pt x="217346" y="616300"/>
                    <a:pt x="237487" y="649119"/>
                    <a:pt x="253376" y="678343"/>
                  </a:cubicBezTo>
                  <a:cubicBezTo>
                    <a:pt x="269201" y="707500"/>
                    <a:pt x="266389" y="715607"/>
                    <a:pt x="257104" y="719661"/>
                  </a:cubicBezTo>
                  <a:cubicBezTo>
                    <a:pt x="247818" y="723714"/>
                    <a:pt x="232124" y="723779"/>
                    <a:pt x="222250" y="736985"/>
                  </a:cubicBezTo>
                  <a:cubicBezTo>
                    <a:pt x="212310" y="750192"/>
                    <a:pt x="214534" y="764836"/>
                    <a:pt x="219896" y="778303"/>
                  </a:cubicBezTo>
                  <a:cubicBezTo>
                    <a:pt x="225323" y="791836"/>
                    <a:pt x="233955" y="804192"/>
                    <a:pt x="236832" y="812953"/>
                  </a:cubicBezTo>
                  <a:cubicBezTo>
                    <a:pt x="239710" y="821713"/>
                    <a:pt x="233301" y="825440"/>
                    <a:pt x="226566" y="828709"/>
                  </a:cubicBezTo>
                  <a:cubicBezTo>
                    <a:pt x="219831" y="832043"/>
                    <a:pt x="212703" y="834985"/>
                    <a:pt x="214142" y="842307"/>
                  </a:cubicBezTo>
                  <a:cubicBezTo>
                    <a:pt x="215645" y="849629"/>
                    <a:pt x="227023" y="854663"/>
                    <a:pt x="238467" y="859370"/>
                  </a:cubicBezTo>
                  <a:cubicBezTo>
                    <a:pt x="249910" y="864077"/>
                    <a:pt x="261354" y="868392"/>
                    <a:pt x="262793" y="874276"/>
                  </a:cubicBezTo>
                  <a:cubicBezTo>
                    <a:pt x="264297" y="880095"/>
                    <a:pt x="257169" y="886698"/>
                    <a:pt x="251480" y="894804"/>
                  </a:cubicBezTo>
                  <a:cubicBezTo>
                    <a:pt x="245791" y="902911"/>
                    <a:pt x="241541" y="912391"/>
                    <a:pt x="248799" y="924093"/>
                  </a:cubicBezTo>
                  <a:cubicBezTo>
                    <a:pt x="255992" y="935795"/>
                    <a:pt x="268089" y="941549"/>
                    <a:pt x="278879" y="948086"/>
                  </a:cubicBezTo>
                  <a:cubicBezTo>
                    <a:pt x="289669" y="954624"/>
                    <a:pt x="298954" y="961881"/>
                    <a:pt x="300458" y="976525"/>
                  </a:cubicBezTo>
                  <a:cubicBezTo>
                    <a:pt x="301962" y="991169"/>
                    <a:pt x="286268" y="999276"/>
                    <a:pt x="270640" y="1006664"/>
                  </a:cubicBezTo>
                  <a:cubicBezTo>
                    <a:pt x="254946" y="1014051"/>
                    <a:pt x="239252" y="1020720"/>
                    <a:pt x="240756" y="1032422"/>
                  </a:cubicBezTo>
                  <a:cubicBezTo>
                    <a:pt x="242195" y="1044124"/>
                    <a:pt x="263709" y="1057200"/>
                    <a:pt x="289472" y="1072825"/>
                  </a:cubicBezTo>
                  <a:cubicBezTo>
                    <a:pt x="315236" y="1088450"/>
                    <a:pt x="345317" y="1106624"/>
                    <a:pt x="363953" y="1128460"/>
                  </a:cubicBezTo>
                  <a:cubicBezTo>
                    <a:pt x="382589" y="1150361"/>
                    <a:pt x="391286" y="1164221"/>
                    <a:pt x="394164" y="1175531"/>
                  </a:cubicBezTo>
                  <a:cubicBezTo>
                    <a:pt x="397040" y="1186841"/>
                    <a:pt x="394229" y="1195667"/>
                    <a:pt x="390044" y="1207370"/>
                  </a:cubicBezTo>
                  <a:cubicBezTo>
                    <a:pt x="381543" y="1230971"/>
                    <a:pt x="351659" y="1253068"/>
                    <a:pt x="321056" y="1275819"/>
                  </a:cubicBezTo>
                  <a:cubicBezTo>
                    <a:pt x="290453" y="1298570"/>
                    <a:pt x="259196" y="1322040"/>
                    <a:pt x="247884" y="1348387"/>
                  </a:cubicBezTo>
                  <a:cubicBezTo>
                    <a:pt x="236571" y="1374799"/>
                    <a:pt x="209564" y="1395393"/>
                    <a:pt x="180334" y="1414548"/>
                  </a:cubicBezTo>
                  <a:cubicBezTo>
                    <a:pt x="151105" y="1433703"/>
                    <a:pt x="119782" y="1451355"/>
                    <a:pt x="99838" y="1471949"/>
                  </a:cubicBezTo>
                  <a:cubicBezTo>
                    <a:pt x="91730" y="1480317"/>
                    <a:pt x="83621" y="1490189"/>
                    <a:pt x="75905" y="1500584"/>
                  </a:cubicBezTo>
                  <a:cubicBezTo>
                    <a:pt x="68188" y="1510913"/>
                    <a:pt x="60734" y="1521831"/>
                    <a:pt x="53999" y="1532291"/>
                  </a:cubicBezTo>
                  <a:cubicBezTo>
                    <a:pt x="62499" y="1530068"/>
                    <a:pt x="70151" y="1527584"/>
                    <a:pt x="76886" y="1525034"/>
                  </a:cubicBezTo>
                  <a:cubicBezTo>
                    <a:pt x="83621" y="1522485"/>
                    <a:pt x="89441" y="1519935"/>
                    <a:pt x="94345" y="1517385"/>
                  </a:cubicBezTo>
                  <a:cubicBezTo>
                    <a:pt x="105723" y="1511501"/>
                    <a:pt x="115401" y="1522746"/>
                    <a:pt x="125144" y="1537914"/>
                  </a:cubicBezTo>
                  <a:cubicBezTo>
                    <a:pt x="134822" y="1553081"/>
                    <a:pt x="144566" y="1572040"/>
                    <a:pt x="156009" y="1581520"/>
                  </a:cubicBezTo>
                  <a:cubicBezTo>
                    <a:pt x="167453" y="1590999"/>
                    <a:pt x="184585" y="1591261"/>
                    <a:pt x="200867" y="1591392"/>
                  </a:cubicBezTo>
                  <a:cubicBezTo>
                    <a:pt x="217085" y="1591522"/>
                    <a:pt x="232451" y="1591457"/>
                    <a:pt x="240363" y="1600217"/>
                  </a:cubicBezTo>
                  <a:cubicBezTo>
                    <a:pt x="248276" y="1608978"/>
                    <a:pt x="245071" y="1613750"/>
                    <a:pt x="235786" y="1615581"/>
                  </a:cubicBezTo>
                  <a:cubicBezTo>
                    <a:pt x="226501" y="1617477"/>
                    <a:pt x="211134" y="1616431"/>
                    <a:pt x="194721" y="1613554"/>
                  </a:cubicBezTo>
                  <a:cubicBezTo>
                    <a:pt x="178307" y="1610678"/>
                    <a:pt x="167975" y="1614404"/>
                    <a:pt x="155290" y="1621073"/>
                  </a:cubicBezTo>
                  <a:cubicBezTo>
                    <a:pt x="142669" y="1627741"/>
                    <a:pt x="127695" y="1637286"/>
                    <a:pt x="102061" y="1646177"/>
                  </a:cubicBezTo>
                  <a:cubicBezTo>
                    <a:pt x="82901" y="1652845"/>
                    <a:pt x="74270" y="1659579"/>
                    <a:pt x="68843" y="1666117"/>
                  </a:cubicBezTo>
                  <a:cubicBezTo>
                    <a:pt x="63415" y="1672655"/>
                    <a:pt x="61192" y="1678931"/>
                    <a:pt x="54783" y="1684488"/>
                  </a:cubicBezTo>
                  <a:cubicBezTo>
                    <a:pt x="66423" y="1701682"/>
                    <a:pt x="64462" y="1711358"/>
                    <a:pt x="58184" y="1720053"/>
                  </a:cubicBezTo>
                  <a:cubicBezTo>
                    <a:pt x="51906" y="1728748"/>
                    <a:pt x="41247" y="1736462"/>
                    <a:pt x="35362" y="1749537"/>
                  </a:cubicBezTo>
                  <a:cubicBezTo>
                    <a:pt x="29019" y="1763855"/>
                    <a:pt x="21565" y="1772092"/>
                    <a:pt x="15418" y="1778957"/>
                  </a:cubicBezTo>
                  <a:cubicBezTo>
                    <a:pt x="9271" y="1785821"/>
                    <a:pt x="4498" y="1791313"/>
                    <a:pt x="3451" y="1800139"/>
                  </a:cubicBezTo>
                  <a:cubicBezTo>
                    <a:pt x="2405" y="1808965"/>
                    <a:pt x="3517" y="1816614"/>
                    <a:pt x="5152" y="1825374"/>
                  </a:cubicBezTo>
                  <a:cubicBezTo>
                    <a:pt x="6786" y="1834135"/>
                    <a:pt x="9010" y="1844007"/>
                    <a:pt x="10122" y="1857147"/>
                  </a:cubicBezTo>
                  <a:cubicBezTo>
                    <a:pt x="11233" y="1870288"/>
                    <a:pt x="12868" y="1878002"/>
                    <a:pt x="16137" y="1885128"/>
                  </a:cubicBezTo>
                  <a:cubicBezTo>
                    <a:pt x="19341" y="1892254"/>
                    <a:pt x="24246" y="1898792"/>
                    <a:pt x="31766" y="1909775"/>
                  </a:cubicBezTo>
                  <a:cubicBezTo>
                    <a:pt x="39286" y="1920693"/>
                    <a:pt x="36082" y="1926185"/>
                    <a:pt x="29412" y="1930369"/>
                  </a:cubicBezTo>
                  <a:cubicBezTo>
                    <a:pt x="22742" y="1934488"/>
                    <a:pt x="12541" y="1937299"/>
                    <a:pt x="6132" y="1942790"/>
                  </a:cubicBezTo>
                  <a:cubicBezTo>
                    <a:pt x="-276" y="1948282"/>
                    <a:pt x="-1322" y="1957108"/>
                    <a:pt x="1424" y="1966718"/>
                  </a:cubicBezTo>
                  <a:cubicBezTo>
                    <a:pt x="4171" y="1976329"/>
                    <a:pt x="10644" y="1986724"/>
                    <a:pt x="19211" y="1995419"/>
                  </a:cubicBezTo>
                  <a:cubicBezTo>
                    <a:pt x="27777" y="2004179"/>
                    <a:pt x="32093" y="2014051"/>
                    <a:pt x="33466" y="2023596"/>
                  </a:cubicBezTo>
                  <a:cubicBezTo>
                    <a:pt x="34839" y="2033206"/>
                    <a:pt x="33270" y="2042490"/>
                    <a:pt x="30131" y="2050204"/>
                  </a:cubicBezTo>
                  <a:cubicBezTo>
                    <a:pt x="26927" y="2057919"/>
                    <a:pt x="30719" y="2068314"/>
                    <a:pt x="37193" y="2078708"/>
                  </a:cubicBezTo>
                  <a:cubicBezTo>
                    <a:pt x="43667" y="2089103"/>
                    <a:pt x="52822" y="2099498"/>
                    <a:pt x="60342" y="2107147"/>
                  </a:cubicBezTo>
                  <a:cubicBezTo>
                    <a:pt x="67862" y="2114796"/>
                    <a:pt x="71131" y="2129048"/>
                    <a:pt x="74139" y="2142777"/>
                  </a:cubicBezTo>
                  <a:cubicBezTo>
                    <a:pt x="77147" y="2156506"/>
                    <a:pt x="79894" y="2169647"/>
                    <a:pt x="86302" y="2175074"/>
                  </a:cubicBezTo>
                  <a:cubicBezTo>
                    <a:pt x="92776" y="2180500"/>
                    <a:pt x="99772" y="2185991"/>
                    <a:pt x="108077" y="2189260"/>
                  </a:cubicBezTo>
                  <a:cubicBezTo>
                    <a:pt x="116382" y="2192529"/>
                    <a:pt x="126060" y="2193575"/>
                    <a:pt x="137830" y="2190241"/>
                  </a:cubicBezTo>
                  <a:cubicBezTo>
                    <a:pt x="149601" y="2186907"/>
                    <a:pt x="159213" y="2187953"/>
                    <a:pt x="167256" y="2192333"/>
                  </a:cubicBezTo>
                  <a:cubicBezTo>
                    <a:pt x="175299" y="2196713"/>
                    <a:pt x="181773" y="2204362"/>
                    <a:pt x="187200" y="2214169"/>
                  </a:cubicBezTo>
                  <a:cubicBezTo>
                    <a:pt x="192563" y="2224041"/>
                    <a:pt x="199559" y="2226721"/>
                    <a:pt x="208126" y="2225610"/>
                  </a:cubicBezTo>
                  <a:cubicBezTo>
                    <a:pt x="216692" y="2224498"/>
                    <a:pt x="226828" y="2219464"/>
                    <a:pt x="238598" y="2213972"/>
                  </a:cubicBezTo>
                  <a:cubicBezTo>
                    <a:pt x="250368" y="2208415"/>
                    <a:pt x="269659" y="2213319"/>
                    <a:pt x="287641" y="2220314"/>
                  </a:cubicBezTo>
                  <a:cubicBezTo>
                    <a:pt x="305624" y="2227375"/>
                    <a:pt x="322233" y="2236593"/>
                    <a:pt x="328707" y="2239862"/>
                  </a:cubicBezTo>
                  <a:cubicBezTo>
                    <a:pt x="335115" y="2243130"/>
                    <a:pt x="336750" y="2254114"/>
                    <a:pt x="337077" y="2267254"/>
                  </a:cubicBezTo>
                  <a:cubicBezTo>
                    <a:pt x="337404" y="2280395"/>
                    <a:pt x="336423" y="2295758"/>
                    <a:pt x="337535" y="2307853"/>
                  </a:cubicBezTo>
                  <a:cubicBezTo>
                    <a:pt x="338647" y="2319948"/>
                    <a:pt x="335508" y="2333677"/>
                    <a:pt x="334984" y="2346295"/>
                  </a:cubicBezTo>
                  <a:cubicBezTo>
                    <a:pt x="334527" y="2358912"/>
                    <a:pt x="336684" y="2370418"/>
                    <a:pt x="348521" y="2378002"/>
                  </a:cubicBezTo>
                  <a:cubicBezTo>
                    <a:pt x="360291" y="2385651"/>
                    <a:pt x="364672" y="2398269"/>
                    <a:pt x="369511" y="2410298"/>
                  </a:cubicBezTo>
                  <a:cubicBezTo>
                    <a:pt x="374350" y="2422327"/>
                    <a:pt x="379778" y="2433834"/>
                    <a:pt x="393705" y="2439260"/>
                  </a:cubicBezTo>
                  <a:cubicBezTo>
                    <a:pt x="407634" y="2444686"/>
                    <a:pt x="417378" y="2457239"/>
                    <a:pt x="425682" y="2469006"/>
                  </a:cubicBezTo>
                  <a:cubicBezTo>
                    <a:pt x="434052" y="2480774"/>
                    <a:pt x="441049" y="2491692"/>
                    <a:pt x="449615" y="2493849"/>
                  </a:cubicBezTo>
                  <a:cubicBezTo>
                    <a:pt x="458182" y="2496007"/>
                    <a:pt x="470540" y="2503591"/>
                    <a:pt x="481330" y="2513201"/>
                  </a:cubicBezTo>
                  <a:cubicBezTo>
                    <a:pt x="492054" y="2522746"/>
                    <a:pt x="501209" y="2534252"/>
                    <a:pt x="503432" y="2544124"/>
                  </a:cubicBezTo>
                  <a:cubicBezTo>
                    <a:pt x="505590" y="2553996"/>
                    <a:pt x="498136" y="2563345"/>
                    <a:pt x="487738" y="2571386"/>
                  </a:cubicBezTo>
                  <a:cubicBezTo>
                    <a:pt x="477341" y="2579362"/>
                    <a:pt x="464001" y="2586031"/>
                    <a:pt x="454388" y="2590476"/>
                  </a:cubicBezTo>
                  <a:cubicBezTo>
                    <a:pt x="444776" y="2594922"/>
                    <a:pt x="430848" y="2588384"/>
                    <a:pt x="417639" y="2582696"/>
                  </a:cubicBezTo>
                  <a:cubicBezTo>
                    <a:pt x="404495" y="2577009"/>
                    <a:pt x="392136" y="2572105"/>
                    <a:pt x="385793" y="2579820"/>
                  </a:cubicBezTo>
                  <a:cubicBezTo>
                    <a:pt x="379385" y="2587534"/>
                    <a:pt x="380497" y="2598517"/>
                    <a:pt x="384617" y="2613554"/>
                  </a:cubicBezTo>
                  <a:cubicBezTo>
                    <a:pt x="388671" y="2628656"/>
                    <a:pt x="395733" y="2647811"/>
                    <a:pt x="401225" y="2671870"/>
                  </a:cubicBezTo>
                  <a:cubicBezTo>
                    <a:pt x="406653" y="2695994"/>
                    <a:pt x="411558" y="2709135"/>
                    <a:pt x="417770" y="2716260"/>
                  </a:cubicBezTo>
                  <a:cubicBezTo>
                    <a:pt x="423981" y="2723387"/>
                    <a:pt x="431436" y="2724433"/>
                    <a:pt x="442160" y="2724367"/>
                  </a:cubicBezTo>
                  <a:cubicBezTo>
                    <a:pt x="452885" y="2724302"/>
                    <a:pt x="460339" y="2720445"/>
                    <a:pt x="467009" y="2715476"/>
                  </a:cubicBezTo>
                  <a:cubicBezTo>
                    <a:pt x="473679" y="2710507"/>
                    <a:pt x="479564" y="2704427"/>
                    <a:pt x="487019" y="2700047"/>
                  </a:cubicBezTo>
                  <a:cubicBezTo>
                    <a:pt x="494473" y="2695602"/>
                    <a:pt x="506832" y="2696648"/>
                    <a:pt x="519126" y="2697955"/>
                  </a:cubicBezTo>
                  <a:cubicBezTo>
                    <a:pt x="531419" y="2699263"/>
                    <a:pt x="543778" y="2700897"/>
                    <a:pt x="551233" y="2697563"/>
                  </a:cubicBezTo>
                  <a:cubicBezTo>
                    <a:pt x="558688" y="2694229"/>
                    <a:pt x="575820" y="2691941"/>
                    <a:pt x="592429" y="2692725"/>
                  </a:cubicBezTo>
                  <a:cubicBezTo>
                    <a:pt x="609039" y="2693444"/>
                    <a:pt x="625125" y="2697236"/>
                    <a:pt x="630487" y="2705996"/>
                  </a:cubicBezTo>
                  <a:cubicBezTo>
                    <a:pt x="635849" y="2714757"/>
                    <a:pt x="641277" y="2729532"/>
                    <a:pt x="644285" y="2744046"/>
                  </a:cubicBezTo>
                  <a:cubicBezTo>
                    <a:pt x="647292" y="2758559"/>
                    <a:pt x="647881" y="2772811"/>
                    <a:pt x="643631" y="2780526"/>
                  </a:cubicBezTo>
                  <a:cubicBezTo>
                    <a:pt x="639380" y="2788240"/>
                    <a:pt x="642127" y="2796412"/>
                    <a:pt x="647227" y="2805500"/>
                  </a:cubicBezTo>
                  <a:cubicBezTo>
                    <a:pt x="652393" y="2814522"/>
                    <a:pt x="659913" y="2824393"/>
                    <a:pt x="665275" y="2835311"/>
                  </a:cubicBezTo>
                  <a:cubicBezTo>
                    <a:pt x="670703" y="2846229"/>
                    <a:pt x="684566" y="2848909"/>
                    <a:pt x="699082" y="2849694"/>
                  </a:cubicBezTo>
                  <a:cubicBezTo>
                    <a:pt x="713534" y="2850479"/>
                    <a:pt x="728508" y="2849302"/>
                    <a:pt x="736029" y="2852570"/>
                  </a:cubicBezTo>
                  <a:cubicBezTo>
                    <a:pt x="743548" y="2855839"/>
                    <a:pt x="755907" y="2869503"/>
                    <a:pt x="765650" y="2885063"/>
                  </a:cubicBezTo>
                  <a:cubicBezTo>
                    <a:pt x="775329" y="2900688"/>
                    <a:pt x="782391" y="2918209"/>
                    <a:pt x="779187" y="2929127"/>
                  </a:cubicBezTo>
                  <a:cubicBezTo>
                    <a:pt x="776048" y="2940110"/>
                    <a:pt x="781410" y="2946713"/>
                    <a:pt x="789453" y="2949655"/>
                  </a:cubicBezTo>
                  <a:cubicBezTo>
                    <a:pt x="797496" y="2952662"/>
                    <a:pt x="808220" y="2952008"/>
                    <a:pt x="815675" y="2948739"/>
                  </a:cubicBezTo>
                  <a:cubicBezTo>
                    <a:pt x="823195" y="2945405"/>
                    <a:pt x="830649" y="2948151"/>
                    <a:pt x="838431" y="2953055"/>
                  </a:cubicBezTo>
                  <a:cubicBezTo>
                    <a:pt x="846212" y="2957958"/>
                    <a:pt x="854255" y="2965084"/>
                    <a:pt x="862822" y="2970510"/>
                  </a:cubicBezTo>
                  <a:cubicBezTo>
                    <a:pt x="871453" y="2975936"/>
                    <a:pt x="879496" y="2977571"/>
                    <a:pt x="887474" y="2976459"/>
                  </a:cubicBezTo>
                  <a:cubicBezTo>
                    <a:pt x="895518" y="2975348"/>
                    <a:pt x="903495" y="2971425"/>
                    <a:pt x="912061" y="2965934"/>
                  </a:cubicBezTo>
                  <a:cubicBezTo>
                    <a:pt x="920628" y="2960442"/>
                    <a:pt x="931809" y="2955408"/>
                    <a:pt x="942011" y="2953708"/>
                  </a:cubicBezTo>
                  <a:cubicBezTo>
                    <a:pt x="952146" y="2952008"/>
                    <a:pt x="961301" y="2953643"/>
                    <a:pt x="965617" y="2961292"/>
                  </a:cubicBezTo>
                  <a:cubicBezTo>
                    <a:pt x="969933" y="2968941"/>
                    <a:pt x="980722" y="2979859"/>
                    <a:pt x="990399" y="2989992"/>
                  </a:cubicBezTo>
                  <a:cubicBezTo>
                    <a:pt x="1000078" y="3000125"/>
                    <a:pt x="1008644" y="3009409"/>
                    <a:pt x="1008709" y="3013789"/>
                  </a:cubicBezTo>
                  <a:cubicBezTo>
                    <a:pt x="1008709" y="3018169"/>
                    <a:pt x="1022115" y="3018104"/>
                    <a:pt x="1038724" y="3018562"/>
                  </a:cubicBezTo>
                  <a:cubicBezTo>
                    <a:pt x="1055333" y="3019019"/>
                    <a:pt x="1075147" y="3020066"/>
                    <a:pt x="1088029" y="3026603"/>
                  </a:cubicBezTo>
                  <a:cubicBezTo>
                    <a:pt x="1100911" y="3033141"/>
                    <a:pt x="1114251" y="3034710"/>
                    <a:pt x="1127917" y="3036606"/>
                  </a:cubicBezTo>
                  <a:cubicBezTo>
                    <a:pt x="1141585" y="3038501"/>
                    <a:pt x="1155512" y="3040593"/>
                    <a:pt x="1169440" y="3048243"/>
                  </a:cubicBezTo>
                  <a:cubicBezTo>
                    <a:pt x="1183369" y="3055826"/>
                    <a:pt x="1196840" y="3060206"/>
                    <a:pt x="1206976" y="3064783"/>
                  </a:cubicBezTo>
                  <a:cubicBezTo>
                    <a:pt x="1217176" y="3069425"/>
                    <a:pt x="1224173" y="3074328"/>
                    <a:pt x="1225285" y="3083088"/>
                  </a:cubicBezTo>
                  <a:cubicBezTo>
                    <a:pt x="1226397" y="3091849"/>
                    <a:pt x="1219465" y="3100152"/>
                    <a:pt x="1212272" y="3107278"/>
                  </a:cubicBezTo>
                  <a:cubicBezTo>
                    <a:pt x="1205079" y="3114469"/>
                    <a:pt x="1197624" y="3120484"/>
                    <a:pt x="1197624" y="3124929"/>
                  </a:cubicBezTo>
                  <a:cubicBezTo>
                    <a:pt x="1197624" y="3129309"/>
                    <a:pt x="1203575" y="3133101"/>
                    <a:pt x="1209460" y="3137482"/>
                  </a:cubicBezTo>
                  <a:cubicBezTo>
                    <a:pt x="1215345" y="3141862"/>
                    <a:pt x="1221296" y="3146765"/>
                    <a:pt x="1221296" y="3153303"/>
                  </a:cubicBezTo>
                  <a:cubicBezTo>
                    <a:pt x="1221296" y="3159906"/>
                    <a:pt x="1213841" y="3163240"/>
                    <a:pt x="1205798" y="3166247"/>
                  </a:cubicBezTo>
                  <a:cubicBezTo>
                    <a:pt x="1197755" y="3169320"/>
                    <a:pt x="1189189" y="3172066"/>
                    <a:pt x="1187096" y="3177557"/>
                  </a:cubicBezTo>
                  <a:cubicBezTo>
                    <a:pt x="1185004" y="3183049"/>
                    <a:pt x="1189320" y="3189652"/>
                    <a:pt x="1194682" y="3196190"/>
                  </a:cubicBezTo>
                  <a:cubicBezTo>
                    <a:pt x="1200044" y="3202793"/>
                    <a:pt x="1206517" y="3209330"/>
                    <a:pt x="1208675" y="3214757"/>
                  </a:cubicBezTo>
                  <a:cubicBezTo>
                    <a:pt x="1210834" y="3220248"/>
                    <a:pt x="1206648" y="3232343"/>
                    <a:pt x="1201875" y="3244437"/>
                  </a:cubicBezTo>
                  <a:cubicBezTo>
                    <a:pt x="1197102" y="3256532"/>
                    <a:pt x="1191804" y="3268627"/>
                    <a:pt x="1191804" y="3274119"/>
                  </a:cubicBezTo>
                  <a:cubicBezTo>
                    <a:pt x="1191804" y="3279610"/>
                    <a:pt x="1175784" y="3279152"/>
                    <a:pt x="1157867" y="3277322"/>
                  </a:cubicBezTo>
                  <a:cubicBezTo>
                    <a:pt x="1139950" y="3275491"/>
                    <a:pt x="1120071" y="3272288"/>
                    <a:pt x="1112616" y="3272288"/>
                  </a:cubicBezTo>
                  <a:cubicBezTo>
                    <a:pt x="1105161" y="3272288"/>
                    <a:pt x="1090186" y="3285036"/>
                    <a:pt x="1075278" y="3297981"/>
                  </a:cubicBezTo>
                  <a:cubicBezTo>
                    <a:pt x="1060368" y="3310926"/>
                    <a:pt x="1045394" y="3324197"/>
                    <a:pt x="1037873" y="3325309"/>
                  </a:cubicBezTo>
                  <a:cubicBezTo>
                    <a:pt x="1031465" y="3326289"/>
                    <a:pt x="1029830" y="3332827"/>
                    <a:pt x="1030289" y="3341718"/>
                  </a:cubicBezTo>
                  <a:cubicBezTo>
                    <a:pt x="1030811" y="3350609"/>
                    <a:pt x="1033493" y="3361854"/>
                    <a:pt x="1035847" y="3372184"/>
                  </a:cubicBezTo>
                  <a:cubicBezTo>
                    <a:pt x="1058930" y="3367542"/>
                    <a:pt x="1082274" y="3364273"/>
                    <a:pt x="1100519" y="3363423"/>
                  </a:cubicBezTo>
                  <a:cubicBezTo>
                    <a:pt x="1118762" y="3362573"/>
                    <a:pt x="1131841" y="3364207"/>
                    <a:pt x="1134391" y="3369503"/>
                  </a:cubicBezTo>
                  <a:cubicBezTo>
                    <a:pt x="1138707" y="3378263"/>
                    <a:pt x="1113793" y="3394477"/>
                    <a:pt x="1085348" y="3409383"/>
                  </a:cubicBezTo>
                  <a:cubicBezTo>
                    <a:pt x="1056837" y="3424288"/>
                    <a:pt x="1024795" y="3438018"/>
                    <a:pt x="1014791" y="3441679"/>
                  </a:cubicBezTo>
                  <a:cubicBezTo>
                    <a:pt x="1004786" y="3445405"/>
                    <a:pt x="1014464" y="3454885"/>
                    <a:pt x="1026495" y="3465606"/>
                  </a:cubicBezTo>
                  <a:cubicBezTo>
                    <a:pt x="1038528" y="3476328"/>
                    <a:pt x="1052848" y="3488357"/>
                    <a:pt x="1052195" y="3497118"/>
                  </a:cubicBezTo>
                  <a:cubicBezTo>
                    <a:pt x="1051541" y="3505879"/>
                    <a:pt x="1035847" y="3511435"/>
                    <a:pt x="1021003" y="3519215"/>
                  </a:cubicBezTo>
                  <a:cubicBezTo>
                    <a:pt x="1006224" y="3526995"/>
                    <a:pt x="992296" y="3536932"/>
                    <a:pt x="995239" y="3554453"/>
                  </a:cubicBezTo>
                  <a:cubicBezTo>
                    <a:pt x="998181" y="3571974"/>
                    <a:pt x="993212" y="3582631"/>
                    <a:pt x="983468" y="3588907"/>
                  </a:cubicBezTo>
                  <a:cubicBezTo>
                    <a:pt x="973725" y="3595183"/>
                    <a:pt x="959078" y="3597079"/>
                    <a:pt x="942599" y="3597144"/>
                  </a:cubicBezTo>
                  <a:cubicBezTo>
                    <a:pt x="926186" y="3597209"/>
                    <a:pt x="915854" y="3602374"/>
                    <a:pt x="911604" y="3607866"/>
                  </a:cubicBezTo>
                  <a:cubicBezTo>
                    <a:pt x="907353" y="3613358"/>
                    <a:pt x="909184" y="3619241"/>
                    <a:pt x="917031" y="3620614"/>
                  </a:cubicBezTo>
                  <a:cubicBezTo>
                    <a:pt x="924878" y="3622052"/>
                    <a:pt x="928474" y="3633755"/>
                    <a:pt x="937826" y="3647026"/>
                  </a:cubicBezTo>
                  <a:cubicBezTo>
                    <a:pt x="947176" y="3660363"/>
                    <a:pt x="962216" y="3675269"/>
                    <a:pt x="992950" y="3683180"/>
                  </a:cubicBezTo>
                  <a:cubicBezTo>
                    <a:pt x="1023684" y="3691090"/>
                    <a:pt x="1055530" y="3709592"/>
                    <a:pt x="1086329" y="3733454"/>
                  </a:cubicBezTo>
                  <a:cubicBezTo>
                    <a:pt x="1117128" y="3757251"/>
                    <a:pt x="1146881" y="3786409"/>
                    <a:pt x="1173430" y="3815567"/>
                  </a:cubicBezTo>
                  <a:cubicBezTo>
                    <a:pt x="1177157" y="3819621"/>
                    <a:pt x="1181146" y="3823282"/>
                    <a:pt x="1185396" y="3826616"/>
                  </a:cubicBezTo>
                  <a:cubicBezTo>
                    <a:pt x="1189647" y="3829950"/>
                    <a:pt x="1194093" y="3832892"/>
                    <a:pt x="1198671" y="3835638"/>
                  </a:cubicBezTo>
                  <a:cubicBezTo>
                    <a:pt x="1206256" y="3830996"/>
                    <a:pt x="1213384" y="3826943"/>
                    <a:pt x="1219530" y="3823870"/>
                  </a:cubicBezTo>
                  <a:cubicBezTo>
                    <a:pt x="1225677" y="3820863"/>
                    <a:pt x="1230908" y="3818836"/>
                    <a:pt x="1234832" y="3818248"/>
                  </a:cubicBezTo>
                  <a:cubicBezTo>
                    <a:pt x="1249806" y="3815960"/>
                    <a:pt x="1271255" y="3819163"/>
                    <a:pt x="1292703" y="3825701"/>
                  </a:cubicBezTo>
                  <a:cubicBezTo>
                    <a:pt x="1314151" y="3832173"/>
                    <a:pt x="1335600" y="3841979"/>
                    <a:pt x="1350640" y="3852897"/>
                  </a:cubicBezTo>
                  <a:cubicBezTo>
                    <a:pt x="1361102" y="3860481"/>
                    <a:pt x="1380916" y="3862115"/>
                    <a:pt x="1402756" y="3861919"/>
                  </a:cubicBezTo>
                  <a:lnTo>
                    <a:pt x="1402756" y="610874"/>
                  </a:lnTo>
                  <a:close/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" name="Volný tvar 102">
              <a:extLst>
                <a:ext uri="{FF2B5EF4-FFF2-40B4-BE49-F238E27FC236}">
                  <a16:creationId xmlns:a16="http://schemas.microsoft.com/office/drawing/2014/main" id="{1CAEE4A3-51DE-AF4C-94F3-4D6F512B9984}"/>
                </a:ext>
              </a:extLst>
            </p:cNvPr>
            <p:cNvSpPr/>
            <p:nvPr/>
          </p:nvSpPr>
          <p:spPr>
            <a:xfrm>
              <a:off x="8113200" y="1184235"/>
              <a:ext cx="1399370" cy="3857216"/>
            </a:xfrm>
            <a:custGeom>
              <a:avLst/>
              <a:gdLst>
                <a:gd name="connsiteX0" fmla="*/ 1403149 w 1399370"/>
                <a:gd name="connsiteY0" fmla="*/ 610874 h 3857216"/>
                <a:gd name="connsiteX1" fmla="*/ 1395433 w 1399370"/>
                <a:gd name="connsiteY1" fmla="*/ 622315 h 3857216"/>
                <a:gd name="connsiteX2" fmla="*/ 1355871 w 1399370"/>
                <a:gd name="connsiteY2" fmla="*/ 649708 h 3857216"/>
                <a:gd name="connsiteX3" fmla="*/ 1309901 w 1399370"/>
                <a:gd name="connsiteY3" fmla="*/ 660691 h 3857216"/>
                <a:gd name="connsiteX4" fmla="*/ 1263146 w 1399370"/>
                <a:gd name="connsiteY4" fmla="*/ 689914 h 3857216"/>
                <a:gd name="connsiteX5" fmla="*/ 1217373 w 1399370"/>
                <a:gd name="connsiteY5" fmla="*/ 729859 h 3857216"/>
                <a:gd name="connsiteX6" fmla="*/ 1197363 w 1399370"/>
                <a:gd name="connsiteY6" fmla="*/ 766536 h 3857216"/>
                <a:gd name="connsiteX7" fmla="*/ 1223454 w 1399370"/>
                <a:gd name="connsiteY7" fmla="*/ 816156 h 3857216"/>
                <a:gd name="connsiteX8" fmla="*/ 1258111 w 1399370"/>
                <a:gd name="connsiteY8" fmla="*/ 860809 h 3857216"/>
                <a:gd name="connsiteX9" fmla="*/ 1263866 w 1399370"/>
                <a:gd name="connsiteY9" fmla="*/ 893497 h 3857216"/>
                <a:gd name="connsiteX10" fmla="*/ 1210899 w 1399370"/>
                <a:gd name="connsiteY10" fmla="*/ 904872 h 3857216"/>
                <a:gd name="connsiteX11" fmla="*/ 1148188 w 1399370"/>
                <a:gd name="connsiteY11" fmla="*/ 886698 h 3857216"/>
                <a:gd name="connsiteX12" fmla="*/ 1100257 w 1399370"/>
                <a:gd name="connsiteY12" fmla="*/ 865908 h 3857216"/>
                <a:gd name="connsiteX13" fmla="*/ 1048140 w 1399370"/>
                <a:gd name="connsiteY13" fmla="*/ 863751 h 3857216"/>
                <a:gd name="connsiteX14" fmla="*/ 996285 w 1399370"/>
                <a:gd name="connsiteY14" fmla="*/ 832501 h 3857216"/>
                <a:gd name="connsiteX15" fmla="*/ 937956 w 1399370"/>
                <a:gd name="connsiteY15" fmla="*/ 796870 h 3857216"/>
                <a:gd name="connsiteX16" fmla="*/ 901272 w 1399370"/>
                <a:gd name="connsiteY16" fmla="*/ 817137 h 3857216"/>
                <a:gd name="connsiteX17" fmla="*/ 879627 w 1399370"/>
                <a:gd name="connsiteY17" fmla="*/ 852702 h 3857216"/>
                <a:gd name="connsiteX18" fmla="*/ 884924 w 1399370"/>
                <a:gd name="connsiteY18" fmla="*/ 876303 h 3857216"/>
                <a:gd name="connsiteX19" fmla="*/ 908465 w 1399370"/>
                <a:gd name="connsiteY19" fmla="*/ 909645 h 3857216"/>
                <a:gd name="connsiteX20" fmla="*/ 950838 w 1399370"/>
                <a:gd name="connsiteY20" fmla="*/ 938345 h 3857216"/>
                <a:gd name="connsiteX21" fmla="*/ 1002824 w 1399370"/>
                <a:gd name="connsiteY21" fmla="*/ 942856 h 3857216"/>
                <a:gd name="connsiteX22" fmla="*/ 1020545 w 1399370"/>
                <a:gd name="connsiteY22" fmla="*/ 966196 h 3857216"/>
                <a:gd name="connsiteX23" fmla="*/ 1011587 w 1399370"/>
                <a:gd name="connsiteY23" fmla="*/ 1002806 h 3857216"/>
                <a:gd name="connsiteX24" fmla="*/ 977452 w 1399370"/>
                <a:gd name="connsiteY24" fmla="*/ 1022550 h 3857216"/>
                <a:gd name="connsiteX25" fmla="*/ 938872 w 1399370"/>
                <a:gd name="connsiteY25" fmla="*/ 1014836 h 3857216"/>
                <a:gd name="connsiteX26" fmla="*/ 896106 w 1399370"/>
                <a:gd name="connsiteY26" fmla="*/ 1004964 h 3857216"/>
                <a:gd name="connsiteX27" fmla="*/ 863018 w 1399370"/>
                <a:gd name="connsiteY27" fmla="*/ 991758 h 3857216"/>
                <a:gd name="connsiteX28" fmla="*/ 834704 w 1399370"/>
                <a:gd name="connsiteY28" fmla="*/ 954755 h 3857216"/>
                <a:gd name="connsiteX29" fmla="*/ 774282 w 1399370"/>
                <a:gd name="connsiteY29" fmla="*/ 940960 h 3857216"/>
                <a:gd name="connsiteX30" fmla="*/ 731582 w 1399370"/>
                <a:gd name="connsiteY30" fmla="*/ 928539 h 3857216"/>
                <a:gd name="connsiteX31" fmla="*/ 724061 w 1399370"/>
                <a:gd name="connsiteY31" fmla="*/ 884148 h 3857216"/>
                <a:gd name="connsiteX32" fmla="*/ 712945 w 1399370"/>
                <a:gd name="connsiteY32" fmla="*/ 841196 h 3857216"/>
                <a:gd name="connsiteX33" fmla="*/ 700848 w 1399370"/>
                <a:gd name="connsiteY33" fmla="*/ 812495 h 3857216"/>
                <a:gd name="connsiteX34" fmla="*/ 694113 w 1399370"/>
                <a:gd name="connsiteY34" fmla="*/ 780330 h 3857216"/>
                <a:gd name="connsiteX35" fmla="*/ 703464 w 1399370"/>
                <a:gd name="connsiteY35" fmla="*/ 748099 h 3857216"/>
                <a:gd name="connsiteX36" fmla="*/ 714907 w 1399370"/>
                <a:gd name="connsiteY36" fmla="*/ 718811 h 3857216"/>
                <a:gd name="connsiteX37" fmla="*/ 710329 w 1399370"/>
                <a:gd name="connsiteY37" fmla="*/ 685142 h 3857216"/>
                <a:gd name="connsiteX38" fmla="*/ 686920 w 1399370"/>
                <a:gd name="connsiteY38" fmla="*/ 649250 h 3857216"/>
                <a:gd name="connsiteX39" fmla="*/ 635783 w 1399370"/>
                <a:gd name="connsiteY39" fmla="*/ 629899 h 3857216"/>
                <a:gd name="connsiteX40" fmla="*/ 604331 w 1399370"/>
                <a:gd name="connsiteY40" fmla="*/ 610809 h 3857216"/>
                <a:gd name="connsiteX41" fmla="*/ 577128 w 1399370"/>
                <a:gd name="connsiteY41" fmla="*/ 586227 h 3857216"/>
                <a:gd name="connsiteX42" fmla="*/ 520238 w 1399370"/>
                <a:gd name="connsiteY42" fmla="*/ 551708 h 3857216"/>
                <a:gd name="connsiteX43" fmla="*/ 482572 w 1399370"/>
                <a:gd name="connsiteY43" fmla="*/ 506141 h 3857216"/>
                <a:gd name="connsiteX44" fmla="*/ 457854 w 1399370"/>
                <a:gd name="connsiteY44" fmla="*/ 484632 h 3857216"/>
                <a:gd name="connsiteX45" fmla="*/ 448177 w 1399370"/>
                <a:gd name="connsiteY45" fmla="*/ 474041 h 3857216"/>
                <a:gd name="connsiteX46" fmla="*/ 482964 w 1399370"/>
                <a:gd name="connsiteY46" fmla="*/ 475871 h 3857216"/>
                <a:gd name="connsiteX47" fmla="*/ 525403 w 1399370"/>
                <a:gd name="connsiteY47" fmla="*/ 502937 h 3857216"/>
                <a:gd name="connsiteX48" fmla="*/ 577128 w 1399370"/>
                <a:gd name="connsiteY48" fmla="*/ 538567 h 3857216"/>
                <a:gd name="connsiteX49" fmla="*/ 659848 w 1399370"/>
                <a:gd name="connsiteY49" fmla="*/ 560926 h 3857216"/>
                <a:gd name="connsiteX50" fmla="*/ 741521 w 1399370"/>
                <a:gd name="connsiteY50" fmla="*/ 585965 h 3857216"/>
                <a:gd name="connsiteX51" fmla="*/ 828556 w 1399370"/>
                <a:gd name="connsiteY51" fmla="*/ 614274 h 3857216"/>
                <a:gd name="connsiteX52" fmla="*/ 929128 w 1399370"/>
                <a:gd name="connsiteY52" fmla="*/ 631795 h 3857216"/>
                <a:gd name="connsiteX53" fmla="*/ 1054287 w 1399370"/>
                <a:gd name="connsiteY53" fmla="*/ 651342 h 3857216"/>
                <a:gd name="connsiteX54" fmla="*/ 1222931 w 1399370"/>
                <a:gd name="connsiteY54" fmla="*/ 605252 h 3857216"/>
                <a:gd name="connsiteX55" fmla="*/ 1333573 w 1399370"/>
                <a:gd name="connsiteY55" fmla="*/ 524315 h 3857216"/>
                <a:gd name="connsiteX56" fmla="*/ 1340307 w 1399370"/>
                <a:gd name="connsiteY56" fmla="*/ 462992 h 3857216"/>
                <a:gd name="connsiteX57" fmla="*/ 1324549 w 1399370"/>
                <a:gd name="connsiteY57" fmla="*/ 407291 h 3857216"/>
                <a:gd name="connsiteX58" fmla="*/ 1299242 w 1399370"/>
                <a:gd name="connsiteY58" fmla="*/ 383233 h 3857216"/>
                <a:gd name="connsiteX59" fmla="*/ 1268639 w 1399370"/>
                <a:gd name="connsiteY59" fmla="*/ 363620 h 3857216"/>
                <a:gd name="connsiteX60" fmla="*/ 1241371 w 1399370"/>
                <a:gd name="connsiteY60" fmla="*/ 332305 h 3857216"/>
                <a:gd name="connsiteX61" fmla="*/ 1188469 w 1399370"/>
                <a:gd name="connsiteY61" fmla="*/ 314261 h 3857216"/>
                <a:gd name="connsiteX62" fmla="*/ 1145181 w 1399370"/>
                <a:gd name="connsiteY62" fmla="*/ 290660 h 3857216"/>
                <a:gd name="connsiteX63" fmla="*/ 1108300 w 1399370"/>
                <a:gd name="connsiteY63" fmla="*/ 269216 h 3857216"/>
                <a:gd name="connsiteX64" fmla="*/ 1057361 w 1399370"/>
                <a:gd name="connsiteY64" fmla="*/ 255879 h 3857216"/>
                <a:gd name="connsiteX65" fmla="*/ 966598 w 1399370"/>
                <a:gd name="connsiteY65" fmla="*/ 196648 h 3857216"/>
                <a:gd name="connsiteX66" fmla="*/ 829406 w 1399370"/>
                <a:gd name="connsiteY66" fmla="*/ 126107 h 3857216"/>
                <a:gd name="connsiteX67" fmla="*/ 740671 w 1399370"/>
                <a:gd name="connsiteY67" fmla="*/ 106952 h 3857216"/>
                <a:gd name="connsiteX68" fmla="*/ 713011 w 1399370"/>
                <a:gd name="connsiteY68" fmla="*/ 116235 h 3857216"/>
                <a:gd name="connsiteX69" fmla="*/ 690647 w 1399370"/>
                <a:gd name="connsiteY69" fmla="*/ 101329 h 3857216"/>
                <a:gd name="connsiteX70" fmla="*/ 658801 w 1399370"/>
                <a:gd name="connsiteY70" fmla="*/ 85966 h 3857216"/>
                <a:gd name="connsiteX71" fmla="*/ 620679 w 1399370"/>
                <a:gd name="connsiteY71" fmla="*/ 100218 h 3857216"/>
                <a:gd name="connsiteX72" fmla="*/ 583929 w 1399370"/>
                <a:gd name="connsiteY72" fmla="*/ 100218 h 3857216"/>
                <a:gd name="connsiteX73" fmla="*/ 532139 w 1399370"/>
                <a:gd name="connsiteY73" fmla="*/ 94792 h 3857216"/>
                <a:gd name="connsiteX74" fmla="*/ 484599 w 1399370"/>
                <a:gd name="connsiteY74" fmla="*/ 87665 h 3857216"/>
                <a:gd name="connsiteX75" fmla="*/ 477668 w 1399370"/>
                <a:gd name="connsiteY75" fmla="*/ 62822 h 3857216"/>
                <a:gd name="connsiteX76" fmla="*/ 518734 w 1399370"/>
                <a:gd name="connsiteY76" fmla="*/ 54258 h 3857216"/>
                <a:gd name="connsiteX77" fmla="*/ 549075 w 1399370"/>
                <a:gd name="connsiteY77" fmla="*/ 39156 h 3857216"/>
                <a:gd name="connsiteX78" fmla="*/ 530242 w 1399370"/>
                <a:gd name="connsiteY78" fmla="*/ 27715 h 3857216"/>
                <a:gd name="connsiteX79" fmla="*/ 484665 w 1399370"/>
                <a:gd name="connsiteY79" fmla="*/ 13071 h 3857216"/>
                <a:gd name="connsiteX80" fmla="*/ 439087 w 1399370"/>
                <a:gd name="connsiteY80" fmla="*/ 1761 h 3857216"/>
                <a:gd name="connsiteX81" fmla="*/ 416200 w 1399370"/>
                <a:gd name="connsiteY81" fmla="*/ 26538 h 3857216"/>
                <a:gd name="connsiteX82" fmla="*/ 391286 w 1399370"/>
                <a:gd name="connsiteY82" fmla="*/ 40529 h 3857216"/>
                <a:gd name="connsiteX83" fmla="*/ 357676 w 1399370"/>
                <a:gd name="connsiteY83" fmla="*/ 23858 h 3857216"/>
                <a:gd name="connsiteX84" fmla="*/ 354536 w 1399370"/>
                <a:gd name="connsiteY84" fmla="*/ 21439 h 3857216"/>
                <a:gd name="connsiteX85" fmla="*/ 351006 w 1399370"/>
                <a:gd name="connsiteY85" fmla="*/ 19151 h 3857216"/>
                <a:gd name="connsiteX86" fmla="*/ 332173 w 1399370"/>
                <a:gd name="connsiteY86" fmla="*/ 52493 h 3857216"/>
                <a:gd name="connsiteX87" fmla="*/ 302093 w 1399370"/>
                <a:gd name="connsiteY87" fmla="*/ 54846 h 3857216"/>
                <a:gd name="connsiteX88" fmla="*/ 263250 w 1399370"/>
                <a:gd name="connsiteY88" fmla="*/ 71844 h 3857216"/>
                <a:gd name="connsiteX89" fmla="*/ 222250 w 1399370"/>
                <a:gd name="connsiteY89" fmla="*/ 93222 h 3857216"/>
                <a:gd name="connsiteX90" fmla="*/ 180923 w 1399370"/>
                <a:gd name="connsiteY90" fmla="*/ 112770 h 3857216"/>
                <a:gd name="connsiteX91" fmla="*/ 156859 w 1399370"/>
                <a:gd name="connsiteY91" fmla="*/ 151996 h 3857216"/>
                <a:gd name="connsiteX92" fmla="*/ 136261 w 1399370"/>
                <a:gd name="connsiteY92" fmla="*/ 170040 h 3857216"/>
                <a:gd name="connsiteX93" fmla="*/ 119913 w 1399370"/>
                <a:gd name="connsiteY93" fmla="*/ 181415 h 3857216"/>
                <a:gd name="connsiteX94" fmla="*/ 118213 w 1399370"/>
                <a:gd name="connsiteY94" fmla="*/ 207762 h 3857216"/>
                <a:gd name="connsiteX95" fmla="*/ 105788 w 1399370"/>
                <a:gd name="connsiteY95" fmla="*/ 234174 h 3857216"/>
                <a:gd name="connsiteX96" fmla="*/ 102323 w 1399370"/>
                <a:gd name="connsiteY96" fmla="*/ 257579 h 3857216"/>
                <a:gd name="connsiteX97" fmla="*/ 120305 w 1399370"/>
                <a:gd name="connsiteY97" fmla="*/ 289679 h 3857216"/>
                <a:gd name="connsiteX98" fmla="*/ 150385 w 1399370"/>
                <a:gd name="connsiteY98" fmla="*/ 314784 h 3857216"/>
                <a:gd name="connsiteX99" fmla="*/ 180334 w 1399370"/>
                <a:gd name="connsiteY99" fmla="*/ 324525 h 3857216"/>
                <a:gd name="connsiteX100" fmla="*/ 220092 w 1399370"/>
                <a:gd name="connsiteY100" fmla="*/ 357605 h 3857216"/>
                <a:gd name="connsiteX101" fmla="*/ 249191 w 1399370"/>
                <a:gd name="connsiteY101" fmla="*/ 397354 h 3857216"/>
                <a:gd name="connsiteX102" fmla="*/ 225781 w 1399370"/>
                <a:gd name="connsiteY102" fmla="*/ 436253 h 3857216"/>
                <a:gd name="connsiteX103" fmla="*/ 189554 w 1399370"/>
                <a:gd name="connsiteY103" fmla="*/ 470772 h 3857216"/>
                <a:gd name="connsiteX104" fmla="*/ 164706 w 1399370"/>
                <a:gd name="connsiteY104" fmla="*/ 497969 h 3857216"/>
                <a:gd name="connsiteX105" fmla="*/ 161306 w 1399370"/>
                <a:gd name="connsiteY105" fmla="*/ 529480 h 3857216"/>
                <a:gd name="connsiteX106" fmla="*/ 199756 w 1399370"/>
                <a:gd name="connsiteY106" fmla="*/ 588581 h 3857216"/>
                <a:gd name="connsiteX107" fmla="*/ 253376 w 1399370"/>
                <a:gd name="connsiteY107" fmla="*/ 678343 h 3857216"/>
                <a:gd name="connsiteX108" fmla="*/ 257104 w 1399370"/>
                <a:gd name="connsiteY108" fmla="*/ 719661 h 3857216"/>
                <a:gd name="connsiteX109" fmla="*/ 222250 w 1399370"/>
                <a:gd name="connsiteY109" fmla="*/ 736985 h 3857216"/>
                <a:gd name="connsiteX110" fmla="*/ 219896 w 1399370"/>
                <a:gd name="connsiteY110" fmla="*/ 778303 h 3857216"/>
                <a:gd name="connsiteX111" fmla="*/ 236832 w 1399370"/>
                <a:gd name="connsiteY111" fmla="*/ 812953 h 3857216"/>
                <a:gd name="connsiteX112" fmla="*/ 226566 w 1399370"/>
                <a:gd name="connsiteY112" fmla="*/ 828709 h 3857216"/>
                <a:gd name="connsiteX113" fmla="*/ 214142 w 1399370"/>
                <a:gd name="connsiteY113" fmla="*/ 842307 h 3857216"/>
                <a:gd name="connsiteX114" fmla="*/ 238467 w 1399370"/>
                <a:gd name="connsiteY114" fmla="*/ 859370 h 3857216"/>
                <a:gd name="connsiteX115" fmla="*/ 262793 w 1399370"/>
                <a:gd name="connsiteY115" fmla="*/ 874276 h 3857216"/>
                <a:gd name="connsiteX116" fmla="*/ 251480 w 1399370"/>
                <a:gd name="connsiteY116" fmla="*/ 894804 h 3857216"/>
                <a:gd name="connsiteX117" fmla="*/ 248799 w 1399370"/>
                <a:gd name="connsiteY117" fmla="*/ 924093 h 3857216"/>
                <a:gd name="connsiteX118" fmla="*/ 278879 w 1399370"/>
                <a:gd name="connsiteY118" fmla="*/ 948086 h 3857216"/>
                <a:gd name="connsiteX119" fmla="*/ 300458 w 1399370"/>
                <a:gd name="connsiteY119" fmla="*/ 976525 h 3857216"/>
                <a:gd name="connsiteX120" fmla="*/ 270640 w 1399370"/>
                <a:gd name="connsiteY120" fmla="*/ 1006664 h 3857216"/>
                <a:gd name="connsiteX121" fmla="*/ 240756 w 1399370"/>
                <a:gd name="connsiteY121" fmla="*/ 1032422 h 3857216"/>
                <a:gd name="connsiteX122" fmla="*/ 289472 w 1399370"/>
                <a:gd name="connsiteY122" fmla="*/ 1072825 h 3857216"/>
                <a:gd name="connsiteX123" fmla="*/ 363953 w 1399370"/>
                <a:gd name="connsiteY123" fmla="*/ 1128460 h 3857216"/>
                <a:gd name="connsiteX124" fmla="*/ 394164 w 1399370"/>
                <a:gd name="connsiteY124" fmla="*/ 1175531 h 3857216"/>
                <a:gd name="connsiteX125" fmla="*/ 390044 w 1399370"/>
                <a:gd name="connsiteY125" fmla="*/ 1207370 h 3857216"/>
                <a:gd name="connsiteX126" fmla="*/ 321056 w 1399370"/>
                <a:gd name="connsiteY126" fmla="*/ 1275819 h 3857216"/>
                <a:gd name="connsiteX127" fmla="*/ 247884 w 1399370"/>
                <a:gd name="connsiteY127" fmla="*/ 1348387 h 3857216"/>
                <a:gd name="connsiteX128" fmla="*/ 180334 w 1399370"/>
                <a:gd name="connsiteY128" fmla="*/ 1414548 h 3857216"/>
                <a:gd name="connsiteX129" fmla="*/ 99838 w 1399370"/>
                <a:gd name="connsiteY129" fmla="*/ 1471949 h 3857216"/>
                <a:gd name="connsiteX130" fmla="*/ 75905 w 1399370"/>
                <a:gd name="connsiteY130" fmla="*/ 1500584 h 3857216"/>
                <a:gd name="connsiteX131" fmla="*/ 53999 w 1399370"/>
                <a:gd name="connsiteY131" fmla="*/ 1532291 h 3857216"/>
                <a:gd name="connsiteX132" fmla="*/ 76886 w 1399370"/>
                <a:gd name="connsiteY132" fmla="*/ 1525034 h 3857216"/>
                <a:gd name="connsiteX133" fmla="*/ 94345 w 1399370"/>
                <a:gd name="connsiteY133" fmla="*/ 1517385 h 3857216"/>
                <a:gd name="connsiteX134" fmla="*/ 125144 w 1399370"/>
                <a:gd name="connsiteY134" fmla="*/ 1537914 h 3857216"/>
                <a:gd name="connsiteX135" fmla="*/ 156009 w 1399370"/>
                <a:gd name="connsiteY135" fmla="*/ 1581520 h 3857216"/>
                <a:gd name="connsiteX136" fmla="*/ 200867 w 1399370"/>
                <a:gd name="connsiteY136" fmla="*/ 1591392 h 3857216"/>
                <a:gd name="connsiteX137" fmla="*/ 240363 w 1399370"/>
                <a:gd name="connsiteY137" fmla="*/ 1600217 h 3857216"/>
                <a:gd name="connsiteX138" fmla="*/ 235786 w 1399370"/>
                <a:gd name="connsiteY138" fmla="*/ 1615581 h 3857216"/>
                <a:gd name="connsiteX139" fmla="*/ 194721 w 1399370"/>
                <a:gd name="connsiteY139" fmla="*/ 1613554 h 3857216"/>
                <a:gd name="connsiteX140" fmla="*/ 155290 w 1399370"/>
                <a:gd name="connsiteY140" fmla="*/ 1621073 h 3857216"/>
                <a:gd name="connsiteX141" fmla="*/ 102061 w 1399370"/>
                <a:gd name="connsiteY141" fmla="*/ 1646177 h 3857216"/>
                <a:gd name="connsiteX142" fmla="*/ 68843 w 1399370"/>
                <a:gd name="connsiteY142" fmla="*/ 1666117 h 3857216"/>
                <a:gd name="connsiteX143" fmla="*/ 54783 w 1399370"/>
                <a:gd name="connsiteY143" fmla="*/ 1684488 h 3857216"/>
                <a:gd name="connsiteX144" fmla="*/ 58184 w 1399370"/>
                <a:gd name="connsiteY144" fmla="*/ 1720053 h 3857216"/>
                <a:gd name="connsiteX145" fmla="*/ 35362 w 1399370"/>
                <a:gd name="connsiteY145" fmla="*/ 1749537 h 3857216"/>
                <a:gd name="connsiteX146" fmla="*/ 15418 w 1399370"/>
                <a:gd name="connsiteY146" fmla="*/ 1778957 h 3857216"/>
                <a:gd name="connsiteX147" fmla="*/ 3451 w 1399370"/>
                <a:gd name="connsiteY147" fmla="*/ 1800139 h 3857216"/>
                <a:gd name="connsiteX148" fmla="*/ 5152 w 1399370"/>
                <a:gd name="connsiteY148" fmla="*/ 1825374 h 3857216"/>
                <a:gd name="connsiteX149" fmla="*/ 10122 w 1399370"/>
                <a:gd name="connsiteY149" fmla="*/ 1857147 h 3857216"/>
                <a:gd name="connsiteX150" fmla="*/ 16137 w 1399370"/>
                <a:gd name="connsiteY150" fmla="*/ 1885128 h 3857216"/>
                <a:gd name="connsiteX151" fmla="*/ 31766 w 1399370"/>
                <a:gd name="connsiteY151" fmla="*/ 1909775 h 3857216"/>
                <a:gd name="connsiteX152" fmla="*/ 29412 w 1399370"/>
                <a:gd name="connsiteY152" fmla="*/ 1930369 h 3857216"/>
                <a:gd name="connsiteX153" fmla="*/ 6132 w 1399370"/>
                <a:gd name="connsiteY153" fmla="*/ 1942790 h 3857216"/>
                <a:gd name="connsiteX154" fmla="*/ 1424 w 1399370"/>
                <a:gd name="connsiteY154" fmla="*/ 1966718 h 3857216"/>
                <a:gd name="connsiteX155" fmla="*/ 19211 w 1399370"/>
                <a:gd name="connsiteY155" fmla="*/ 1995419 h 3857216"/>
                <a:gd name="connsiteX156" fmla="*/ 33466 w 1399370"/>
                <a:gd name="connsiteY156" fmla="*/ 2023596 h 3857216"/>
                <a:gd name="connsiteX157" fmla="*/ 30131 w 1399370"/>
                <a:gd name="connsiteY157" fmla="*/ 2050204 h 3857216"/>
                <a:gd name="connsiteX158" fmla="*/ 37193 w 1399370"/>
                <a:gd name="connsiteY158" fmla="*/ 2078708 h 3857216"/>
                <a:gd name="connsiteX159" fmla="*/ 60342 w 1399370"/>
                <a:gd name="connsiteY159" fmla="*/ 2107147 h 3857216"/>
                <a:gd name="connsiteX160" fmla="*/ 74139 w 1399370"/>
                <a:gd name="connsiteY160" fmla="*/ 2142777 h 3857216"/>
                <a:gd name="connsiteX161" fmla="*/ 86302 w 1399370"/>
                <a:gd name="connsiteY161" fmla="*/ 2175074 h 3857216"/>
                <a:gd name="connsiteX162" fmla="*/ 108077 w 1399370"/>
                <a:gd name="connsiteY162" fmla="*/ 2189260 h 3857216"/>
                <a:gd name="connsiteX163" fmla="*/ 137830 w 1399370"/>
                <a:gd name="connsiteY163" fmla="*/ 2190241 h 3857216"/>
                <a:gd name="connsiteX164" fmla="*/ 167256 w 1399370"/>
                <a:gd name="connsiteY164" fmla="*/ 2192333 h 3857216"/>
                <a:gd name="connsiteX165" fmla="*/ 187200 w 1399370"/>
                <a:gd name="connsiteY165" fmla="*/ 2214169 h 3857216"/>
                <a:gd name="connsiteX166" fmla="*/ 208126 w 1399370"/>
                <a:gd name="connsiteY166" fmla="*/ 2225610 h 3857216"/>
                <a:gd name="connsiteX167" fmla="*/ 238598 w 1399370"/>
                <a:gd name="connsiteY167" fmla="*/ 2213972 h 3857216"/>
                <a:gd name="connsiteX168" fmla="*/ 287641 w 1399370"/>
                <a:gd name="connsiteY168" fmla="*/ 2220314 h 3857216"/>
                <a:gd name="connsiteX169" fmla="*/ 328707 w 1399370"/>
                <a:gd name="connsiteY169" fmla="*/ 2239862 h 3857216"/>
                <a:gd name="connsiteX170" fmla="*/ 337077 w 1399370"/>
                <a:gd name="connsiteY170" fmla="*/ 2267254 h 3857216"/>
                <a:gd name="connsiteX171" fmla="*/ 337535 w 1399370"/>
                <a:gd name="connsiteY171" fmla="*/ 2307853 h 3857216"/>
                <a:gd name="connsiteX172" fmla="*/ 334984 w 1399370"/>
                <a:gd name="connsiteY172" fmla="*/ 2346295 h 3857216"/>
                <a:gd name="connsiteX173" fmla="*/ 348521 w 1399370"/>
                <a:gd name="connsiteY173" fmla="*/ 2378002 h 3857216"/>
                <a:gd name="connsiteX174" fmla="*/ 369511 w 1399370"/>
                <a:gd name="connsiteY174" fmla="*/ 2410298 h 3857216"/>
                <a:gd name="connsiteX175" fmla="*/ 393705 w 1399370"/>
                <a:gd name="connsiteY175" fmla="*/ 2439260 h 3857216"/>
                <a:gd name="connsiteX176" fmla="*/ 425682 w 1399370"/>
                <a:gd name="connsiteY176" fmla="*/ 2469006 h 3857216"/>
                <a:gd name="connsiteX177" fmla="*/ 449615 w 1399370"/>
                <a:gd name="connsiteY177" fmla="*/ 2493849 h 3857216"/>
                <a:gd name="connsiteX178" fmla="*/ 481330 w 1399370"/>
                <a:gd name="connsiteY178" fmla="*/ 2513201 h 3857216"/>
                <a:gd name="connsiteX179" fmla="*/ 503432 w 1399370"/>
                <a:gd name="connsiteY179" fmla="*/ 2544124 h 3857216"/>
                <a:gd name="connsiteX180" fmla="*/ 487738 w 1399370"/>
                <a:gd name="connsiteY180" fmla="*/ 2571386 h 3857216"/>
                <a:gd name="connsiteX181" fmla="*/ 454388 w 1399370"/>
                <a:gd name="connsiteY181" fmla="*/ 2590476 h 3857216"/>
                <a:gd name="connsiteX182" fmla="*/ 417639 w 1399370"/>
                <a:gd name="connsiteY182" fmla="*/ 2582696 h 3857216"/>
                <a:gd name="connsiteX183" fmla="*/ 385793 w 1399370"/>
                <a:gd name="connsiteY183" fmla="*/ 2579820 h 3857216"/>
                <a:gd name="connsiteX184" fmla="*/ 384617 w 1399370"/>
                <a:gd name="connsiteY184" fmla="*/ 2613554 h 3857216"/>
                <a:gd name="connsiteX185" fmla="*/ 401225 w 1399370"/>
                <a:gd name="connsiteY185" fmla="*/ 2671870 h 3857216"/>
                <a:gd name="connsiteX186" fmla="*/ 417770 w 1399370"/>
                <a:gd name="connsiteY186" fmla="*/ 2716260 h 3857216"/>
                <a:gd name="connsiteX187" fmla="*/ 442160 w 1399370"/>
                <a:gd name="connsiteY187" fmla="*/ 2724367 h 3857216"/>
                <a:gd name="connsiteX188" fmla="*/ 467009 w 1399370"/>
                <a:gd name="connsiteY188" fmla="*/ 2715476 h 3857216"/>
                <a:gd name="connsiteX189" fmla="*/ 487019 w 1399370"/>
                <a:gd name="connsiteY189" fmla="*/ 2700047 h 3857216"/>
                <a:gd name="connsiteX190" fmla="*/ 519126 w 1399370"/>
                <a:gd name="connsiteY190" fmla="*/ 2697955 h 3857216"/>
                <a:gd name="connsiteX191" fmla="*/ 551233 w 1399370"/>
                <a:gd name="connsiteY191" fmla="*/ 2697563 h 3857216"/>
                <a:gd name="connsiteX192" fmla="*/ 592429 w 1399370"/>
                <a:gd name="connsiteY192" fmla="*/ 2692725 h 3857216"/>
                <a:gd name="connsiteX193" fmla="*/ 630487 w 1399370"/>
                <a:gd name="connsiteY193" fmla="*/ 2705996 h 3857216"/>
                <a:gd name="connsiteX194" fmla="*/ 644285 w 1399370"/>
                <a:gd name="connsiteY194" fmla="*/ 2744046 h 3857216"/>
                <a:gd name="connsiteX195" fmla="*/ 643631 w 1399370"/>
                <a:gd name="connsiteY195" fmla="*/ 2780526 h 3857216"/>
                <a:gd name="connsiteX196" fmla="*/ 647227 w 1399370"/>
                <a:gd name="connsiteY196" fmla="*/ 2805500 h 3857216"/>
                <a:gd name="connsiteX197" fmla="*/ 665275 w 1399370"/>
                <a:gd name="connsiteY197" fmla="*/ 2835311 h 3857216"/>
                <a:gd name="connsiteX198" fmla="*/ 699082 w 1399370"/>
                <a:gd name="connsiteY198" fmla="*/ 2849694 h 3857216"/>
                <a:gd name="connsiteX199" fmla="*/ 736029 w 1399370"/>
                <a:gd name="connsiteY199" fmla="*/ 2852570 h 3857216"/>
                <a:gd name="connsiteX200" fmla="*/ 765650 w 1399370"/>
                <a:gd name="connsiteY200" fmla="*/ 2885063 h 3857216"/>
                <a:gd name="connsiteX201" fmla="*/ 779187 w 1399370"/>
                <a:gd name="connsiteY201" fmla="*/ 2929127 h 3857216"/>
                <a:gd name="connsiteX202" fmla="*/ 789453 w 1399370"/>
                <a:gd name="connsiteY202" fmla="*/ 2949655 h 3857216"/>
                <a:gd name="connsiteX203" fmla="*/ 815675 w 1399370"/>
                <a:gd name="connsiteY203" fmla="*/ 2948739 h 3857216"/>
                <a:gd name="connsiteX204" fmla="*/ 838431 w 1399370"/>
                <a:gd name="connsiteY204" fmla="*/ 2953055 h 3857216"/>
                <a:gd name="connsiteX205" fmla="*/ 862822 w 1399370"/>
                <a:gd name="connsiteY205" fmla="*/ 2970510 h 3857216"/>
                <a:gd name="connsiteX206" fmla="*/ 887474 w 1399370"/>
                <a:gd name="connsiteY206" fmla="*/ 2976459 h 3857216"/>
                <a:gd name="connsiteX207" fmla="*/ 912061 w 1399370"/>
                <a:gd name="connsiteY207" fmla="*/ 2965934 h 3857216"/>
                <a:gd name="connsiteX208" fmla="*/ 942011 w 1399370"/>
                <a:gd name="connsiteY208" fmla="*/ 2953708 h 3857216"/>
                <a:gd name="connsiteX209" fmla="*/ 965617 w 1399370"/>
                <a:gd name="connsiteY209" fmla="*/ 2961292 h 3857216"/>
                <a:gd name="connsiteX210" fmla="*/ 990399 w 1399370"/>
                <a:gd name="connsiteY210" fmla="*/ 2989992 h 3857216"/>
                <a:gd name="connsiteX211" fmla="*/ 1008709 w 1399370"/>
                <a:gd name="connsiteY211" fmla="*/ 3013789 h 3857216"/>
                <a:gd name="connsiteX212" fmla="*/ 1038724 w 1399370"/>
                <a:gd name="connsiteY212" fmla="*/ 3018562 h 3857216"/>
                <a:gd name="connsiteX213" fmla="*/ 1088029 w 1399370"/>
                <a:gd name="connsiteY213" fmla="*/ 3026603 h 3857216"/>
                <a:gd name="connsiteX214" fmla="*/ 1127917 w 1399370"/>
                <a:gd name="connsiteY214" fmla="*/ 3036606 h 3857216"/>
                <a:gd name="connsiteX215" fmla="*/ 1169440 w 1399370"/>
                <a:gd name="connsiteY215" fmla="*/ 3048243 h 3857216"/>
                <a:gd name="connsiteX216" fmla="*/ 1206976 w 1399370"/>
                <a:gd name="connsiteY216" fmla="*/ 3064783 h 3857216"/>
                <a:gd name="connsiteX217" fmla="*/ 1225285 w 1399370"/>
                <a:gd name="connsiteY217" fmla="*/ 3083088 h 3857216"/>
                <a:gd name="connsiteX218" fmla="*/ 1212272 w 1399370"/>
                <a:gd name="connsiteY218" fmla="*/ 3107278 h 3857216"/>
                <a:gd name="connsiteX219" fmla="*/ 1197624 w 1399370"/>
                <a:gd name="connsiteY219" fmla="*/ 3124929 h 3857216"/>
                <a:gd name="connsiteX220" fmla="*/ 1209460 w 1399370"/>
                <a:gd name="connsiteY220" fmla="*/ 3137482 h 3857216"/>
                <a:gd name="connsiteX221" fmla="*/ 1221296 w 1399370"/>
                <a:gd name="connsiteY221" fmla="*/ 3153303 h 3857216"/>
                <a:gd name="connsiteX222" fmla="*/ 1205798 w 1399370"/>
                <a:gd name="connsiteY222" fmla="*/ 3166247 h 3857216"/>
                <a:gd name="connsiteX223" fmla="*/ 1187096 w 1399370"/>
                <a:gd name="connsiteY223" fmla="*/ 3177557 h 3857216"/>
                <a:gd name="connsiteX224" fmla="*/ 1194682 w 1399370"/>
                <a:gd name="connsiteY224" fmla="*/ 3196190 h 3857216"/>
                <a:gd name="connsiteX225" fmla="*/ 1208675 w 1399370"/>
                <a:gd name="connsiteY225" fmla="*/ 3214757 h 3857216"/>
                <a:gd name="connsiteX226" fmla="*/ 1201875 w 1399370"/>
                <a:gd name="connsiteY226" fmla="*/ 3244437 h 3857216"/>
                <a:gd name="connsiteX227" fmla="*/ 1191804 w 1399370"/>
                <a:gd name="connsiteY227" fmla="*/ 3274119 h 3857216"/>
                <a:gd name="connsiteX228" fmla="*/ 1157867 w 1399370"/>
                <a:gd name="connsiteY228" fmla="*/ 3277322 h 3857216"/>
                <a:gd name="connsiteX229" fmla="*/ 1112616 w 1399370"/>
                <a:gd name="connsiteY229" fmla="*/ 3272288 h 3857216"/>
                <a:gd name="connsiteX230" fmla="*/ 1075278 w 1399370"/>
                <a:gd name="connsiteY230" fmla="*/ 3297981 h 3857216"/>
                <a:gd name="connsiteX231" fmla="*/ 1037873 w 1399370"/>
                <a:gd name="connsiteY231" fmla="*/ 3325309 h 3857216"/>
                <a:gd name="connsiteX232" fmla="*/ 1030289 w 1399370"/>
                <a:gd name="connsiteY232" fmla="*/ 3341718 h 3857216"/>
                <a:gd name="connsiteX233" fmla="*/ 1035847 w 1399370"/>
                <a:gd name="connsiteY233" fmla="*/ 3372184 h 3857216"/>
                <a:gd name="connsiteX234" fmla="*/ 1100519 w 1399370"/>
                <a:gd name="connsiteY234" fmla="*/ 3363423 h 3857216"/>
                <a:gd name="connsiteX235" fmla="*/ 1134391 w 1399370"/>
                <a:gd name="connsiteY235" fmla="*/ 3369503 h 3857216"/>
                <a:gd name="connsiteX236" fmla="*/ 1085348 w 1399370"/>
                <a:gd name="connsiteY236" fmla="*/ 3409383 h 3857216"/>
                <a:gd name="connsiteX237" fmla="*/ 1014791 w 1399370"/>
                <a:gd name="connsiteY237" fmla="*/ 3441679 h 3857216"/>
                <a:gd name="connsiteX238" fmla="*/ 1026495 w 1399370"/>
                <a:gd name="connsiteY238" fmla="*/ 3465606 h 3857216"/>
                <a:gd name="connsiteX239" fmla="*/ 1052195 w 1399370"/>
                <a:gd name="connsiteY239" fmla="*/ 3497118 h 3857216"/>
                <a:gd name="connsiteX240" fmla="*/ 1021003 w 1399370"/>
                <a:gd name="connsiteY240" fmla="*/ 3519215 h 3857216"/>
                <a:gd name="connsiteX241" fmla="*/ 995239 w 1399370"/>
                <a:gd name="connsiteY241" fmla="*/ 3554453 h 3857216"/>
                <a:gd name="connsiteX242" fmla="*/ 983468 w 1399370"/>
                <a:gd name="connsiteY242" fmla="*/ 3588907 h 3857216"/>
                <a:gd name="connsiteX243" fmla="*/ 942599 w 1399370"/>
                <a:gd name="connsiteY243" fmla="*/ 3597144 h 3857216"/>
                <a:gd name="connsiteX244" fmla="*/ 911604 w 1399370"/>
                <a:gd name="connsiteY244" fmla="*/ 3607866 h 3857216"/>
                <a:gd name="connsiteX245" fmla="*/ 917031 w 1399370"/>
                <a:gd name="connsiteY245" fmla="*/ 3620614 h 3857216"/>
                <a:gd name="connsiteX246" fmla="*/ 937826 w 1399370"/>
                <a:gd name="connsiteY246" fmla="*/ 3647026 h 3857216"/>
                <a:gd name="connsiteX247" fmla="*/ 992950 w 1399370"/>
                <a:gd name="connsiteY247" fmla="*/ 3683180 h 3857216"/>
                <a:gd name="connsiteX248" fmla="*/ 1086329 w 1399370"/>
                <a:gd name="connsiteY248" fmla="*/ 3733454 h 3857216"/>
                <a:gd name="connsiteX249" fmla="*/ 1173430 w 1399370"/>
                <a:gd name="connsiteY249" fmla="*/ 3815567 h 3857216"/>
                <a:gd name="connsiteX250" fmla="*/ 1185396 w 1399370"/>
                <a:gd name="connsiteY250" fmla="*/ 3826616 h 3857216"/>
                <a:gd name="connsiteX251" fmla="*/ 1198671 w 1399370"/>
                <a:gd name="connsiteY251" fmla="*/ 3835638 h 3857216"/>
                <a:gd name="connsiteX252" fmla="*/ 1219530 w 1399370"/>
                <a:gd name="connsiteY252" fmla="*/ 3823870 h 3857216"/>
                <a:gd name="connsiteX253" fmla="*/ 1234832 w 1399370"/>
                <a:gd name="connsiteY253" fmla="*/ 3818248 h 3857216"/>
                <a:gd name="connsiteX254" fmla="*/ 1292703 w 1399370"/>
                <a:gd name="connsiteY254" fmla="*/ 3825701 h 3857216"/>
                <a:gd name="connsiteX255" fmla="*/ 1350640 w 1399370"/>
                <a:gd name="connsiteY255" fmla="*/ 3852897 h 3857216"/>
                <a:gd name="connsiteX256" fmla="*/ 1402756 w 1399370"/>
                <a:gd name="connsiteY256" fmla="*/ 3861919 h 3857216"/>
                <a:gd name="connsiteX257" fmla="*/ 1402756 w 1399370"/>
                <a:gd name="connsiteY257" fmla="*/ 610874 h 385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399370" h="3857216">
                  <a:moveTo>
                    <a:pt x="1403149" y="610874"/>
                  </a:moveTo>
                  <a:cubicBezTo>
                    <a:pt x="1400599" y="614404"/>
                    <a:pt x="1398048" y="618131"/>
                    <a:pt x="1395433" y="622315"/>
                  </a:cubicBezTo>
                  <a:cubicBezTo>
                    <a:pt x="1387586" y="634802"/>
                    <a:pt x="1372284" y="643628"/>
                    <a:pt x="1355871" y="649708"/>
                  </a:cubicBezTo>
                  <a:cubicBezTo>
                    <a:pt x="1339457" y="655788"/>
                    <a:pt x="1321998" y="659187"/>
                    <a:pt x="1309901" y="660691"/>
                  </a:cubicBezTo>
                  <a:cubicBezTo>
                    <a:pt x="1296430" y="662391"/>
                    <a:pt x="1279691" y="675270"/>
                    <a:pt x="1263146" y="689914"/>
                  </a:cubicBezTo>
                  <a:cubicBezTo>
                    <a:pt x="1246602" y="704559"/>
                    <a:pt x="1230189" y="721033"/>
                    <a:pt x="1217373" y="729859"/>
                  </a:cubicBezTo>
                  <a:cubicBezTo>
                    <a:pt x="1204555" y="738685"/>
                    <a:pt x="1197167" y="751564"/>
                    <a:pt x="1197363" y="766536"/>
                  </a:cubicBezTo>
                  <a:cubicBezTo>
                    <a:pt x="1197624" y="781507"/>
                    <a:pt x="1205536" y="798701"/>
                    <a:pt x="1223454" y="816156"/>
                  </a:cubicBezTo>
                  <a:cubicBezTo>
                    <a:pt x="1241371" y="833612"/>
                    <a:pt x="1252160" y="848256"/>
                    <a:pt x="1258111" y="860809"/>
                  </a:cubicBezTo>
                  <a:cubicBezTo>
                    <a:pt x="1264062" y="873426"/>
                    <a:pt x="1265173" y="884017"/>
                    <a:pt x="1263866" y="893497"/>
                  </a:cubicBezTo>
                  <a:cubicBezTo>
                    <a:pt x="1262493" y="903042"/>
                    <a:pt x="1237513" y="906441"/>
                    <a:pt x="1210899" y="904872"/>
                  </a:cubicBezTo>
                  <a:cubicBezTo>
                    <a:pt x="1184284" y="903369"/>
                    <a:pt x="1156101" y="896896"/>
                    <a:pt x="1148188" y="886698"/>
                  </a:cubicBezTo>
                  <a:cubicBezTo>
                    <a:pt x="1140276" y="876499"/>
                    <a:pt x="1120593" y="869634"/>
                    <a:pt x="1100257" y="865908"/>
                  </a:cubicBezTo>
                  <a:cubicBezTo>
                    <a:pt x="1079920" y="862181"/>
                    <a:pt x="1058865" y="861528"/>
                    <a:pt x="1048140" y="863751"/>
                  </a:cubicBezTo>
                  <a:cubicBezTo>
                    <a:pt x="1037416" y="865973"/>
                    <a:pt x="1017406" y="849629"/>
                    <a:pt x="996285" y="832501"/>
                  </a:cubicBezTo>
                  <a:cubicBezTo>
                    <a:pt x="975164" y="815372"/>
                    <a:pt x="952996" y="797590"/>
                    <a:pt x="937956" y="796870"/>
                  </a:cubicBezTo>
                  <a:cubicBezTo>
                    <a:pt x="922982" y="796216"/>
                    <a:pt x="910819" y="805435"/>
                    <a:pt x="901272" y="817137"/>
                  </a:cubicBezTo>
                  <a:cubicBezTo>
                    <a:pt x="891659" y="828905"/>
                    <a:pt x="884597" y="843157"/>
                    <a:pt x="879627" y="852702"/>
                  </a:cubicBezTo>
                  <a:cubicBezTo>
                    <a:pt x="874657" y="862247"/>
                    <a:pt x="878254" y="868458"/>
                    <a:pt x="884924" y="876303"/>
                  </a:cubicBezTo>
                  <a:cubicBezTo>
                    <a:pt x="891594" y="884148"/>
                    <a:pt x="901207" y="893628"/>
                    <a:pt x="908465" y="909645"/>
                  </a:cubicBezTo>
                  <a:cubicBezTo>
                    <a:pt x="915658" y="925727"/>
                    <a:pt x="932463" y="934030"/>
                    <a:pt x="950838" y="938345"/>
                  </a:cubicBezTo>
                  <a:cubicBezTo>
                    <a:pt x="969213" y="942660"/>
                    <a:pt x="989223" y="942921"/>
                    <a:pt x="1002824" y="942856"/>
                  </a:cubicBezTo>
                  <a:cubicBezTo>
                    <a:pt x="1016360" y="942791"/>
                    <a:pt x="1020676" y="953382"/>
                    <a:pt x="1020545" y="966196"/>
                  </a:cubicBezTo>
                  <a:cubicBezTo>
                    <a:pt x="1020415" y="979009"/>
                    <a:pt x="1015837" y="994046"/>
                    <a:pt x="1011587" y="1002806"/>
                  </a:cubicBezTo>
                  <a:cubicBezTo>
                    <a:pt x="1007336" y="1011632"/>
                    <a:pt x="992754" y="1019347"/>
                    <a:pt x="977452" y="1022550"/>
                  </a:cubicBezTo>
                  <a:cubicBezTo>
                    <a:pt x="962151" y="1025754"/>
                    <a:pt x="946065" y="1024315"/>
                    <a:pt x="938872" y="1014836"/>
                  </a:cubicBezTo>
                  <a:cubicBezTo>
                    <a:pt x="931678" y="1005356"/>
                    <a:pt x="913107" y="1005421"/>
                    <a:pt x="896106" y="1004964"/>
                  </a:cubicBezTo>
                  <a:cubicBezTo>
                    <a:pt x="879104" y="1004506"/>
                    <a:pt x="863802" y="1003460"/>
                    <a:pt x="863018" y="991758"/>
                  </a:cubicBezTo>
                  <a:cubicBezTo>
                    <a:pt x="862298" y="980055"/>
                    <a:pt x="851117" y="965476"/>
                    <a:pt x="834704" y="954755"/>
                  </a:cubicBezTo>
                  <a:cubicBezTo>
                    <a:pt x="818225" y="944033"/>
                    <a:pt x="796450" y="937168"/>
                    <a:pt x="774282" y="940960"/>
                  </a:cubicBezTo>
                  <a:cubicBezTo>
                    <a:pt x="752180" y="944687"/>
                    <a:pt x="738971" y="939260"/>
                    <a:pt x="731582" y="928539"/>
                  </a:cubicBezTo>
                  <a:cubicBezTo>
                    <a:pt x="724258" y="917751"/>
                    <a:pt x="722754" y="901669"/>
                    <a:pt x="724061" y="884148"/>
                  </a:cubicBezTo>
                  <a:cubicBezTo>
                    <a:pt x="725435" y="866562"/>
                    <a:pt x="719288" y="852702"/>
                    <a:pt x="712945" y="841196"/>
                  </a:cubicBezTo>
                  <a:cubicBezTo>
                    <a:pt x="706668" y="829689"/>
                    <a:pt x="700129" y="820602"/>
                    <a:pt x="700848" y="812495"/>
                  </a:cubicBezTo>
                  <a:cubicBezTo>
                    <a:pt x="701502" y="804454"/>
                    <a:pt x="696467" y="792425"/>
                    <a:pt x="694113" y="780330"/>
                  </a:cubicBezTo>
                  <a:cubicBezTo>
                    <a:pt x="691759" y="768301"/>
                    <a:pt x="692085" y="756206"/>
                    <a:pt x="703464" y="748099"/>
                  </a:cubicBezTo>
                  <a:cubicBezTo>
                    <a:pt x="714842" y="739993"/>
                    <a:pt x="716215" y="729794"/>
                    <a:pt x="714907" y="718811"/>
                  </a:cubicBezTo>
                  <a:cubicBezTo>
                    <a:pt x="713599" y="707827"/>
                    <a:pt x="709610" y="696190"/>
                    <a:pt x="710329" y="685142"/>
                  </a:cubicBezTo>
                  <a:cubicBezTo>
                    <a:pt x="710983" y="674159"/>
                    <a:pt x="701305" y="660299"/>
                    <a:pt x="686920" y="649250"/>
                  </a:cubicBezTo>
                  <a:cubicBezTo>
                    <a:pt x="672599" y="638136"/>
                    <a:pt x="653635" y="629833"/>
                    <a:pt x="635783" y="629899"/>
                  </a:cubicBezTo>
                  <a:cubicBezTo>
                    <a:pt x="617932" y="629964"/>
                    <a:pt x="610804" y="620877"/>
                    <a:pt x="604331" y="610809"/>
                  </a:cubicBezTo>
                  <a:cubicBezTo>
                    <a:pt x="597857" y="600806"/>
                    <a:pt x="592103" y="589823"/>
                    <a:pt x="577128" y="586227"/>
                  </a:cubicBezTo>
                  <a:cubicBezTo>
                    <a:pt x="562153" y="582631"/>
                    <a:pt x="539593" y="568118"/>
                    <a:pt x="520238" y="551708"/>
                  </a:cubicBezTo>
                  <a:cubicBezTo>
                    <a:pt x="500881" y="535299"/>
                    <a:pt x="484730" y="517124"/>
                    <a:pt x="482572" y="506141"/>
                  </a:cubicBezTo>
                  <a:cubicBezTo>
                    <a:pt x="480414" y="495158"/>
                    <a:pt x="467859" y="489012"/>
                    <a:pt x="457854" y="484632"/>
                  </a:cubicBezTo>
                  <a:cubicBezTo>
                    <a:pt x="447849" y="480252"/>
                    <a:pt x="440329" y="477767"/>
                    <a:pt x="448177" y="474041"/>
                  </a:cubicBezTo>
                  <a:cubicBezTo>
                    <a:pt x="456023" y="470380"/>
                    <a:pt x="468905" y="471034"/>
                    <a:pt x="482964" y="475871"/>
                  </a:cubicBezTo>
                  <a:cubicBezTo>
                    <a:pt x="497089" y="480775"/>
                    <a:pt x="512456" y="489797"/>
                    <a:pt x="525403" y="502937"/>
                  </a:cubicBezTo>
                  <a:cubicBezTo>
                    <a:pt x="538286" y="516078"/>
                    <a:pt x="555156" y="528434"/>
                    <a:pt x="577128" y="538567"/>
                  </a:cubicBezTo>
                  <a:cubicBezTo>
                    <a:pt x="599099" y="548701"/>
                    <a:pt x="626237" y="556677"/>
                    <a:pt x="659848" y="560926"/>
                  </a:cubicBezTo>
                  <a:cubicBezTo>
                    <a:pt x="693459" y="565176"/>
                    <a:pt x="717065" y="575309"/>
                    <a:pt x="741521" y="585965"/>
                  </a:cubicBezTo>
                  <a:cubicBezTo>
                    <a:pt x="766043" y="596622"/>
                    <a:pt x="791415" y="607867"/>
                    <a:pt x="828556" y="614274"/>
                  </a:cubicBezTo>
                  <a:cubicBezTo>
                    <a:pt x="865699" y="620680"/>
                    <a:pt x="895387" y="626041"/>
                    <a:pt x="929128" y="631795"/>
                  </a:cubicBezTo>
                  <a:cubicBezTo>
                    <a:pt x="962870" y="637482"/>
                    <a:pt x="1000732" y="643562"/>
                    <a:pt x="1054287" y="651342"/>
                  </a:cubicBezTo>
                  <a:cubicBezTo>
                    <a:pt x="1107842" y="659187"/>
                    <a:pt x="1170225" y="635129"/>
                    <a:pt x="1222931" y="605252"/>
                  </a:cubicBezTo>
                  <a:cubicBezTo>
                    <a:pt x="1275636" y="575375"/>
                    <a:pt x="1318663" y="539744"/>
                    <a:pt x="1333573" y="524315"/>
                  </a:cubicBezTo>
                  <a:cubicBezTo>
                    <a:pt x="1348481" y="508887"/>
                    <a:pt x="1346258" y="485482"/>
                    <a:pt x="1340307" y="462992"/>
                  </a:cubicBezTo>
                  <a:cubicBezTo>
                    <a:pt x="1334292" y="440503"/>
                    <a:pt x="1324614" y="418994"/>
                    <a:pt x="1324549" y="407291"/>
                  </a:cubicBezTo>
                  <a:cubicBezTo>
                    <a:pt x="1324483" y="395589"/>
                    <a:pt x="1312321" y="389051"/>
                    <a:pt x="1299242" y="383233"/>
                  </a:cubicBezTo>
                  <a:cubicBezTo>
                    <a:pt x="1286164" y="377414"/>
                    <a:pt x="1272236" y="372380"/>
                    <a:pt x="1268639" y="363620"/>
                  </a:cubicBezTo>
                  <a:cubicBezTo>
                    <a:pt x="1265042" y="354859"/>
                    <a:pt x="1255364" y="342438"/>
                    <a:pt x="1241371" y="332305"/>
                  </a:cubicBezTo>
                  <a:cubicBezTo>
                    <a:pt x="1227378" y="322171"/>
                    <a:pt x="1209133" y="314130"/>
                    <a:pt x="1188469" y="314261"/>
                  </a:cubicBezTo>
                  <a:cubicBezTo>
                    <a:pt x="1167741" y="314326"/>
                    <a:pt x="1155905" y="302362"/>
                    <a:pt x="1145181" y="290660"/>
                  </a:cubicBezTo>
                  <a:cubicBezTo>
                    <a:pt x="1134391" y="279023"/>
                    <a:pt x="1124713" y="267712"/>
                    <a:pt x="1108300" y="269216"/>
                  </a:cubicBezTo>
                  <a:cubicBezTo>
                    <a:pt x="1091887" y="270720"/>
                    <a:pt x="1077958" y="267124"/>
                    <a:pt x="1057361" y="255879"/>
                  </a:cubicBezTo>
                  <a:cubicBezTo>
                    <a:pt x="1036762" y="244635"/>
                    <a:pt x="1009559" y="225741"/>
                    <a:pt x="966598" y="196648"/>
                  </a:cubicBezTo>
                  <a:cubicBezTo>
                    <a:pt x="923635" y="167556"/>
                    <a:pt x="872500" y="142582"/>
                    <a:pt x="829406" y="126107"/>
                  </a:cubicBezTo>
                  <a:cubicBezTo>
                    <a:pt x="786314" y="109632"/>
                    <a:pt x="751330" y="101787"/>
                    <a:pt x="740671" y="106952"/>
                  </a:cubicBezTo>
                  <a:cubicBezTo>
                    <a:pt x="729947" y="112116"/>
                    <a:pt x="721054" y="116170"/>
                    <a:pt x="713011" y="116235"/>
                  </a:cubicBezTo>
                  <a:cubicBezTo>
                    <a:pt x="704968" y="116300"/>
                    <a:pt x="697840" y="112247"/>
                    <a:pt x="690647" y="101329"/>
                  </a:cubicBezTo>
                  <a:cubicBezTo>
                    <a:pt x="683454" y="90411"/>
                    <a:pt x="671683" y="85704"/>
                    <a:pt x="658801" y="85966"/>
                  </a:cubicBezTo>
                  <a:cubicBezTo>
                    <a:pt x="645919" y="86227"/>
                    <a:pt x="632057" y="91392"/>
                    <a:pt x="620679" y="100218"/>
                  </a:cubicBezTo>
                  <a:cubicBezTo>
                    <a:pt x="609301" y="109044"/>
                    <a:pt x="597857" y="105056"/>
                    <a:pt x="583929" y="100218"/>
                  </a:cubicBezTo>
                  <a:cubicBezTo>
                    <a:pt x="570000" y="95315"/>
                    <a:pt x="553522" y="89561"/>
                    <a:pt x="532139" y="94792"/>
                  </a:cubicBezTo>
                  <a:cubicBezTo>
                    <a:pt x="510756" y="100022"/>
                    <a:pt x="494277" y="95315"/>
                    <a:pt x="484599" y="87665"/>
                  </a:cubicBezTo>
                  <a:cubicBezTo>
                    <a:pt x="474921" y="80016"/>
                    <a:pt x="472045" y="69425"/>
                    <a:pt x="477668" y="62822"/>
                  </a:cubicBezTo>
                  <a:cubicBezTo>
                    <a:pt x="483357" y="56219"/>
                    <a:pt x="501928" y="55762"/>
                    <a:pt x="518734" y="54258"/>
                  </a:cubicBezTo>
                  <a:cubicBezTo>
                    <a:pt x="535539" y="52754"/>
                    <a:pt x="550514" y="50074"/>
                    <a:pt x="549075" y="39156"/>
                  </a:cubicBezTo>
                  <a:cubicBezTo>
                    <a:pt x="547571" y="28173"/>
                    <a:pt x="541163" y="28238"/>
                    <a:pt x="530242" y="27715"/>
                  </a:cubicBezTo>
                  <a:cubicBezTo>
                    <a:pt x="519388" y="27192"/>
                    <a:pt x="504021" y="26211"/>
                    <a:pt x="484665" y="13071"/>
                  </a:cubicBezTo>
                  <a:cubicBezTo>
                    <a:pt x="465309" y="-4"/>
                    <a:pt x="450334" y="-2162"/>
                    <a:pt x="439087" y="1761"/>
                  </a:cubicBezTo>
                  <a:cubicBezTo>
                    <a:pt x="427840" y="5618"/>
                    <a:pt x="420385" y="15555"/>
                    <a:pt x="416200" y="26538"/>
                  </a:cubicBezTo>
                  <a:cubicBezTo>
                    <a:pt x="411950" y="37522"/>
                    <a:pt x="402337" y="41575"/>
                    <a:pt x="391286" y="40529"/>
                  </a:cubicBezTo>
                  <a:cubicBezTo>
                    <a:pt x="380235" y="39483"/>
                    <a:pt x="367680" y="33338"/>
                    <a:pt x="357676" y="23858"/>
                  </a:cubicBezTo>
                  <a:cubicBezTo>
                    <a:pt x="356760" y="23008"/>
                    <a:pt x="355648" y="22224"/>
                    <a:pt x="354536" y="21439"/>
                  </a:cubicBezTo>
                  <a:cubicBezTo>
                    <a:pt x="353425" y="20655"/>
                    <a:pt x="352248" y="19935"/>
                    <a:pt x="351006" y="19151"/>
                  </a:cubicBezTo>
                  <a:cubicBezTo>
                    <a:pt x="347801" y="37456"/>
                    <a:pt x="340935" y="47590"/>
                    <a:pt x="332173" y="52493"/>
                  </a:cubicBezTo>
                  <a:cubicBezTo>
                    <a:pt x="323410" y="57461"/>
                    <a:pt x="312752" y="57200"/>
                    <a:pt x="302093" y="54846"/>
                  </a:cubicBezTo>
                  <a:cubicBezTo>
                    <a:pt x="289210" y="51970"/>
                    <a:pt x="276459" y="61515"/>
                    <a:pt x="263250" y="71844"/>
                  </a:cubicBezTo>
                  <a:cubicBezTo>
                    <a:pt x="250107" y="82174"/>
                    <a:pt x="236571" y="93157"/>
                    <a:pt x="222250" y="93222"/>
                  </a:cubicBezTo>
                  <a:cubicBezTo>
                    <a:pt x="207995" y="93288"/>
                    <a:pt x="193020" y="101395"/>
                    <a:pt x="180923" y="112770"/>
                  </a:cubicBezTo>
                  <a:cubicBezTo>
                    <a:pt x="168826" y="124146"/>
                    <a:pt x="159606" y="138855"/>
                    <a:pt x="156859" y="151996"/>
                  </a:cubicBezTo>
                  <a:cubicBezTo>
                    <a:pt x="154047" y="165202"/>
                    <a:pt x="144762" y="168144"/>
                    <a:pt x="136261" y="170040"/>
                  </a:cubicBezTo>
                  <a:cubicBezTo>
                    <a:pt x="127695" y="171936"/>
                    <a:pt x="119848" y="172655"/>
                    <a:pt x="119913" y="181415"/>
                  </a:cubicBezTo>
                  <a:cubicBezTo>
                    <a:pt x="119979" y="190176"/>
                    <a:pt x="119979" y="199002"/>
                    <a:pt x="118213" y="207762"/>
                  </a:cubicBezTo>
                  <a:cubicBezTo>
                    <a:pt x="116447" y="216523"/>
                    <a:pt x="112916" y="225348"/>
                    <a:pt x="105788" y="234174"/>
                  </a:cubicBezTo>
                  <a:cubicBezTo>
                    <a:pt x="98726" y="243000"/>
                    <a:pt x="98726" y="249538"/>
                    <a:pt x="102323" y="257579"/>
                  </a:cubicBezTo>
                  <a:cubicBezTo>
                    <a:pt x="105919" y="265620"/>
                    <a:pt x="113113" y="275100"/>
                    <a:pt x="120305" y="289679"/>
                  </a:cubicBezTo>
                  <a:cubicBezTo>
                    <a:pt x="127498" y="304258"/>
                    <a:pt x="138942" y="310796"/>
                    <a:pt x="150385" y="314784"/>
                  </a:cubicBezTo>
                  <a:cubicBezTo>
                    <a:pt x="161829" y="318772"/>
                    <a:pt x="173207" y="320210"/>
                    <a:pt x="180334" y="324525"/>
                  </a:cubicBezTo>
                  <a:cubicBezTo>
                    <a:pt x="187527" y="328840"/>
                    <a:pt x="204726" y="342699"/>
                    <a:pt x="220092" y="357605"/>
                  </a:cubicBezTo>
                  <a:cubicBezTo>
                    <a:pt x="235525" y="372577"/>
                    <a:pt x="249126" y="388594"/>
                    <a:pt x="249191" y="397354"/>
                  </a:cubicBezTo>
                  <a:cubicBezTo>
                    <a:pt x="249257" y="406115"/>
                    <a:pt x="238598" y="421543"/>
                    <a:pt x="225781" y="436253"/>
                  </a:cubicBezTo>
                  <a:cubicBezTo>
                    <a:pt x="213030" y="450963"/>
                    <a:pt x="198056" y="464888"/>
                    <a:pt x="189554" y="470772"/>
                  </a:cubicBezTo>
                  <a:cubicBezTo>
                    <a:pt x="180988" y="476656"/>
                    <a:pt x="171049" y="486985"/>
                    <a:pt x="164706" y="497969"/>
                  </a:cubicBezTo>
                  <a:cubicBezTo>
                    <a:pt x="158363" y="508952"/>
                    <a:pt x="155551" y="520720"/>
                    <a:pt x="161306" y="529480"/>
                  </a:cubicBezTo>
                  <a:cubicBezTo>
                    <a:pt x="167060" y="538241"/>
                    <a:pt x="182100" y="560861"/>
                    <a:pt x="199756" y="588581"/>
                  </a:cubicBezTo>
                  <a:cubicBezTo>
                    <a:pt x="217346" y="616300"/>
                    <a:pt x="237487" y="649119"/>
                    <a:pt x="253376" y="678343"/>
                  </a:cubicBezTo>
                  <a:cubicBezTo>
                    <a:pt x="269201" y="707500"/>
                    <a:pt x="266389" y="715607"/>
                    <a:pt x="257104" y="719661"/>
                  </a:cubicBezTo>
                  <a:cubicBezTo>
                    <a:pt x="247818" y="723714"/>
                    <a:pt x="232124" y="723779"/>
                    <a:pt x="222250" y="736985"/>
                  </a:cubicBezTo>
                  <a:cubicBezTo>
                    <a:pt x="212310" y="750192"/>
                    <a:pt x="214534" y="764836"/>
                    <a:pt x="219896" y="778303"/>
                  </a:cubicBezTo>
                  <a:cubicBezTo>
                    <a:pt x="225323" y="791836"/>
                    <a:pt x="233955" y="804192"/>
                    <a:pt x="236832" y="812953"/>
                  </a:cubicBezTo>
                  <a:cubicBezTo>
                    <a:pt x="239710" y="821713"/>
                    <a:pt x="233301" y="825440"/>
                    <a:pt x="226566" y="828709"/>
                  </a:cubicBezTo>
                  <a:cubicBezTo>
                    <a:pt x="219831" y="832043"/>
                    <a:pt x="212703" y="834985"/>
                    <a:pt x="214142" y="842307"/>
                  </a:cubicBezTo>
                  <a:cubicBezTo>
                    <a:pt x="215645" y="849629"/>
                    <a:pt x="227023" y="854663"/>
                    <a:pt x="238467" y="859370"/>
                  </a:cubicBezTo>
                  <a:cubicBezTo>
                    <a:pt x="249910" y="864077"/>
                    <a:pt x="261354" y="868392"/>
                    <a:pt x="262793" y="874276"/>
                  </a:cubicBezTo>
                  <a:cubicBezTo>
                    <a:pt x="264297" y="880095"/>
                    <a:pt x="257169" y="886698"/>
                    <a:pt x="251480" y="894804"/>
                  </a:cubicBezTo>
                  <a:cubicBezTo>
                    <a:pt x="245791" y="902911"/>
                    <a:pt x="241541" y="912391"/>
                    <a:pt x="248799" y="924093"/>
                  </a:cubicBezTo>
                  <a:cubicBezTo>
                    <a:pt x="255992" y="935795"/>
                    <a:pt x="268089" y="941549"/>
                    <a:pt x="278879" y="948086"/>
                  </a:cubicBezTo>
                  <a:cubicBezTo>
                    <a:pt x="289669" y="954624"/>
                    <a:pt x="298954" y="961881"/>
                    <a:pt x="300458" y="976525"/>
                  </a:cubicBezTo>
                  <a:cubicBezTo>
                    <a:pt x="301962" y="991169"/>
                    <a:pt x="286268" y="999276"/>
                    <a:pt x="270640" y="1006664"/>
                  </a:cubicBezTo>
                  <a:cubicBezTo>
                    <a:pt x="254946" y="1014051"/>
                    <a:pt x="239252" y="1020720"/>
                    <a:pt x="240756" y="1032422"/>
                  </a:cubicBezTo>
                  <a:cubicBezTo>
                    <a:pt x="242195" y="1044124"/>
                    <a:pt x="263709" y="1057200"/>
                    <a:pt x="289472" y="1072825"/>
                  </a:cubicBezTo>
                  <a:cubicBezTo>
                    <a:pt x="315236" y="1088450"/>
                    <a:pt x="345317" y="1106624"/>
                    <a:pt x="363953" y="1128460"/>
                  </a:cubicBezTo>
                  <a:cubicBezTo>
                    <a:pt x="382589" y="1150361"/>
                    <a:pt x="391286" y="1164221"/>
                    <a:pt x="394164" y="1175531"/>
                  </a:cubicBezTo>
                  <a:cubicBezTo>
                    <a:pt x="397040" y="1186841"/>
                    <a:pt x="394229" y="1195667"/>
                    <a:pt x="390044" y="1207370"/>
                  </a:cubicBezTo>
                  <a:cubicBezTo>
                    <a:pt x="381543" y="1230971"/>
                    <a:pt x="351659" y="1253068"/>
                    <a:pt x="321056" y="1275819"/>
                  </a:cubicBezTo>
                  <a:cubicBezTo>
                    <a:pt x="290453" y="1298570"/>
                    <a:pt x="259196" y="1322040"/>
                    <a:pt x="247884" y="1348387"/>
                  </a:cubicBezTo>
                  <a:cubicBezTo>
                    <a:pt x="236571" y="1374799"/>
                    <a:pt x="209564" y="1395393"/>
                    <a:pt x="180334" y="1414548"/>
                  </a:cubicBezTo>
                  <a:cubicBezTo>
                    <a:pt x="151105" y="1433703"/>
                    <a:pt x="119782" y="1451355"/>
                    <a:pt x="99838" y="1471949"/>
                  </a:cubicBezTo>
                  <a:cubicBezTo>
                    <a:pt x="91730" y="1480317"/>
                    <a:pt x="83621" y="1490189"/>
                    <a:pt x="75905" y="1500584"/>
                  </a:cubicBezTo>
                  <a:cubicBezTo>
                    <a:pt x="68188" y="1510913"/>
                    <a:pt x="60734" y="1521831"/>
                    <a:pt x="53999" y="1532291"/>
                  </a:cubicBezTo>
                  <a:cubicBezTo>
                    <a:pt x="62499" y="1530068"/>
                    <a:pt x="70151" y="1527584"/>
                    <a:pt x="76886" y="1525034"/>
                  </a:cubicBezTo>
                  <a:cubicBezTo>
                    <a:pt x="83621" y="1522485"/>
                    <a:pt x="89441" y="1519935"/>
                    <a:pt x="94345" y="1517385"/>
                  </a:cubicBezTo>
                  <a:cubicBezTo>
                    <a:pt x="105723" y="1511501"/>
                    <a:pt x="115401" y="1522746"/>
                    <a:pt x="125144" y="1537914"/>
                  </a:cubicBezTo>
                  <a:cubicBezTo>
                    <a:pt x="134822" y="1553081"/>
                    <a:pt x="144566" y="1572040"/>
                    <a:pt x="156009" y="1581520"/>
                  </a:cubicBezTo>
                  <a:cubicBezTo>
                    <a:pt x="167453" y="1590999"/>
                    <a:pt x="184585" y="1591261"/>
                    <a:pt x="200867" y="1591392"/>
                  </a:cubicBezTo>
                  <a:cubicBezTo>
                    <a:pt x="217085" y="1591522"/>
                    <a:pt x="232451" y="1591457"/>
                    <a:pt x="240363" y="1600217"/>
                  </a:cubicBezTo>
                  <a:cubicBezTo>
                    <a:pt x="248276" y="1608978"/>
                    <a:pt x="245071" y="1613750"/>
                    <a:pt x="235786" y="1615581"/>
                  </a:cubicBezTo>
                  <a:cubicBezTo>
                    <a:pt x="226501" y="1617477"/>
                    <a:pt x="211134" y="1616431"/>
                    <a:pt x="194721" y="1613554"/>
                  </a:cubicBezTo>
                  <a:cubicBezTo>
                    <a:pt x="178307" y="1610678"/>
                    <a:pt x="167975" y="1614404"/>
                    <a:pt x="155290" y="1621073"/>
                  </a:cubicBezTo>
                  <a:cubicBezTo>
                    <a:pt x="142669" y="1627741"/>
                    <a:pt x="127695" y="1637286"/>
                    <a:pt x="102061" y="1646177"/>
                  </a:cubicBezTo>
                  <a:cubicBezTo>
                    <a:pt x="82901" y="1652845"/>
                    <a:pt x="74270" y="1659579"/>
                    <a:pt x="68843" y="1666117"/>
                  </a:cubicBezTo>
                  <a:cubicBezTo>
                    <a:pt x="63415" y="1672655"/>
                    <a:pt x="61192" y="1678931"/>
                    <a:pt x="54783" y="1684488"/>
                  </a:cubicBezTo>
                  <a:cubicBezTo>
                    <a:pt x="66423" y="1701682"/>
                    <a:pt x="64462" y="1711358"/>
                    <a:pt x="58184" y="1720053"/>
                  </a:cubicBezTo>
                  <a:cubicBezTo>
                    <a:pt x="51906" y="1728748"/>
                    <a:pt x="41247" y="1736462"/>
                    <a:pt x="35362" y="1749537"/>
                  </a:cubicBezTo>
                  <a:cubicBezTo>
                    <a:pt x="29019" y="1763855"/>
                    <a:pt x="21565" y="1772092"/>
                    <a:pt x="15418" y="1778957"/>
                  </a:cubicBezTo>
                  <a:cubicBezTo>
                    <a:pt x="9271" y="1785821"/>
                    <a:pt x="4498" y="1791313"/>
                    <a:pt x="3451" y="1800139"/>
                  </a:cubicBezTo>
                  <a:cubicBezTo>
                    <a:pt x="2405" y="1808965"/>
                    <a:pt x="3517" y="1816614"/>
                    <a:pt x="5152" y="1825374"/>
                  </a:cubicBezTo>
                  <a:cubicBezTo>
                    <a:pt x="6786" y="1834135"/>
                    <a:pt x="9010" y="1844007"/>
                    <a:pt x="10122" y="1857147"/>
                  </a:cubicBezTo>
                  <a:cubicBezTo>
                    <a:pt x="11233" y="1870288"/>
                    <a:pt x="12868" y="1878002"/>
                    <a:pt x="16137" y="1885128"/>
                  </a:cubicBezTo>
                  <a:cubicBezTo>
                    <a:pt x="19341" y="1892254"/>
                    <a:pt x="24246" y="1898792"/>
                    <a:pt x="31766" y="1909775"/>
                  </a:cubicBezTo>
                  <a:cubicBezTo>
                    <a:pt x="39286" y="1920693"/>
                    <a:pt x="36082" y="1926185"/>
                    <a:pt x="29412" y="1930369"/>
                  </a:cubicBezTo>
                  <a:cubicBezTo>
                    <a:pt x="22742" y="1934488"/>
                    <a:pt x="12541" y="1937299"/>
                    <a:pt x="6132" y="1942790"/>
                  </a:cubicBezTo>
                  <a:cubicBezTo>
                    <a:pt x="-276" y="1948282"/>
                    <a:pt x="-1322" y="1957108"/>
                    <a:pt x="1424" y="1966718"/>
                  </a:cubicBezTo>
                  <a:cubicBezTo>
                    <a:pt x="4171" y="1976329"/>
                    <a:pt x="10644" y="1986724"/>
                    <a:pt x="19211" y="1995419"/>
                  </a:cubicBezTo>
                  <a:cubicBezTo>
                    <a:pt x="27777" y="2004179"/>
                    <a:pt x="32093" y="2014051"/>
                    <a:pt x="33466" y="2023596"/>
                  </a:cubicBezTo>
                  <a:cubicBezTo>
                    <a:pt x="34839" y="2033206"/>
                    <a:pt x="33270" y="2042490"/>
                    <a:pt x="30131" y="2050204"/>
                  </a:cubicBezTo>
                  <a:cubicBezTo>
                    <a:pt x="26927" y="2057919"/>
                    <a:pt x="30719" y="2068314"/>
                    <a:pt x="37193" y="2078708"/>
                  </a:cubicBezTo>
                  <a:cubicBezTo>
                    <a:pt x="43667" y="2089103"/>
                    <a:pt x="52822" y="2099498"/>
                    <a:pt x="60342" y="2107147"/>
                  </a:cubicBezTo>
                  <a:cubicBezTo>
                    <a:pt x="67862" y="2114796"/>
                    <a:pt x="71131" y="2129048"/>
                    <a:pt x="74139" y="2142777"/>
                  </a:cubicBezTo>
                  <a:cubicBezTo>
                    <a:pt x="77147" y="2156506"/>
                    <a:pt x="79894" y="2169647"/>
                    <a:pt x="86302" y="2175074"/>
                  </a:cubicBezTo>
                  <a:cubicBezTo>
                    <a:pt x="92776" y="2180500"/>
                    <a:pt x="99772" y="2185991"/>
                    <a:pt x="108077" y="2189260"/>
                  </a:cubicBezTo>
                  <a:cubicBezTo>
                    <a:pt x="116382" y="2192529"/>
                    <a:pt x="126060" y="2193575"/>
                    <a:pt x="137830" y="2190241"/>
                  </a:cubicBezTo>
                  <a:cubicBezTo>
                    <a:pt x="149601" y="2186907"/>
                    <a:pt x="159213" y="2187953"/>
                    <a:pt x="167256" y="2192333"/>
                  </a:cubicBezTo>
                  <a:cubicBezTo>
                    <a:pt x="175299" y="2196713"/>
                    <a:pt x="181773" y="2204362"/>
                    <a:pt x="187200" y="2214169"/>
                  </a:cubicBezTo>
                  <a:cubicBezTo>
                    <a:pt x="192563" y="2224041"/>
                    <a:pt x="199559" y="2226721"/>
                    <a:pt x="208126" y="2225610"/>
                  </a:cubicBezTo>
                  <a:cubicBezTo>
                    <a:pt x="216692" y="2224498"/>
                    <a:pt x="226828" y="2219464"/>
                    <a:pt x="238598" y="2213972"/>
                  </a:cubicBezTo>
                  <a:cubicBezTo>
                    <a:pt x="250368" y="2208415"/>
                    <a:pt x="269659" y="2213319"/>
                    <a:pt x="287641" y="2220314"/>
                  </a:cubicBezTo>
                  <a:cubicBezTo>
                    <a:pt x="305624" y="2227375"/>
                    <a:pt x="322233" y="2236593"/>
                    <a:pt x="328707" y="2239862"/>
                  </a:cubicBezTo>
                  <a:cubicBezTo>
                    <a:pt x="335115" y="2243130"/>
                    <a:pt x="336750" y="2254114"/>
                    <a:pt x="337077" y="2267254"/>
                  </a:cubicBezTo>
                  <a:cubicBezTo>
                    <a:pt x="337404" y="2280395"/>
                    <a:pt x="336423" y="2295758"/>
                    <a:pt x="337535" y="2307853"/>
                  </a:cubicBezTo>
                  <a:cubicBezTo>
                    <a:pt x="338647" y="2319948"/>
                    <a:pt x="335508" y="2333677"/>
                    <a:pt x="334984" y="2346295"/>
                  </a:cubicBezTo>
                  <a:cubicBezTo>
                    <a:pt x="334527" y="2358912"/>
                    <a:pt x="336684" y="2370418"/>
                    <a:pt x="348521" y="2378002"/>
                  </a:cubicBezTo>
                  <a:cubicBezTo>
                    <a:pt x="360291" y="2385651"/>
                    <a:pt x="364672" y="2398269"/>
                    <a:pt x="369511" y="2410298"/>
                  </a:cubicBezTo>
                  <a:cubicBezTo>
                    <a:pt x="374350" y="2422327"/>
                    <a:pt x="379778" y="2433834"/>
                    <a:pt x="393705" y="2439260"/>
                  </a:cubicBezTo>
                  <a:cubicBezTo>
                    <a:pt x="407634" y="2444686"/>
                    <a:pt x="417378" y="2457239"/>
                    <a:pt x="425682" y="2469006"/>
                  </a:cubicBezTo>
                  <a:cubicBezTo>
                    <a:pt x="434052" y="2480774"/>
                    <a:pt x="441049" y="2491692"/>
                    <a:pt x="449615" y="2493849"/>
                  </a:cubicBezTo>
                  <a:cubicBezTo>
                    <a:pt x="458182" y="2496007"/>
                    <a:pt x="470540" y="2503591"/>
                    <a:pt x="481330" y="2513201"/>
                  </a:cubicBezTo>
                  <a:cubicBezTo>
                    <a:pt x="492054" y="2522746"/>
                    <a:pt x="501209" y="2534252"/>
                    <a:pt x="503432" y="2544124"/>
                  </a:cubicBezTo>
                  <a:cubicBezTo>
                    <a:pt x="505590" y="2553996"/>
                    <a:pt x="498136" y="2563345"/>
                    <a:pt x="487738" y="2571386"/>
                  </a:cubicBezTo>
                  <a:cubicBezTo>
                    <a:pt x="477341" y="2579362"/>
                    <a:pt x="464001" y="2586031"/>
                    <a:pt x="454388" y="2590476"/>
                  </a:cubicBezTo>
                  <a:cubicBezTo>
                    <a:pt x="444776" y="2594922"/>
                    <a:pt x="430848" y="2588384"/>
                    <a:pt x="417639" y="2582696"/>
                  </a:cubicBezTo>
                  <a:cubicBezTo>
                    <a:pt x="404495" y="2577009"/>
                    <a:pt x="392136" y="2572105"/>
                    <a:pt x="385793" y="2579820"/>
                  </a:cubicBezTo>
                  <a:cubicBezTo>
                    <a:pt x="379385" y="2587534"/>
                    <a:pt x="380497" y="2598517"/>
                    <a:pt x="384617" y="2613554"/>
                  </a:cubicBezTo>
                  <a:cubicBezTo>
                    <a:pt x="388671" y="2628656"/>
                    <a:pt x="395733" y="2647811"/>
                    <a:pt x="401225" y="2671870"/>
                  </a:cubicBezTo>
                  <a:cubicBezTo>
                    <a:pt x="406653" y="2695994"/>
                    <a:pt x="411558" y="2709135"/>
                    <a:pt x="417770" y="2716260"/>
                  </a:cubicBezTo>
                  <a:cubicBezTo>
                    <a:pt x="423981" y="2723387"/>
                    <a:pt x="431436" y="2724433"/>
                    <a:pt x="442160" y="2724367"/>
                  </a:cubicBezTo>
                  <a:cubicBezTo>
                    <a:pt x="452885" y="2724302"/>
                    <a:pt x="460339" y="2720445"/>
                    <a:pt x="467009" y="2715476"/>
                  </a:cubicBezTo>
                  <a:cubicBezTo>
                    <a:pt x="473679" y="2710507"/>
                    <a:pt x="479564" y="2704427"/>
                    <a:pt x="487019" y="2700047"/>
                  </a:cubicBezTo>
                  <a:cubicBezTo>
                    <a:pt x="494473" y="2695602"/>
                    <a:pt x="506832" y="2696648"/>
                    <a:pt x="519126" y="2697955"/>
                  </a:cubicBezTo>
                  <a:cubicBezTo>
                    <a:pt x="531419" y="2699263"/>
                    <a:pt x="543778" y="2700897"/>
                    <a:pt x="551233" y="2697563"/>
                  </a:cubicBezTo>
                  <a:cubicBezTo>
                    <a:pt x="558688" y="2694229"/>
                    <a:pt x="575820" y="2691941"/>
                    <a:pt x="592429" y="2692725"/>
                  </a:cubicBezTo>
                  <a:cubicBezTo>
                    <a:pt x="609039" y="2693444"/>
                    <a:pt x="625125" y="2697236"/>
                    <a:pt x="630487" y="2705996"/>
                  </a:cubicBezTo>
                  <a:cubicBezTo>
                    <a:pt x="635849" y="2714757"/>
                    <a:pt x="641277" y="2729532"/>
                    <a:pt x="644285" y="2744046"/>
                  </a:cubicBezTo>
                  <a:cubicBezTo>
                    <a:pt x="647292" y="2758559"/>
                    <a:pt x="647881" y="2772811"/>
                    <a:pt x="643631" y="2780526"/>
                  </a:cubicBezTo>
                  <a:cubicBezTo>
                    <a:pt x="639380" y="2788240"/>
                    <a:pt x="642127" y="2796412"/>
                    <a:pt x="647227" y="2805500"/>
                  </a:cubicBezTo>
                  <a:cubicBezTo>
                    <a:pt x="652393" y="2814522"/>
                    <a:pt x="659913" y="2824393"/>
                    <a:pt x="665275" y="2835311"/>
                  </a:cubicBezTo>
                  <a:cubicBezTo>
                    <a:pt x="670703" y="2846229"/>
                    <a:pt x="684566" y="2848909"/>
                    <a:pt x="699082" y="2849694"/>
                  </a:cubicBezTo>
                  <a:cubicBezTo>
                    <a:pt x="713534" y="2850479"/>
                    <a:pt x="728508" y="2849302"/>
                    <a:pt x="736029" y="2852570"/>
                  </a:cubicBezTo>
                  <a:cubicBezTo>
                    <a:pt x="743548" y="2855839"/>
                    <a:pt x="755907" y="2869503"/>
                    <a:pt x="765650" y="2885063"/>
                  </a:cubicBezTo>
                  <a:cubicBezTo>
                    <a:pt x="775329" y="2900688"/>
                    <a:pt x="782391" y="2918209"/>
                    <a:pt x="779187" y="2929127"/>
                  </a:cubicBezTo>
                  <a:cubicBezTo>
                    <a:pt x="776048" y="2940110"/>
                    <a:pt x="781410" y="2946713"/>
                    <a:pt x="789453" y="2949655"/>
                  </a:cubicBezTo>
                  <a:cubicBezTo>
                    <a:pt x="797496" y="2952662"/>
                    <a:pt x="808220" y="2952008"/>
                    <a:pt x="815675" y="2948739"/>
                  </a:cubicBezTo>
                  <a:cubicBezTo>
                    <a:pt x="823195" y="2945405"/>
                    <a:pt x="830649" y="2948151"/>
                    <a:pt x="838431" y="2953055"/>
                  </a:cubicBezTo>
                  <a:cubicBezTo>
                    <a:pt x="846212" y="2957958"/>
                    <a:pt x="854255" y="2965084"/>
                    <a:pt x="862822" y="2970510"/>
                  </a:cubicBezTo>
                  <a:cubicBezTo>
                    <a:pt x="871453" y="2975936"/>
                    <a:pt x="879496" y="2977571"/>
                    <a:pt x="887474" y="2976459"/>
                  </a:cubicBezTo>
                  <a:cubicBezTo>
                    <a:pt x="895518" y="2975348"/>
                    <a:pt x="903495" y="2971425"/>
                    <a:pt x="912061" y="2965934"/>
                  </a:cubicBezTo>
                  <a:cubicBezTo>
                    <a:pt x="920628" y="2960442"/>
                    <a:pt x="931809" y="2955408"/>
                    <a:pt x="942011" y="2953708"/>
                  </a:cubicBezTo>
                  <a:cubicBezTo>
                    <a:pt x="952146" y="2952008"/>
                    <a:pt x="961301" y="2953643"/>
                    <a:pt x="965617" y="2961292"/>
                  </a:cubicBezTo>
                  <a:cubicBezTo>
                    <a:pt x="969933" y="2968941"/>
                    <a:pt x="980722" y="2979859"/>
                    <a:pt x="990399" y="2989992"/>
                  </a:cubicBezTo>
                  <a:cubicBezTo>
                    <a:pt x="1000078" y="3000125"/>
                    <a:pt x="1008644" y="3009409"/>
                    <a:pt x="1008709" y="3013789"/>
                  </a:cubicBezTo>
                  <a:cubicBezTo>
                    <a:pt x="1008709" y="3018169"/>
                    <a:pt x="1022115" y="3018104"/>
                    <a:pt x="1038724" y="3018562"/>
                  </a:cubicBezTo>
                  <a:cubicBezTo>
                    <a:pt x="1055333" y="3019019"/>
                    <a:pt x="1075147" y="3020066"/>
                    <a:pt x="1088029" y="3026603"/>
                  </a:cubicBezTo>
                  <a:cubicBezTo>
                    <a:pt x="1100911" y="3033141"/>
                    <a:pt x="1114251" y="3034710"/>
                    <a:pt x="1127917" y="3036606"/>
                  </a:cubicBezTo>
                  <a:cubicBezTo>
                    <a:pt x="1141585" y="3038501"/>
                    <a:pt x="1155512" y="3040593"/>
                    <a:pt x="1169440" y="3048243"/>
                  </a:cubicBezTo>
                  <a:cubicBezTo>
                    <a:pt x="1183369" y="3055826"/>
                    <a:pt x="1196840" y="3060206"/>
                    <a:pt x="1206976" y="3064783"/>
                  </a:cubicBezTo>
                  <a:cubicBezTo>
                    <a:pt x="1217176" y="3069425"/>
                    <a:pt x="1224173" y="3074328"/>
                    <a:pt x="1225285" y="3083088"/>
                  </a:cubicBezTo>
                  <a:cubicBezTo>
                    <a:pt x="1226397" y="3091849"/>
                    <a:pt x="1219465" y="3100152"/>
                    <a:pt x="1212272" y="3107278"/>
                  </a:cubicBezTo>
                  <a:cubicBezTo>
                    <a:pt x="1205079" y="3114469"/>
                    <a:pt x="1197624" y="3120484"/>
                    <a:pt x="1197624" y="3124929"/>
                  </a:cubicBezTo>
                  <a:cubicBezTo>
                    <a:pt x="1197624" y="3129309"/>
                    <a:pt x="1203575" y="3133101"/>
                    <a:pt x="1209460" y="3137482"/>
                  </a:cubicBezTo>
                  <a:cubicBezTo>
                    <a:pt x="1215345" y="3141862"/>
                    <a:pt x="1221296" y="3146765"/>
                    <a:pt x="1221296" y="3153303"/>
                  </a:cubicBezTo>
                  <a:cubicBezTo>
                    <a:pt x="1221296" y="3159906"/>
                    <a:pt x="1213841" y="3163240"/>
                    <a:pt x="1205798" y="3166247"/>
                  </a:cubicBezTo>
                  <a:cubicBezTo>
                    <a:pt x="1197755" y="3169320"/>
                    <a:pt x="1189189" y="3172066"/>
                    <a:pt x="1187096" y="3177557"/>
                  </a:cubicBezTo>
                  <a:cubicBezTo>
                    <a:pt x="1185004" y="3183049"/>
                    <a:pt x="1189320" y="3189652"/>
                    <a:pt x="1194682" y="3196190"/>
                  </a:cubicBezTo>
                  <a:cubicBezTo>
                    <a:pt x="1200044" y="3202793"/>
                    <a:pt x="1206517" y="3209330"/>
                    <a:pt x="1208675" y="3214757"/>
                  </a:cubicBezTo>
                  <a:cubicBezTo>
                    <a:pt x="1210834" y="3220248"/>
                    <a:pt x="1206648" y="3232343"/>
                    <a:pt x="1201875" y="3244437"/>
                  </a:cubicBezTo>
                  <a:cubicBezTo>
                    <a:pt x="1197102" y="3256532"/>
                    <a:pt x="1191804" y="3268627"/>
                    <a:pt x="1191804" y="3274119"/>
                  </a:cubicBezTo>
                  <a:cubicBezTo>
                    <a:pt x="1191804" y="3279610"/>
                    <a:pt x="1175784" y="3279152"/>
                    <a:pt x="1157867" y="3277322"/>
                  </a:cubicBezTo>
                  <a:cubicBezTo>
                    <a:pt x="1139950" y="3275491"/>
                    <a:pt x="1120071" y="3272288"/>
                    <a:pt x="1112616" y="3272288"/>
                  </a:cubicBezTo>
                  <a:cubicBezTo>
                    <a:pt x="1105161" y="3272288"/>
                    <a:pt x="1090186" y="3285036"/>
                    <a:pt x="1075278" y="3297981"/>
                  </a:cubicBezTo>
                  <a:cubicBezTo>
                    <a:pt x="1060368" y="3310926"/>
                    <a:pt x="1045394" y="3324197"/>
                    <a:pt x="1037873" y="3325309"/>
                  </a:cubicBezTo>
                  <a:cubicBezTo>
                    <a:pt x="1031465" y="3326289"/>
                    <a:pt x="1029830" y="3332827"/>
                    <a:pt x="1030289" y="3341718"/>
                  </a:cubicBezTo>
                  <a:cubicBezTo>
                    <a:pt x="1030811" y="3350609"/>
                    <a:pt x="1033493" y="3361854"/>
                    <a:pt x="1035847" y="3372184"/>
                  </a:cubicBezTo>
                  <a:cubicBezTo>
                    <a:pt x="1058930" y="3367542"/>
                    <a:pt x="1082274" y="3364273"/>
                    <a:pt x="1100519" y="3363423"/>
                  </a:cubicBezTo>
                  <a:cubicBezTo>
                    <a:pt x="1118762" y="3362573"/>
                    <a:pt x="1131841" y="3364207"/>
                    <a:pt x="1134391" y="3369503"/>
                  </a:cubicBezTo>
                  <a:cubicBezTo>
                    <a:pt x="1138707" y="3378263"/>
                    <a:pt x="1113793" y="3394477"/>
                    <a:pt x="1085348" y="3409383"/>
                  </a:cubicBezTo>
                  <a:cubicBezTo>
                    <a:pt x="1056837" y="3424288"/>
                    <a:pt x="1024795" y="3438018"/>
                    <a:pt x="1014791" y="3441679"/>
                  </a:cubicBezTo>
                  <a:cubicBezTo>
                    <a:pt x="1004786" y="3445405"/>
                    <a:pt x="1014464" y="3454885"/>
                    <a:pt x="1026495" y="3465606"/>
                  </a:cubicBezTo>
                  <a:cubicBezTo>
                    <a:pt x="1038528" y="3476328"/>
                    <a:pt x="1052848" y="3488357"/>
                    <a:pt x="1052195" y="3497118"/>
                  </a:cubicBezTo>
                  <a:cubicBezTo>
                    <a:pt x="1051541" y="3505879"/>
                    <a:pt x="1035847" y="3511435"/>
                    <a:pt x="1021003" y="3519215"/>
                  </a:cubicBezTo>
                  <a:cubicBezTo>
                    <a:pt x="1006224" y="3526995"/>
                    <a:pt x="992296" y="3536932"/>
                    <a:pt x="995239" y="3554453"/>
                  </a:cubicBezTo>
                  <a:cubicBezTo>
                    <a:pt x="998181" y="3571974"/>
                    <a:pt x="993212" y="3582631"/>
                    <a:pt x="983468" y="3588907"/>
                  </a:cubicBezTo>
                  <a:cubicBezTo>
                    <a:pt x="973725" y="3595183"/>
                    <a:pt x="959078" y="3597079"/>
                    <a:pt x="942599" y="3597144"/>
                  </a:cubicBezTo>
                  <a:cubicBezTo>
                    <a:pt x="926186" y="3597209"/>
                    <a:pt x="915854" y="3602374"/>
                    <a:pt x="911604" y="3607866"/>
                  </a:cubicBezTo>
                  <a:cubicBezTo>
                    <a:pt x="907353" y="3613358"/>
                    <a:pt x="909184" y="3619241"/>
                    <a:pt x="917031" y="3620614"/>
                  </a:cubicBezTo>
                  <a:cubicBezTo>
                    <a:pt x="924878" y="3622052"/>
                    <a:pt x="928474" y="3633755"/>
                    <a:pt x="937826" y="3647026"/>
                  </a:cubicBezTo>
                  <a:cubicBezTo>
                    <a:pt x="947176" y="3660363"/>
                    <a:pt x="962216" y="3675269"/>
                    <a:pt x="992950" y="3683180"/>
                  </a:cubicBezTo>
                  <a:cubicBezTo>
                    <a:pt x="1023684" y="3691090"/>
                    <a:pt x="1055530" y="3709592"/>
                    <a:pt x="1086329" y="3733454"/>
                  </a:cubicBezTo>
                  <a:cubicBezTo>
                    <a:pt x="1117128" y="3757251"/>
                    <a:pt x="1146881" y="3786409"/>
                    <a:pt x="1173430" y="3815567"/>
                  </a:cubicBezTo>
                  <a:cubicBezTo>
                    <a:pt x="1177157" y="3819621"/>
                    <a:pt x="1181146" y="3823282"/>
                    <a:pt x="1185396" y="3826616"/>
                  </a:cubicBezTo>
                  <a:cubicBezTo>
                    <a:pt x="1189647" y="3829950"/>
                    <a:pt x="1194093" y="3832892"/>
                    <a:pt x="1198671" y="3835638"/>
                  </a:cubicBezTo>
                  <a:cubicBezTo>
                    <a:pt x="1206256" y="3830996"/>
                    <a:pt x="1213384" y="3826943"/>
                    <a:pt x="1219530" y="3823870"/>
                  </a:cubicBezTo>
                  <a:cubicBezTo>
                    <a:pt x="1225677" y="3820863"/>
                    <a:pt x="1230908" y="3818836"/>
                    <a:pt x="1234832" y="3818248"/>
                  </a:cubicBezTo>
                  <a:cubicBezTo>
                    <a:pt x="1249806" y="3815960"/>
                    <a:pt x="1271255" y="3819163"/>
                    <a:pt x="1292703" y="3825701"/>
                  </a:cubicBezTo>
                  <a:cubicBezTo>
                    <a:pt x="1314151" y="3832173"/>
                    <a:pt x="1335600" y="3841979"/>
                    <a:pt x="1350640" y="3852897"/>
                  </a:cubicBezTo>
                  <a:cubicBezTo>
                    <a:pt x="1361102" y="3860481"/>
                    <a:pt x="1380916" y="3862115"/>
                    <a:pt x="1402756" y="3861919"/>
                  </a:cubicBezTo>
                  <a:lnTo>
                    <a:pt x="1402756" y="610874"/>
                  </a:ln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" name="Volný tvar 103">
              <a:extLst>
                <a:ext uri="{FF2B5EF4-FFF2-40B4-BE49-F238E27FC236}">
                  <a16:creationId xmlns:a16="http://schemas.microsoft.com/office/drawing/2014/main" id="{ACB89D5E-FED5-3844-BAD6-E75745E6ED2E}"/>
                </a:ext>
              </a:extLst>
            </p:cNvPr>
            <p:cNvSpPr/>
            <p:nvPr/>
          </p:nvSpPr>
          <p:spPr>
            <a:xfrm>
              <a:off x="7370277" y="3481496"/>
              <a:ext cx="300799" cy="130753"/>
            </a:xfrm>
            <a:custGeom>
              <a:avLst/>
              <a:gdLst>
                <a:gd name="connsiteX0" fmla="*/ 249663 w 300799"/>
                <a:gd name="connsiteY0" fmla="*/ 29813 h 130753"/>
                <a:gd name="connsiteX1" fmla="*/ 249663 w 300799"/>
                <a:gd name="connsiteY1" fmla="*/ 29813 h 130753"/>
                <a:gd name="connsiteX2" fmla="*/ 219910 w 300799"/>
                <a:gd name="connsiteY2" fmla="*/ 27198 h 130753"/>
                <a:gd name="connsiteX3" fmla="*/ 191727 w 300799"/>
                <a:gd name="connsiteY3" fmla="*/ 8108 h 130753"/>
                <a:gd name="connsiteX4" fmla="*/ 167924 w 300799"/>
                <a:gd name="connsiteY4" fmla="*/ 2 h 130753"/>
                <a:gd name="connsiteX5" fmla="*/ 133071 w 300799"/>
                <a:gd name="connsiteY5" fmla="*/ 2943 h 130753"/>
                <a:gd name="connsiteX6" fmla="*/ 141049 w 300799"/>
                <a:gd name="connsiteY6" fmla="*/ 8827 h 130753"/>
                <a:gd name="connsiteX7" fmla="*/ 148177 w 300799"/>
                <a:gd name="connsiteY7" fmla="*/ 17849 h 130753"/>
                <a:gd name="connsiteX8" fmla="*/ 129932 w 300799"/>
                <a:gd name="connsiteY8" fmla="*/ 43346 h 130753"/>
                <a:gd name="connsiteX9" fmla="*/ 117050 w 300799"/>
                <a:gd name="connsiteY9" fmla="*/ 72112 h 130753"/>
                <a:gd name="connsiteX10" fmla="*/ 101814 w 300799"/>
                <a:gd name="connsiteY10" fmla="*/ 93556 h 130753"/>
                <a:gd name="connsiteX11" fmla="*/ 71342 w 300799"/>
                <a:gd name="connsiteY11" fmla="*/ 72308 h 130753"/>
                <a:gd name="connsiteX12" fmla="*/ 37338 w 300799"/>
                <a:gd name="connsiteY12" fmla="*/ 56552 h 130753"/>
                <a:gd name="connsiteX13" fmla="*/ 5689 w 300799"/>
                <a:gd name="connsiteY13" fmla="*/ 76950 h 130753"/>
                <a:gd name="connsiteX14" fmla="*/ 5035 w 300799"/>
                <a:gd name="connsiteY14" fmla="*/ 88129 h 130753"/>
                <a:gd name="connsiteX15" fmla="*/ 0 w 300799"/>
                <a:gd name="connsiteY15" fmla="*/ 100355 h 130753"/>
                <a:gd name="connsiteX16" fmla="*/ 28249 w 300799"/>
                <a:gd name="connsiteY16" fmla="*/ 110619 h 130753"/>
                <a:gd name="connsiteX17" fmla="*/ 48847 w 300799"/>
                <a:gd name="connsiteY17" fmla="*/ 118399 h 130753"/>
                <a:gd name="connsiteX18" fmla="*/ 154192 w 300799"/>
                <a:gd name="connsiteY18" fmla="*/ 130166 h 130753"/>
                <a:gd name="connsiteX19" fmla="*/ 299949 w 300799"/>
                <a:gd name="connsiteY19" fmla="*/ 128205 h 130753"/>
                <a:gd name="connsiteX20" fmla="*/ 300276 w 300799"/>
                <a:gd name="connsiteY20" fmla="*/ 96039 h 130753"/>
                <a:gd name="connsiteX21" fmla="*/ 303284 w 300799"/>
                <a:gd name="connsiteY21" fmla="*/ 62567 h 130753"/>
                <a:gd name="connsiteX22" fmla="*/ 281247 w 300799"/>
                <a:gd name="connsiteY22" fmla="*/ 37136 h 130753"/>
                <a:gd name="connsiteX23" fmla="*/ 249663 w 300799"/>
                <a:gd name="connsiteY23" fmla="*/ 29813 h 13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799" h="130753">
                  <a:moveTo>
                    <a:pt x="249663" y="29813"/>
                  </a:moveTo>
                  <a:lnTo>
                    <a:pt x="249663" y="29813"/>
                  </a:lnTo>
                  <a:cubicBezTo>
                    <a:pt x="243255" y="33147"/>
                    <a:pt x="231419" y="31578"/>
                    <a:pt x="219910" y="27198"/>
                  </a:cubicBezTo>
                  <a:cubicBezTo>
                    <a:pt x="208402" y="22818"/>
                    <a:pt x="197089" y="15757"/>
                    <a:pt x="191727" y="8108"/>
                  </a:cubicBezTo>
                  <a:cubicBezTo>
                    <a:pt x="187346" y="1963"/>
                    <a:pt x="178583" y="67"/>
                    <a:pt x="167924" y="2"/>
                  </a:cubicBezTo>
                  <a:cubicBezTo>
                    <a:pt x="157266" y="-64"/>
                    <a:pt x="144776" y="1767"/>
                    <a:pt x="133071" y="2943"/>
                  </a:cubicBezTo>
                  <a:cubicBezTo>
                    <a:pt x="135752" y="4578"/>
                    <a:pt x="138498" y="6408"/>
                    <a:pt x="141049" y="8827"/>
                  </a:cubicBezTo>
                  <a:cubicBezTo>
                    <a:pt x="143665" y="11181"/>
                    <a:pt x="146084" y="14123"/>
                    <a:pt x="148177" y="17849"/>
                  </a:cubicBezTo>
                  <a:cubicBezTo>
                    <a:pt x="154650" y="29552"/>
                    <a:pt x="141833" y="36155"/>
                    <a:pt x="129932" y="43346"/>
                  </a:cubicBezTo>
                  <a:cubicBezTo>
                    <a:pt x="118031" y="50538"/>
                    <a:pt x="106980" y="58252"/>
                    <a:pt x="117050" y="72112"/>
                  </a:cubicBezTo>
                  <a:cubicBezTo>
                    <a:pt x="127120" y="85972"/>
                    <a:pt x="115742" y="93359"/>
                    <a:pt x="101814" y="93556"/>
                  </a:cubicBezTo>
                  <a:cubicBezTo>
                    <a:pt x="87886" y="93817"/>
                    <a:pt x="71407" y="86952"/>
                    <a:pt x="71342" y="72308"/>
                  </a:cubicBezTo>
                  <a:cubicBezTo>
                    <a:pt x="71276" y="57663"/>
                    <a:pt x="54144" y="54133"/>
                    <a:pt x="37338" y="56552"/>
                  </a:cubicBezTo>
                  <a:cubicBezTo>
                    <a:pt x="20598" y="59037"/>
                    <a:pt x="4185" y="67470"/>
                    <a:pt x="5689" y="76950"/>
                  </a:cubicBezTo>
                  <a:cubicBezTo>
                    <a:pt x="6212" y="80349"/>
                    <a:pt x="6016" y="84141"/>
                    <a:pt x="5035" y="88129"/>
                  </a:cubicBezTo>
                  <a:cubicBezTo>
                    <a:pt x="4054" y="92117"/>
                    <a:pt x="2419" y="96301"/>
                    <a:pt x="0" y="100355"/>
                  </a:cubicBezTo>
                  <a:cubicBezTo>
                    <a:pt x="9351" y="103754"/>
                    <a:pt x="19421" y="107350"/>
                    <a:pt x="28249" y="110619"/>
                  </a:cubicBezTo>
                  <a:cubicBezTo>
                    <a:pt x="37077" y="113822"/>
                    <a:pt x="44597" y="116699"/>
                    <a:pt x="48847" y="118399"/>
                  </a:cubicBezTo>
                  <a:cubicBezTo>
                    <a:pt x="55321" y="121013"/>
                    <a:pt x="101422" y="126701"/>
                    <a:pt x="154192" y="130166"/>
                  </a:cubicBezTo>
                  <a:cubicBezTo>
                    <a:pt x="207029" y="133566"/>
                    <a:pt x="266534" y="134743"/>
                    <a:pt x="299949" y="128205"/>
                  </a:cubicBezTo>
                  <a:cubicBezTo>
                    <a:pt x="298118" y="121798"/>
                    <a:pt x="298968" y="109050"/>
                    <a:pt x="300276" y="96039"/>
                  </a:cubicBezTo>
                  <a:cubicBezTo>
                    <a:pt x="301584" y="83030"/>
                    <a:pt x="303284" y="69824"/>
                    <a:pt x="303284" y="62567"/>
                  </a:cubicBezTo>
                  <a:cubicBezTo>
                    <a:pt x="303219" y="53806"/>
                    <a:pt x="293018" y="43935"/>
                    <a:pt x="281247" y="37136"/>
                  </a:cubicBezTo>
                  <a:cubicBezTo>
                    <a:pt x="269477" y="30271"/>
                    <a:pt x="256072" y="26479"/>
                    <a:pt x="249663" y="29813"/>
                  </a:cubicBezTo>
                </a:path>
              </a:pathLst>
            </a:custGeom>
            <a:solidFill>
              <a:srgbClr val="D8D9DB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5" name="Volný tvar 104">
              <a:extLst>
                <a:ext uri="{FF2B5EF4-FFF2-40B4-BE49-F238E27FC236}">
                  <a16:creationId xmlns:a16="http://schemas.microsoft.com/office/drawing/2014/main" id="{394888B5-6E00-CD42-B03F-8E0DBF5954CD}"/>
                </a:ext>
              </a:extLst>
            </p:cNvPr>
            <p:cNvSpPr/>
            <p:nvPr/>
          </p:nvSpPr>
          <p:spPr>
            <a:xfrm>
              <a:off x="7370277" y="3481496"/>
              <a:ext cx="300799" cy="130753"/>
            </a:xfrm>
            <a:custGeom>
              <a:avLst/>
              <a:gdLst>
                <a:gd name="connsiteX0" fmla="*/ 249663 w 300799"/>
                <a:gd name="connsiteY0" fmla="*/ 29813 h 130753"/>
                <a:gd name="connsiteX1" fmla="*/ 249663 w 300799"/>
                <a:gd name="connsiteY1" fmla="*/ 29813 h 130753"/>
                <a:gd name="connsiteX2" fmla="*/ 219910 w 300799"/>
                <a:gd name="connsiteY2" fmla="*/ 27198 h 130753"/>
                <a:gd name="connsiteX3" fmla="*/ 191727 w 300799"/>
                <a:gd name="connsiteY3" fmla="*/ 8108 h 130753"/>
                <a:gd name="connsiteX4" fmla="*/ 167924 w 300799"/>
                <a:gd name="connsiteY4" fmla="*/ 2 h 130753"/>
                <a:gd name="connsiteX5" fmla="*/ 133071 w 300799"/>
                <a:gd name="connsiteY5" fmla="*/ 2943 h 130753"/>
                <a:gd name="connsiteX6" fmla="*/ 141049 w 300799"/>
                <a:gd name="connsiteY6" fmla="*/ 8827 h 130753"/>
                <a:gd name="connsiteX7" fmla="*/ 148177 w 300799"/>
                <a:gd name="connsiteY7" fmla="*/ 17849 h 130753"/>
                <a:gd name="connsiteX8" fmla="*/ 129932 w 300799"/>
                <a:gd name="connsiteY8" fmla="*/ 43346 h 130753"/>
                <a:gd name="connsiteX9" fmla="*/ 117050 w 300799"/>
                <a:gd name="connsiteY9" fmla="*/ 72112 h 130753"/>
                <a:gd name="connsiteX10" fmla="*/ 101814 w 300799"/>
                <a:gd name="connsiteY10" fmla="*/ 93556 h 130753"/>
                <a:gd name="connsiteX11" fmla="*/ 71342 w 300799"/>
                <a:gd name="connsiteY11" fmla="*/ 72308 h 130753"/>
                <a:gd name="connsiteX12" fmla="*/ 37338 w 300799"/>
                <a:gd name="connsiteY12" fmla="*/ 56552 h 130753"/>
                <a:gd name="connsiteX13" fmla="*/ 5689 w 300799"/>
                <a:gd name="connsiteY13" fmla="*/ 76950 h 130753"/>
                <a:gd name="connsiteX14" fmla="*/ 5035 w 300799"/>
                <a:gd name="connsiteY14" fmla="*/ 88129 h 130753"/>
                <a:gd name="connsiteX15" fmla="*/ 0 w 300799"/>
                <a:gd name="connsiteY15" fmla="*/ 100355 h 130753"/>
                <a:gd name="connsiteX16" fmla="*/ 28249 w 300799"/>
                <a:gd name="connsiteY16" fmla="*/ 110619 h 130753"/>
                <a:gd name="connsiteX17" fmla="*/ 48847 w 300799"/>
                <a:gd name="connsiteY17" fmla="*/ 118399 h 130753"/>
                <a:gd name="connsiteX18" fmla="*/ 154192 w 300799"/>
                <a:gd name="connsiteY18" fmla="*/ 130166 h 130753"/>
                <a:gd name="connsiteX19" fmla="*/ 299949 w 300799"/>
                <a:gd name="connsiteY19" fmla="*/ 128205 h 130753"/>
                <a:gd name="connsiteX20" fmla="*/ 300276 w 300799"/>
                <a:gd name="connsiteY20" fmla="*/ 96039 h 130753"/>
                <a:gd name="connsiteX21" fmla="*/ 303284 w 300799"/>
                <a:gd name="connsiteY21" fmla="*/ 62567 h 130753"/>
                <a:gd name="connsiteX22" fmla="*/ 281247 w 300799"/>
                <a:gd name="connsiteY22" fmla="*/ 37136 h 130753"/>
                <a:gd name="connsiteX23" fmla="*/ 249663 w 300799"/>
                <a:gd name="connsiteY23" fmla="*/ 29813 h 13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0799" h="130753">
                  <a:moveTo>
                    <a:pt x="249663" y="29813"/>
                  </a:moveTo>
                  <a:lnTo>
                    <a:pt x="249663" y="29813"/>
                  </a:lnTo>
                  <a:cubicBezTo>
                    <a:pt x="243255" y="33147"/>
                    <a:pt x="231419" y="31578"/>
                    <a:pt x="219910" y="27198"/>
                  </a:cubicBezTo>
                  <a:cubicBezTo>
                    <a:pt x="208402" y="22818"/>
                    <a:pt x="197089" y="15757"/>
                    <a:pt x="191727" y="8108"/>
                  </a:cubicBezTo>
                  <a:cubicBezTo>
                    <a:pt x="187346" y="1963"/>
                    <a:pt x="178583" y="67"/>
                    <a:pt x="167924" y="2"/>
                  </a:cubicBezTo>
                  <a:cubicBezTo>
                    <a:pt x="157266" y="-64"/>
                    <a:pt x="144776" y="1767"/>
                    <a:pt x="133071" y="2943"/>
                  </a:cubicBezTo>
                  <a:cubicBezTo>
                    <a:pt x="135752" y="4578"/>
                    <a:pt x="138498" y="6408"/>
                    <a:pt x="141049" y="8827"/>
                  </a:cubicBezTo>
                  <a:cubicBezTo>
                    <a:pt x="143665" y="11181"/>
                    <a:pt x="146084" y="14123"/>
                    <a:pt x="148177" y="17849"/>
                  </a:cubicBezTo>
                  <a:cubicBezTo>
                    <a:pt x="154650" y="29552"/>
                    <a:pt x="141833" y="36155"/>
                    <a:pt x="129932" y="43346"/>
                  </a:cubicBezTo>
                  <a:cubicBezTo>
                    <a:pt x="118031" y="50538"/>
                    <a:pt x="106980" y="58252"/>
                    <a:pt x="117050" y="72112"/>
                  </a:cubicBezTo>
                  <a:cubicBezTo>
                    <a:pt x="127120" y="85972"/>
                    <a:pt x="115742" y="93359"/>
                    <a:pt x="101814" y="93556"/>
                  </a:cubicBezTo>
                  <a:cubicBezTo>
                    <a:pt x="87886" y="93817"/>
                    <a:pt x="71407" y="86952"/>
                    <a:pt x="71342" y="72308"/>
                  </a:cubicBezTo>
                  <a:cubicBezTo>
                    <a:pt x="71276" y="57663"/>
                    <a:pt x="54144" y="54133"/>
                    <a:pt x="37338" y="56552"/>
                  </a:cubicBezTo>
                  <a:cubicBezTo>
                    <a:pt x="20598" y="59037"/>
                    <a:pt x="4185" y="67470"/>
                    <a:pt x="5689" y="76950"/>
                  </a:cubicBezTo>
                  <a:cubicBezTo>
                    <a:pt x="6212" y="80349"/>
                    <a:pt x="6016" y="84141"/>
                    <a:pt x="5035" y="88129"/>
                  </a:cubicBezTo>
                  <a:cubicBezTo>
                    <a:pt x="4054" y="92117"/>
                    <a:pt x="2419" y="96301"/>
                    <a:pt x="0" y="100355"/>
                  </a:cubicBezTo>
                  <a:cubicBezTo>
                    <a:pt x="9351" y="103754"/>
                    <a:pt x="19421" y="107350"/>
                    <a:pt x="28249" y="110619"/>
                  </a:cubicBezTo>
                  <a:cubicBezTo>
                    <a:pt x="37077" y="113822"/>
                    <a:pt x="44597" y="116699"/>
                    <a:pt x="48847" y="118399"/>
                  </a:cubicBezTo>
                  <a:cubicBezTo>
                    <a:pt x="55321" y="121013"/>
                    <a:pt x="101422" y="126701"/>
                    <a:pt x="154192" y="130166"/>
                  </a:cubicBezTo>
                  <a:cubicBezTo>
                    <a:pt x="207029" y="133566"/>
                    <a:pt x="266534" y="134743"/>
                    <a:pt x="299949" y="128205"/>
                  </a:cubicBezTo>
                  <a:cubicBezTo>
                    <a:pt x="298118" y="121798"/>
                    <a:pt x="298968" y="109050"/>
                    <a:pt x="300276" y="96039"/>
                  </a:cubicBezTo>
                  <a:cubicBezTo>
                    <a:pt x="301584" y="83030"/>
                    <a:pt x="303284" y="69824"/>
                    <a:pt x="303284" y="62567"/>
                  </a:cubicBezTo>
                  <a:cubicBezTo>
                    <a:pt x="303219" y="53806"/>
                    <a:pt x="293018" y="43935"/>
                    <a:pt x="281247" y="37136"/>
                  </a:cubicBezTo>
                  <a:cubicBezTo>
                    <a:pt x="269477" y="30271"/>
                    <a:pt x="256072" y="26479"/>
                    <a:pt x="249663" y="29813"/>
                  </a:cubicBez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6" name="Volný tvar 105">
              <a:extLst>
                <a:ext uri="{FF2B5EF4-FFF2-40B4-BE49-F238E27FC236}">
                  <a16:creationId xmlns:a16="http://schemas.microsoft.com/office/drawing/2014/main" id="{E7786D99-9985-574B-B60F-9ABAAC1BEDCF}"/>
                </a:ext>
              </a:extLst>
            </p:cNvPr>
            <p:cNvSpPr/>
            <p:nvPr/>
          </p:nvSpPr>
          <p:spPr>
            <a:xfrm>
              <a:off x="6447150" y="4564394"/>
              <a:ext cx="65391" cy="32688"/>
            </a:xfrm>
            <a:custGeom>
              <a:avLst/>
              <a:gdLst>
                <a:gd name="connsiteX0" fmla="*/ 0 w 65391"/>
                <a:gd name="connsiteY0" fmla="*/ 9676 h 32688"/>
                <a:gd name="connsiteX1" fmla="*/ 45055 w 65391"/>
                <a:gd name="connsiteY1" fmla="*/ 36284 h 32688"/>
                <a:gd name="connsiteX2" fmla="*/ 68203 w 65391"/>
                <a:gd name="connsiteY2" fmla="*/ 31642 h 32688"/>
                <a:gd name="connsiteX3" fmla="*/ 57086 w 65391"/>
                <a:gd name="connsiteY3" fmla="*/ 9676 h 32688"/>
                <a:gd name="connsiteX4" fmla="*/ 25568 w 65391"/>
                <a:gd name="connsiteY4" fmla="*/ 0 h 32688"/>
                <a:gd name="connsiteX5" fmla="*/ 0 w 65391"/>
                <a:gd name="connsiteY5" fmla="*/ 9676 h 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91" h="32688">
                  <a:moveTo>
                    <a:pt x="0" y="9676"/>
                  </a:moveTo>
                  <a:cubicBezTo>
                    <a:pt x="0" y="9676"/>
                    <a:pt x="22756" y="36284"/>
                    <a:pt x="45055" y="36284"/>
                  </a:cubicBezTo>
                  <a:cubicBezTo>
                    <a:pt x="67287" y="36284"/>
                    <a:pt x="68203" y="31642"/>
                    <a:pt x="68203" y="31642"/>
                  </a:cubicBezTo>
                  <a:lnTo>
                    <a:pt x="57086" y="9676"/>
                  </a:lnTo>
                  <a:lnTo>
                    <a:pt x="25568" y="0"/>
                  </a:lnTo>
                  <a:lnTo>
                    <a:pt x="0" y="9676"/>
                  </a:lnTo>
                  <a:close/>
                </a:path>
              </a:pathLst>
            </a:custGeom>
            <a:solidFill>
              <a:srgbClr val="F16870"/>
            </a:solidFill>
            <a:ln w="65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7" name="Volný tvar 106">
              <a:extLst>
                <a:ext uri="{FF2B5EF4-FFF2-40B4-BE49-F238E27FC236}">
                  <a16:creationId xmlns:a16="http://schemas.microsoft.com/office/drawing/2014/main" id="{BDCC7BDE-65E8-7F49-8353-188B6E9B794C}"/>
                </a:ext>
              </a:extLst>
            </p:cNvPr>
            <p:cNvSpPr/>
            <p:nvPr/>
          </p:nvSpPr>
          <p:spPr>
            <a:xfrm>
              <a:off x="6447150" y="4564394"/>
              <a:ext cx="65391" cy="32688"/>
            </a:xfrm>
            <a:custGeom>
              <a:avLst/>
              <a:gdLst>
                <a:gd name="connsiteX0" fmla="*/ 0 w 65391"/>
                <a:gd name="connsiteY0" fmla="*/ 9676 h 32688"/>
                <a:gd name="connsiteX1" fmla="*/ 45055 w 65391"/>
                <a:gd name="connsiteY1" fmla="*/ 36284 h 32688"/>
                <a:gd name="connsiteX2" fmla="*/ 68203 w 65391"/>
                <a:gd name="connsiteY2" fmla="*/ 31642 h 32688"/>
                <a:gd name="connsiteX3" fmla="*/ 57086 w 65391"/>
                <a:gd name="connsiteY3" fmla="*/ 9676 h 32688"/>
                <a:gd name="connsiteX4" fmla="*/ 25568 w 65391"/>
                <a:gd name="connsiteY4" fmla="*/ 0 h 32688"/>
                <a:gd name="connsiteX5" fmla="*/ 0 w 65391"/>
                <a:gd name="connsiteY5" fmla="*/ 9676 h 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391" h="32688">
                  <a:moveTo>
                    <a:pt x="0" y="9676"/>
                  </a:moveTo>
                  <a:cubicBezTo>
                    <a:pt x="0" y="9676"/>
                    <a:pt x="22756" y="36284"/>
                    <a:pt x="45055" y="36284"/>
                  </a:cubicBezTo>
                  <a:cubicBezTo>
                    <a:pt x="67287" y="36284"/>
                    <a:pt x="68203" y="31642"/>
                    <a:pt x="68203" y="31642"/>
                  </a:cubicBezTo>
                  <a:lnTo>
                    <a:pt x="57086" y="9676"/>
                  </a:lnTo>
                  <a:lnTo>
                    <a:pt x="25568" y="0"/>
                  </a:lnTo>
                  <a:lnTo>
                    <a:pt x="0" y="9676"/>
                  </a:lnTo>
                  <a:close/>
                </a:path>
              </a:pathLst>
            </a:custGeom>
            <a:noFill/>
            <a:ln w="999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488" name="Google Shape;488;p25"/>
          <p:cNvGrpSpPr/>
          <p:nvPr/>
        </p:nvGrpSpPr>
        <p:grpSpPr>
          <a:xfrm>
            <a:off x="639900" y="502417"/>
            <a:ext cx="7374547" cy="615553"/>
            <a:chOff x="1097100" y="985017"/>
            <a:chExt cx="7374547" cy="615553"/>
          </a:xfrm>
        </p:grpSpPr>
        <p:sp>
          <p:nvSpPr>
            <p:cNvPr id="489" name="Google Shape;489;p25"/>
            <p:cNvSpPr txBox="1"/>
            <p:nvPr/>
          </p:nvSpPr>
          <p:spPr>
            <a:xfrm>
              <a:off x="1802199" y="985017"/>
              <a:ext cx="666944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ZEMĚ ZAPOJENÉ </a:t>
              </a:r>
              <a:b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</a:b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DO PROGRAMU ERASMUS+</a:t>
              </a:r>
              <a:endParaRPr dirty="0"/>
            </a:p>
          </p:txBody>
        </p:sp>
        <p:pic>
          <p:nvPicPr>
            <p:cNvPr id="490" name="Google Shape;490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61A1D7"/>
            </a:solidFill>
            <a:ln>
              <a:noFill/>
            </a:ln>
          </p:spPr>
        </p:pic>
      </p:grpSp>
      <p:sp>
        <p:nvSpPr>
          <p:cNvPr id="491" name="Google Shape;491;p25"/>
          <p:cNvSpPr txBox="1"/>
          <p:nvPr/>
        </p:nvSpPr>
        <p:spPr>
          <a:xfrm>
            <a:off x="1204916" y="2821756"/>
            <a:ext cx="1665566" cy="34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28 členských </a:t>
            </a:r>
            <a:b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zemí EU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Velká Británie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Island</a:t>
            </a:r>
            <a:b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Norsko</a:t>
            </a:r>
            <a:b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Lichtenštejnsko</a:t>
            </a:r>
            <a:b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Severní Makedonie</a:t>
            </a:r>
            <a:b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Turecko</a:t>
            </a:r>
            <a:b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Srbsko</a:t>
            </a:r>
            <a:endParaRPr dirty="0"/>
          </a:p>
        </p:txBody>
      </p:sp>
      <p:sp>
        <p:nvSpPr>
          <p:cNvPr id="492" name="Google Shape;492;p25"/>
          <p:cNvSpPr/>
          <p:nvPr/>
        </p:nvSpPr>
        <p:spPr>
          <a:xfrm>
            <a:off x="683860" y="4106182"/>
            <a:ext cx="390123" cy="390124"/>
          </a:xfrm>
          <a:custGeom>
            <a:avLst/>
            <a:gdLst/>
            <a:ahLst/>
            <a:cxnLst/>
            <a:rect l="l" t="t" r="r" b="b"/>
            <a:pathLst>
              <a:path w="699770" h="699770" extrusionOk="0">
                <a:moveTo>
                  <a:pt x="349846" y="699693"/>
                </a:moveTo>
                <a:lnTo>
                  <a:pt x="397319" y="696500"/>
                </a:lnTo>
                <a:lnTo>
                  <a:pt x="442850" y="687197"/>
                </a:lnTo>
                <a:lnTo>
                  <a:pt x="486024" y="672201"/>
                </a:lnTo>
                <a:lnTo>
                  <a:pt x="526422" y="651930"/>
                </a:lnTo>
                <a:lnTo>
                  <a:pt x="563629" y="626799"/>
                </a:lnTo>
                <a:lnTo>
                  <a:pt x="597227" y="597227"/>
                </a:lnTo>
                <a:lnTo>
                  <a:pt x="626799" y="563629"/>
                </a:lnTo>
                <a:lnTo>
                  <a:pt x="651930" y="526422"/>
                </a:lnTo>
                <a:lnTo>
                  <a:pt x="672201" y="486024"/>
                </a:lnTo>
                <a:lnTo>
                  <a:pt x="687197" y="442850"/>
                </a:lnTo>
                <a:lnTo>
                  <a:pt x="696500" y="397319"/>
                </a:lnTo>
                <a:lnTo>
                  <a:pt x="699693" y="349846"/>
                </a:lnTo>
                <a:lnTo>
                  <a:pt x="696500" y="302374"/>
                </a:lnTo>
                <a:lnTo>
                  <a:pt x="687197" y="256842"/>
                </a:lnTo>
                <a:lnTo>
                  <a:pt x="672201" y="213669"/>
                </a:lnTo>
                <a:lnTo>
                  <a:pt x="651930" y="173271"/>
                </a:lnTo>
                <a:lnTo>
                  <a:pt x="626799" y="136064"/>
                </a:lnTo>
                <a:lnTo>
                  <a:pt x="597227" y="102466"/>
                </a:lnTo>
                <a:lnTo>
                  <a:pt x="563629" y="72894"/>
                </a:lnTo>
                <a:lnTo>
                  <a:pt x="526422" y="47763"/>
                </a:lnTo>
                <a:lnTo>
                  <a:pt x="486024" y="27492"/>
                </a:lnTo>
                <a:lnTo>
                  <a:pt x="442850" y="12496"/>
                </a:lnTo>
                <a:lnTo>
                  <a:pt x="397319" y="3193"/>
                </a:lnTo>
                <a:lnTo>
                  <a:pt x="349846" y="0"/>
                </a:lnTo>
                <a:lnTo>
                  <a:pt x="302374" y="3193"/>
                </a:lnTo>
                <a:lnTo>
                  <a:pt x="256842" y="12496"/>
                </a:lnTo>
                <a:lnTo>
                  <a:pt x="213669" y="27492"/>
                </a:lnTo>
                <a:lnTo>
                  <a:pt x="173271" y="47763"/>
                </a:lnTo>
                <a:lnTo>
                  <a:pt x="136064" y="72894"/>
                </a:lnTo>
                <a:lnTo>
                  <a:pt x="102466" y="102466"/>
                </a:lnTo>
                <a:lnTo>
                  <a:pt x="72894" y="136064"/>
                </a:lnTo>
                <a:lnTo>
                  <a:pt x="47763" y="173271"/>
                </a:lnTo>
                <a:lnTo>
                  <a:pt x="27492" y="213669"/>
                </a:lnTo>
                <a:lnTo>
                  <a:pt x="12496" y="256842"/>
                </a:lnTo>
                <a:lnTo>
                  <a:pt x="3193" y="302374"/>
                </a:lnTo>
                <a:lnTo>
                  <a:pt x="0" y="349846"/>
                </a:lnTo>
                <a:lnTo>
                  <a:pt x="3193" y="397319"/>
                </a:lnTo>
                <a:lnTo>
                  <a:pt x="12496" y="442850"/>
                </a:lnTo>
                <a:lnTo>
                  <a:pt x="27492" y="486024"/>
                </a:lnTo>
                <a:lnTo>
                  <a:pt x="47763" y="526422"/>
                </a:lnTo>
                <a:lnTo>
                  <a:pt x="72894" y="563629"/>
                </a:lnTo>
                <a:lnTo>
                  <a:pt x="102466" y="597227"/>
                </a:lnTo>
                <a:lnTo>
                  <a:pt x="136064" y="626799"/>
                </a:lnTo>
                <a:lnTo>
                  <a:pt x="173271" y="651930"/>
                </a:lnTo>
                <a:lnTo>
                  <a:pt x="213669" y="672201"/>
                </a:lnTo>
                <a:lnTo>
                  <a:pt x="256842" y="687197"/>
                </a:lnTo>
                <a:lnTo>
                  <a:pt x="302374" y="696500"/>
                </a:lnTo>
                <a:lnTo>
                  <a:pt x="349846" y="699693"/>
                </a:lnTo>
                <a:close/>
              </a:path>
            </a:pathLst>
          </a:custGeom>
          <a:solidFill>
            <a:srgbClr val="F1687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693186" y="2821756"/>
            <a:ext cx="390123" cy="390124"/>
          </a:xfrm>
          <a:custGeom>
            <a:avLst/>
            <a:gdLst/>
            <a:ahLst/>
            <a:cxnLst/>
            <a:rect l="l" t="t" r="r" b="b"/>
            <a:pathLst>
              <a:path w="699770" h="699770" extrusionOk="0">
                <a:moveTo>
                  <a:pt x="349846" y="699693"/>
                </a:moveTo>
                <a:lnTo>
                  <a:pt x="397319" y="696500"/>
                </a:lnTo>
                <a:lnTo>
                  <a:pt x="442850" y="687197"/>
                </a:lnTo>
                <a:lnTo>
                  <a:pt x="486024" y="672201"/>
                </a:lnTo>
                <a:lnTo>
                  <a:pt x="526422" y="651930"/>
                </a:lnTo>
                <a:lnTo>
                  <a:pt x="563629" y="626799"/>
                </a:lnTo>
                <a:lnTo>
                  <a:pt x="597227" y="597227"/>
                </a:lnTo>
                <a:lnTo>
                  <a:pt x="626799" y="563629"/>
                </a:lnTo>
                <a:lnTo>
                  <a:pt x="651930" y="526422"/>
                </a:lnTo>
                <a:lnTo>
                  <a:pt x="672201" y="486024"/>
                </a:lnTo>
                <a:lnTo>
                  <a:pt x="687197" y="442850"/>
                </a:lnTo>
                <a:lnTo>
                  <a:pt x="696500" y="397319"/>
                </a:lnTo>
                <a:lnTo>
                  <a:pt x="699693" y="349846"/>
                </a:lnTo>
                <a:lnTo>
                  <a:pt x="696500" y="302374"/>
                </a:lnTo>
                <a:lnTo>
                  <a:pt x="687197" y="256842"/>
                </a:lnTo>
                <a:lnTo>
                  <a:pt x="672201" y="213669"/>
                </a:lnTo>
                <a:lnTo>
                  <a:pt x="651930" y="173271"/>
                </a:lnTo>
                <a:lnTo>
                  <a:pt x="626799" y="136064"/>
                </a:lnTo>
                <a:lnTo>
                  <a:pt x="597227" y="102466"/>
                </a:lnTo>
                <a:lnTo>
                  <a:pt x="563629" y="72894"/>
                </a:lnTo>
                <a:lnTo>
                  <a:pt x="526422" y="47763"/>
                </a:lnTo>
                <a:lnTo>
                  <a:pt x="486024" y="27492"/>
                </a:lnTo>
                <a:lnTo>
                  <a:pt x="442850" y="12496"/>
                </a:lnTo>
                <a:lnTo>
                  <a:pt x="397319" y="3193"/>
                </a:lnTo>
                <a:lnTo>
                  <a:pt x="349846" y="0"/>
                </a:lnTo>
                <a:lnTo>
                  <a:pt x="302374" y="3193"/>
                </a:lnTo>
                <a:lnTo>
                  <a:pt x="256842" y="12496"/>
                </a:lnTo>
                <a:lnTo>
                  <a:pt x="213669" y="27492"/>
                </a:lnTo>
                <a:lnTo>
                  <a:pt x="173271" y="47763"/>
                </a:lnTo>
                <a:lnTo>
                  <a:pt x="136064" y="72894"/>
                </a:lnTo>
                <a:lnTo>
                  <a:pt x="102466" y="102466"/>
                </a:lnTo>
                <a:lnTo>
                  <a:pt x="72894" y="136064"/>
                </a:lnTo>
                <a:lnTo>
                  <a:pt x="47763" y="173271"/>
                </a:lnTo>
                <a:lnTo>
                  <a:pt x="27492" y="213669"/>
                </a:lnTo>
                <a:lnTo>
                  <a:pt x="12496" y="256842"/>
                </a:lnTo>
                <a:lnTo>
                  <a:pt x="3193" y="302374"/>
                </a:lnTo>
                <a:lnTo>
                  <a:pt x="0" y="349846"/>
                </a:lnTo>
                <a:lnTo>
                  <a:pt x="3193" y="397319"/>
                </a:lnTo>
                <a:lnTo>
                  <a:pt x="12496" y="442850"/>
                </a:lnTo>
                <a:lnTo>
                  <a:pt x="27492" y="486024"/>
                </a:lnTo>
                <a:lnTo>
                  <a:pt x="47763" y="526422"/>
                </a:lnTo>
                <a:lnTo>
                  <a:pt x="72894" y="563629"/>
                </a:lnTo>
                <a:lnTo>
                  <a:pt x="102466" y="597227"/>
                </a:lnTo>
                <a:lnTo>
                  <a:pt x="136064" y="626799"/>
                </a:lnTo>
                <a:lnTo>
                  <a:pt x="173271" y="651930"/>
                </a:lnTo>
                <a:lnTo>
                  <a:pt x="213669" y="672201"/>
                </a:lnTo>
                <a:lnTo>
                  <a:pt x="256842" y="687197"/>
                </a:lnTo>
                <a:lnTo>
                  <a:pt x="302374" y="696500"/>
                </a:lnTo>
                <a:lnTo>
                  <a:pt x="349846" y="699693"/>
                </a:lnTo>
                <a:close/>
              </a:path>
            </a:pathLst>
          </a:custGeom>
          <a:solidFill>
            <a:srgbClr val="61A1D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495;p25">
            <a:extLst>
              <a:ext uri="{FF2B5EF4-FFF2-40B4-BE49-F238E27FC236}">
                <a16:creationId xmlns:a16="http://schemas.microsoft.com/office/drawing/2014/main" id="{352EB528-B940-1542-AF53-D3945D240073}"/>
              </a:ext>
            </a:extLst>
          </p:cNvPr>
          <p:cNvSpPr/>
          <p:nvPr/>
        </p:nvSpPr>
        <p:spPr>
          <a:xfrm>
            <a:off x="693186" y="3510017"/>
            <a:ext cx="390123" cy="390124"/>
          </a:xfrm>
          <a:custGeom>
            <a:avLst/>
            <a:gdLst/>
            <a:ahLst/>
            <a:cxnLst/>
            <a:rect l="l" t="t" r="r" b="b"/>
            <a:pathLst>
              <a:path w="699770" h="699770" extrusionOk="0">
                <a:moveTo>
                  <a:pt x="349846" y="699693"/>
                </a:moveTo>
                <a:lnTo>
                  <a:pt x="397319" y="696500"/>
                </a:lnTo>
                <a:lnTo>
                  <a:pt x="442850" y="687197"/>
                </a:lnTo>
                <a:lnTo>
                  <a:pt x="486024" y="672201"/>
                </a:lnTo>
                <a:lnTo>
                  <a:pt x="526422" y="651930"/>
                </a:lnTo>
                <a:lnTo>
                  <a:pt x="563629" y="626799"/>
                </a:lnTo>
                <a:lnTo>
                  <a:pt x="597227" y="597227"/>
                </a:lnTo>
                <a:lnTo>
                  <a:pt x="626799" y="563629"/>
                </a:lnTo>
                <a:lnTo>
                  <a:pt x="651930" y="526422"/>
                </a:lnTo>
                <a:lnTo>
                  <a:pt x="672201" y="486024"/>
                </a:lnTo>
                <a:lnTo>
                  <a:pt x="687197" y="442850"/>
                </a:lnTo>
                <a:lnTo>
                  <a:pt x="696500" y="397319"/>
                </a:lnTo>
                <a:lnTo>
                  <a:pt x="699693" y="349846"/>
                </a:lnTo>
                <a:lnTo>
                  <a:pt x="696500" y="302374"/>
                </a:lnTo>
                <a:lnTo>
                  <a:pt x="687197" y="256842"/>
                </a:lnTo>
                <a:lnTo>
                  <a:pt x="672201" y="213669"/>
                </a:lnTo>
                <a:lnTo>
                  <a:pt x="651930" y="173271"/>
                </a:lnTo>
                <a:lnTo>
                  <a:pt x="626799" y="136064"/>
                </a:lnTo>
                <a:lnTo>
                  <a:pt x="597227" y="102466"/>
                </a:lnTo>
                <a:lnTo>
                  <a:pt x="563629" y="72894"/>
                </a:lnTo>
                <a:lnTo>
                  <a:pt x="526422" y="47763"/>
                </a:lnTo>
                <a:lnTo>
                  <a:pt x="486024" y="27492"/>
                </a:lnTo>
                <a:lnTo>
                  <a:pt x="442850" y="12496"/>
                </a:lnTo>
                <a:lnTo>
                  <a:pt x="397319" y="3193"/>
                </a:lnTo>
                <a:lnTo>
                  <a:pt x="349846" y="0"/>
                </a:lnTo>
                <a:lnTo>
                  <a:pt x="302374" y="3193"/>
                </a:lnTo>
                <a:lnTo>
                  <a:pt x="256842" y="12496"/>
                </a:lnTo>
                <a:lnTo>
                  <a:pt x="213669" y="27492"/>
                </a:lnTo>
                <a:lnTo>
                  <a:pt x="173271" y="47763"/>
                </a:lnTo>
                <a:lnTo>
                  <a:pt x="136064" y="72894"/>
                </a:lnTo>
                <a:lnTo>
                  <a:pt x="102466" y="102466"/>
                </a:lnTo>
                <a:lnTo>
                  <a:pt x="72894" y="136064"/>
                </a:lnTo>
                <a:lnTo>
                  <a:pt x="47763" y="173271"/>
                </a:lnTo>
                <a:lnTo>
                  <a:pt x="27492" y="213669"/>
                </a:lnTo>
                <a:lnTo>
                  <a:pt x="12496" y="256842"/>
                </a:lnTo>
                <a:lnTo>
                  <a:pt x="3193" y="302374"/>
                </a:lnTo>
                <a:lnTo>
                  <a:pt x="0" y="349846"/>
                </a:lnTo>
                <a:lnTo>
                  <a:pt x="3193" y="397319"/>
                </a:lnTo>
                <a:lnTo>
                  <a:pt x="12496" y="442850"/>
                </a:lnTo>
                <a:lnTo>
                  <a:pt x="27492" y="486024"/>
                </a:lnTo>
                <a:lnTo>
                  <a:pt x="47763" y="526422"/>
                </a:lnTo>
                <a:lnTo>
                  <a:pt x="72894" y="563629"/>
                </a:lnTo>
                <a:lnTo>
                  <a:pt x="102466" y="597227"/>
                </a:lnTo>
                <a:lnTo>
                  <a:pt x="136064" y="626799"/>
                </a:lnTo>
                <a:lnTo>
                  <a:pt x="173271" y="651930"/>
                </a:lnTo>
                <a:lnTo>
                  <a:pt x="213669" y="672201"/>
                </a:lnTo>
                <a:lnTo>
                  <a:pt x="256842" y="687197"/>
                </a:lnTo>
                <a:lnTo>
                  <a:pt x="302374" y="696500"/>
                </a:lnTo>
                <a:lnTo>
                  <a:pt x="349846" y="699693"/>
                </a:lnTo>
                <a:close/>
              </a:path>
            </a:pathLst>
          </a:custGeom>
          <a:solidFill>
            <a:srgbClr val="42C7F4">
              <a:alpha val="480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Obrázek 108">
            <a:extLst>
              <a:ext uri="{FF2B5EF4-FFF2-40B4-BE49-F238E27FC236}">
                <a16:creationId xmlns:a16="http://schemas.microsoft.com/office/drawing/2014/main" id="{BADDEB75-8EA6-CE4A-B005-4C7F70455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110" name="Google Shape;320;p21">
            <a:extLst>
              <a:ext uri="{FF2B5EF4-FFF2-40B4-BE49-F238E27FC236}">
                <a16:creationId xmlns:a16="http://schemas.microsoft.com/office/drawing/2014/main" id="{F821B37F-FBC3-9944-A3E9-3BCFFEDB21A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6"/>
          <p:cNvSpPr txBox="1"/>
          <p:nvPr/>
        </p:nvSpPr>
        <p:spPr>
          <a:xfrm>
            <a:off x="570146" y="2950092"/>
            <a:ext cx="2359865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570146" y="3353214"/>
            <a:ext cx="2359865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4" name="Google Shape;504;p26"/>
          <p:cNvSpPr txBox="1"/>
          <p:nvPr/>
        </p:nvSpPr>
        <p:spPr>
          <a:xfrm>
            <a:off x="570146" y="3746504"/>
            <a:ext cx="2359865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570146" y="4139794"/>
            <a:ext cx="2359865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570146" y="4542917"/>
            <a:ext cx="2359865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3106867" y="2950092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8" name="Google Shape;508;p26"/>
          <p:cNvSpPr txBox="1"/>
          <p:nvPr/>
        </p:nvSpPr>
        <p:spPr>
          <a:xfrm>
            <a:off x="3106867" y="335321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Google Shape;509;p26"/>
          <p:cNvSpPr txBox="1"/>
          <p:nvPr/>
        </p:nvSpPr>
        <p:spPr>
          <a:xfrm>
            <a:off x="3106867" y="374650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Google Shape;510;p26"/>
          <p:cNvSpPr txBox="1"/>
          <p:nvPr/>
        </p:nvSpPr>
        <p:spPr>
          <a:xfrm>
            <a:off x="3106867" y="413979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1" name="Google Shape;511;p26"/>
          <p:cNvSpPr txBox="1"/>
          <p:nvPr/>
        </p:nvSpPr>
        <p:spPr>
          <a:xfrm>
            <a:off x="3106867" y="4542917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13" name="Google Shape;513;p26"/>
          <p:cNvGrpSpPr/>
          <p:nvPr/>
        </p:nvGrpSpPr>
        <p:grpSpPr>
          <a:xfrm>
            <a:off x="639900" y="502417"/>
            <a:ext cx="7374547" cy="545287"/>
            <a:chOff x="1097100" y="985017"/>
            <a:chExt cx="7374547" cy="545287"/>
          </a:xfrm>
        </p:grpSpPr>
        <p:sp>
          <p:nvSpPr>
            <p:cNvPr id="514" name="Google Shape;514;p26"/>
            <p:cNvSpPr txBox="1"/>
            <p:nvPr/>
          </p:nvSpPr>
          <p:spPr>
            <a:xfrm>
              <a:off x="1802199" y="985017"/>
              <a:ext cx="66694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STRUKTURA PROGRAMU ERASMUS+</a:t>
              </a:r>
              <a:endParaRPr/>
            </a:p>
          </p:txBody>
        </p:sp>
        <p:pic>
          <p:nvPicPr>
            <p:cNvPr id="515" name="Google Shape;515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61A1D7"/>
            </a:solidFill>
            <a:ln>
              <a:noFill/>
            </a:ln>
          </p:spPr>
        </p:pic>
      </p:grpSp>
      <p:cxnSp>
        <p:nvCxnSpPr>
          <p:cNvPr id="517" name="Google Shape;517;p26"/>
          <p:cNvCxnSpPr/>
          <p:nvPr/>
        </p:nvCxnSpPr>
        <p:spPr>
          <a:xfrm>
            <a:off x="597342" y="2395791"/>
            <a:ext cx="6800832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grpSp>
        <p:nvGrpSpPr>
          <p:cNvPr id="518" name="Google Shape;518;p26"/>
          <p:cNvGrpSpPr/>
          <p:nvPr/>
        </p:nvGrpSpPr>
        <p:grpSpPr>
          <a:xfrm>
            <a:off x="3126531" y="1467028"/>
            <a:ext cx="1312131" cy="1312132"/>
            <a:chOff x="1328920" y="2116869"/>
            <a:chExt cx="1312131" cy="1312132"/>
          </a:xfrm>
        </p:grpSpPr>
        <p:sp>
          <p:nvSpPr>
            <p:cNvPr id="519" name="Google Shape;519;p26"/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Projekty</a:t>
              </a:r>
              <a:b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</a:b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mobilit</a:t>
              </a:r>
              <a:endParaRPr/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F2676E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21" name="Google Shape;521;p26"/>
          <p:cNvGrpSpPr/>
          <p:nvPr/>
        </p:nvGrpSpPr>
        <p:grpSpPr>
          <a:xfrm>
            <a:off x="4652689" y="1467028"/>
            <a:ext cx="1312131" cy="1312132"/>
            <a:chOff x="1328920" y="2116869"/>
            <a:chExt cx="1312131" cy="1312132"/>
          </a:xfrm>
        </p:grpSpPr>
        <p:sp>
          <p:nvSpPr>
            <p:cNvPr id="522" name="Google Shape;522;p26"/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Projekty spolupráce </a:t>
              </a:r>
              <a:b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</a:b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a</a:t>
              </a:r>
              <a:r>
                <a:rPr lang="cs-CZ"/>
                <a:t> </a:t>
              </a: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strategická partnerství</a:t>
              </a:r>
              <a:endParaRPr/>
            </a:p>
          </p:txBody>
        </p:sp>
        <p:sp>
          <p:nvSpPr>
            <p:cNvPr id="523" name="Google Shape;523;p26"/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56B67E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24" name="Google Shape;524;p26"/>
          <p:cNvGrpSpPr/>
          <p:nvPr/>
        </p:nvGrpSpPr>
        <p:grpSpPr>
          <a:xfrm>
            <a:off x="6188685" y="1457195"/>
            <a:ext cx="1312131" cy="1312132"/>
            <a:chOff x="1328920" y="2116869"/>
            <a:chExt cx="1312131" cy="1312132"/>
          </a:xfrm>
        </p:grpSpPr>
        <p:sp>
          <p:nvSpPr>
            <p:cNvPr id="525" name="Google Shape;525;p26"/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Podpora politických reforem</a:t>
              </a:r>
              <a:endParaRPr/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C37C9C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527" name="Google Shape;527;p26"/>
          <p:cNvSpPr txBox="1"/>
          <p:nvPr/>
        </p:nvSpPr>
        <p:spPr>
          <a:xfrm>
            <a:off x="632608" y="1584851"/>
            <a:ext cx="21717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DECENTRALIZOVANÉ AKTIVITY </a:t>
            </a:r>
            <a:r>
              <a:rPr lang="cs-CZ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– </a:t>
            </a:r>
            <a:r>
              <a:rPr lang="cs-CZ" sz="14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DZS</a:t>
            </a:r>
            <a:r>
              <a:rPr lang="cs-CZ"/>
              <a:t> </a:t>
            </a:r>
            <a:r>
              <a:rPr lang="cs-CZ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(n</a:t>
            </a:r>
            <a:r>
              <a:rPr lang="cs-CZ" sz="14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árodní agentura)</a:t>
            </a:r>
            <a:endParaRPr/>
          </a:p>
        </p:txBody>
      </p:sp>
      <p:sp>
        <p:nvSpPr>
          <p:cNvPr id="528" name="Google Shape;528;p26"/>
          <p:cNvSpPr txBox="1"/>
          <p:nvPr/>
        </p:nvSpPr>
        <p:spPr>
          <a:xfrm>
            <a:off x="691599" y="3024557"/>
            <a:ext cx="2238412" cy="17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Školní vzdělávání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Odborné vzdělávání a příprava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Vysokoškolské vzdělávání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Vzdělávání dospělých</a:t>
            </a:r>
            <a:endParaRPr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cs-CZ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Mládež</a:t>
            </a:r>
            <a:endParaRPr/>
          </a:p>
        </p:txBody>
      </p:sp>
      <p:sp>
        <p:nvSpPr>
          <p:cNvPr id="529" name="Google Shape;529;p26"/>
          <p:cNvSpPr txBox="1"/>
          <p:nvPr/>
        </p:nvSpPr>
        <p:spPr>
          <a:xfrm>
            <a:off x="4660364" y="2950092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0" name="Google Shape;530;p26"/>
          <p:cNvSpPr txBox="1"/>
          <p:nvPr/>
        </p:nvSpPr>
        <p:spPr>
          <a:xfrm>
            <a:off x="4660364" y="335321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1" name="Google Shape;531;p26"/>
          <p:cNvSpPr txBox="1"/>
          <p:nvPr/>
        </p:nvSpPr>
        <p:spPr>
          <a:xfrm>
            <a:off x="4660364" y="374650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2" name="Google Shape;532;p26"/>
          <p:cNvSpPr txBox="1"/>
          <p:nvPr/>
        </p:nvSpPr>
        <p:spPr>
          <a:xfrm>
            <a:off x="4660364" y="413979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3" name="Google Shape;533;p26"/>
          <p:cNvSpPr txBox="1"/>
          <p:nvPr/>
        </p:nvSpPr>
        <p:spPr>
          <a:xfrm>
            <a:off x="4660364" y="4542917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4" name="Google Shape;534;p26"/>
          <p:cNvSpPr txBox="1"/>
          <p:nvPr/>
        </p:nvSpPr>
        <p:spPr>
          <a:xfrm>
            <a:off x="6174531" y="2950092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5" name="Google Shape;535;p26"/>
          <p:cNvSpPr txBox="1"/>
          <p:nvPr/>
        </p:nvSpPr>
        <p:spPr>
          <a:xfrm>
            <a:off x="6174531" y="335321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Google Shape;536;p26"/>
          <p:cNvSpPr txBox="1"/>
          <p:nvPr/>
        </p:nvSpPr>
        <p:spPr>
          <a:xfrm>
            <a:off x="6174531" y="374650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26"/>
          <p:cNvSpPr txBox="1"/>
          <p:nvPr/>
        </p:nvSpPr>
        <p:spPr>
          <a:xfrm>
            <a:off x="6174531" y="4139794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8" name="Google Shape;538;p26"/>
          <p:cNvSpPr txBox="1"/>
          <p:nvPr/>
        </p:nvSpPr>
        <p:spPr>
          <a:xfrm>
            <a:off x="6174531" y="4542917"/>
            <a:ext cx="1331796" cy="316907"/>
          </a:xfrm>
          <a:prstGeom prst="rect">
            <a:avLst/>
          </a:prstGeom>
          <a:solidFill>
            <a:srgbClr val="8A9297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539" name="Google Shape;539;p26"/>
          <p:cNvCxnSpPr/>
          <p:nvPr/>
        </p:nvCxnSpPr>
        <p:spPr>
          <a:xfrm>
            <a:off x="597342" y="6060560"/>
            <a:ext cx="3036526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540" name="Google Shape;540;p26"/>
          <p:cNvSpPr txBox="1"/>
          <p:nvPr/>
        </p:nvSpPr>
        <p:spPr>
          <a:xfrm>
            <a:off x="632607" y="5578813"/>
            <a:ext cx="237937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8A929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CENTRALIZOVANÉ AKTIVITY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8A929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– EACEA (výkonná agentura)</a:t>
            </a:r>
            <a:endParaRPr/>
          </a:p>
        </p:txBody>
      </p:sp>
      <p:sp>
        <p:nvSpPr>
          <p:cNvPr id="541" name="Google Shape;541;p26"/>
          <p:cNvSpPr txBox="1"/>
          <p:nvPr/>
        </p:nvSpPr>
        <p:spPr>
          <a:xfrm>
            <a:off x="3138189" y="5486277"/>
            <a:ext cx="991359" cy="991360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rgbClr val="8A92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8A929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Jean Monnet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8A9297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8A929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Sport</a:t>
            </a:r>
            <a:endParaRPr/>
          </a:p>
        </p:txBody>
      </p:sp>
      <p:sp>
        <p:nvSpPr>
          <p:cNvPr id="542" name="Google Shape;542;p26"/>
          <p:cNvSpPr txBox="1"/>
          <p:nvPr/>
        </p:nvSpPr>
        <p:spPr>
          <a:xfrm>
            <a:off x="3120288" y="2874783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F2676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 dirty="0"/>
          </a:p>
        </p:txBody>
      </p:sp>
      <p:sp>
        <p:nvSpPr>
          <p:cNvPr id="543" name="Google Shape;543;p26"/>
          <p:cNvSpPr txBox="1"/>
          <p:nvPr/>
        </p:nvSpPr>
        <p:spPr>
          <a:xfrm>
            <a:off x="3120288" y="3287738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F2676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 dirty="0"/>
          </a:p>
        </p:txBody>
      </p:sp>
      <p:sp>
        <p:nvSpPr>
          <p:cNvPr id="544" name="Google Shape;544;p26"/>
          <p:cNvSpPr txBox="1"/>
          <p:nvPr/>
        </p:nvSpPr>
        <p:spPr>
          <a:xfrm>
            <a:off x="3120288" y="3671196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F2676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545" name="Google Shape;545;p26"/>
          <p:cNvSpPr txBox="1"/>
          <p:nvPr/>
        </p:nvSpPr>
        <p:spPr>
          <a:xfrm>
            <a:off x="3120288" y="4060724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F2676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546" name="Google Shape;546;p26"/>
          <p:cNvSpPr txBox="1"/>
          <p:nvPr/>
        </p:nvSpPr>
        <p:spPr>
          <a:xfrm>
            <a:off x="3120288" y="4457777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F2676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547" name="Google Shape;547;p26"/>
          <p:cNvSpPr txBox="1"/>
          <p:nvPr/>
        </p:nvSpPr>
        <p:spPr>
          <a:xfrm>
            <a:off x="4673785" y="2874783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56B67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 dirty="0"/>
          </a:p>
        </p:txBody>
      </p:sp>
      <p:sp>
        <p:nvSpPr>
          <p:cNvPr id="548" name="Google Shape;548;p26"/>
          <p:cNvSpPr txBox="1"/>
          <p:nvPr/>
        </p:nvSpPr>
        <p:spPr>
          <a:xfrm>
            <a:off x="4673785" y="3287738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56B67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549" name="Google Shape;549;p26"/>
          <p:cNvSpPr txBox="1"/>
          <p:nvPr/>
        </p:nvSpPr>
        <p:spPr>
          <a:xfrm>
            <a:off x="4673785" y="3671196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56B67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550" name="Google Shape;550;p26"/>
          <p:cNvSpPr txBox="1"/>
          <p:nvPr/>
        </p:nvSpPr>
        <p:spPr>
          <a:xfrm>
            <a:off x="4673785" y="4060724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56B67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551" name="Google Shape;551;p26"/>
          <p:cNvSpPr txBox="1"/>
          <p:nvPr/>
        </p:nvSpPr>
        <p:spPr>
          <a:xfrm>
            <a:off x="4673785" y="4457777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56B67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552" name="Google Shape;552;p26"/>
          <p:cNvSpPr txBox="1"/>
          <p:nvPr/>
        </p:nvSpPr>
        <p:spPr>
          <a:xfrm>
            <a:off x="6187952" y="4457777"/>
            <a:ext cx="12888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rgbClr val="C37C9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pic>
        <p:nvPicPr>
          <p:cNvPr id="53" name="Obrázek 52">
            <a:extLst>
              <a:ext uri="{FF2B5EF4-FFF2-40B4-BE49-F238E27FC236}">
                <a16:creationId xmlns:a16="http://schemas.microsoft.com/office/drawing/2014/main" id="{49B8F801-DD85-C644-96C6-1F38114CB6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54" name="Google Shape;320;p21">
            <a:extLst>
              <a:ext uri="{FF2B5EF4-FFF2-40B4-BE49-F238E27FC236}">
                <a16:creationId xmlns:a16="http://schemas.microsoft.com/office/drawing/2014/main" id="{EFF68C52-764A-A343-847B-A926D88E7DF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Aktivity DZS pro MŠ, ZŠ a SŠ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0460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Erasmus+</a:t>
            </a:r>
          </a:p>
          <a:p>
            <a:pPr lvl="1">
              <a:defRPr/>
            </a:pPr>
            <a:r>
              <a:rPr lang="cs-CZ" altLang="cs-CZ" dirty="0"/>
              <a:t>finanční podpora na další vzdělávání učitelů</a:t>
            </a:r>
          </a:p>
          <a:p>
            <a:pPr lvl="1">
              <a:defRPr/>
            </a:pPr>
            <a:r>
              <a:rPr lang="cs-CZ" altLang="cs-CZ" dirty="0"/>
              <a:t>finanční podpora na realizaci mezinárodních projektů mezi školami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noProof="1"/>
              <a:t>eTwinning</a:t>
            </a:r>
          </a:p>
          <a:p>
            <a:pPr lvl="1">
              <a:defRPr/>
            </a:pPr>
            <a:r>
              <a:rPr lang="cs-CZ" altLang="cs-CZ" dirty="0"/>
              <a:t>největší online komunita škol v Evropě</a:t>
            </a:r>
          </a:p>
          <a:p>
            <a:pPr marL="457200" lvl="1" indent="0">
              <a:buNone/>
              <a:defRPr/>
            </a:pPr>
            <a:endParaRPr lang="cs-CZ" altLang="cs-CZ" dirty="0"/>
          </a:p>
          <a:p>
            <a:pPr marL="342900" lvl="1" indent="-342900">
              <a:buSzPct val="105000"/>
              <a:buFont typeface="Cambria" panose="02040503050406030204" pitchFamily="18" charset="0"/>
              <a:buChar char="→"/>
              <a:defRPr/>
            </a:pPr>
            <a:r>
              <a:rPr lang="cs-CZ" altLang="cs-CZ" noProof="1">
                <a:hlinkClick r:id="rId2"/>
              </a:rPr>
              <a:t>Newsletter</a:t>
            </a:r>
            <a:r>
              <a:rPr lang="cs-CZ" altLang="cs-CZ" dirty="0">
                <a:hlinkClick r:id="rId2"/>
              </a:rPr>
              <a:t> DZS pro mateřské a základní </a:t>
            </a:r>
            <a:br>
              <a:rPr lang="cs-CZ" altLang="cs-CZ" dirty="0">
                <a:hlinkClick r:id="rId2"/>
              </a:rPr>
            </a:br>
            <a:r>
              <a:rPr lang="cs-CZ" altLang="cs-CZ" dirty="0">
                <a:hlinkClick r:id="rId2"/>
              </a:rPr>
              <a:t>nebo střední školy</a:t>
            </a:r>
            <a:endParaRPr lang="cs-CZ" altLang="cs-CZ" dirty="0"/>
          </a:p>
          <a:p>
            <a:pPr lvl="1">
              <a:defRPr/>
            </a:pPr>
            <a:endParaRPr lang="cs-CZ" altLang="cs-CZ" dirty="0"/>
          </a:p>
          <a:p>
            <a:pPr>
              <a:buSzPct val="105000"/>
              <a:buFont typeface="Cambria" panose="02040503050406030204" pitchFamily="18" charset="0"/>
              <a:buChar char="→"/>
              <a:defRPr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15" y="5099538"/>
            <a:ext cx="1617785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2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I. Erasmus+</a:t>
            </a:r>
            <a:br>
              <a:rPr lang="cs-CZ" b="1" dirty="0"/>
            </a:br>
            <a:r>
              <a:rPr lang="cs-CZ" sz="3200" b="1" dirty="0"/>
              <a:t>… granty (nejen) pro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vzdělávací program Evropské unie (2014–2020)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rozdělen na sektory vzdělávání: </a:t>
            </a:r>
          </a:p>
          <a:p>
            <a:pPr lvl="1"/>
            <a:r>
              <a:rPr lang="cs-CZ" b="1" dirty="0"/>
              <a:t>školní vzdělávání (MŠ, ZŠ, SŠ)</a:t>
            </a:r>
          </a:p>
          <a:p>
            <a:pPr lvl="2"/>
            <a:r>
              <a:rPr lang="cs-CZ" sz="2400" b="1" dirty="0"/>
              <a:t>Projekty mobility osob</a:t>
            </a:r>
          </a:p>
          <a:p>
            <a:pPr lvl="2"/>
            <a:r>
              <a:rPr lang="cs-CZ" sz="2400" b="1" dirty="0"/>
              <a:t>Projekty spolupráce</a:t>
            </a:r>
          </a:p>
          <a:p>
            <a:pPr lvl="1"/>
            <a:r>
              <a:rPr lang="cs-CZ" dirty="0"/>
              <a:t>odborné vzdělávání</a:t>
            </a:r>
          </a:p>
          <a:p>
            <a:pPr lvl="1"/>
            <a:r>
              <a:rPr lang="cs-CZ" dirty="0"/>
              <a:t>vysokoškolské vzdělávání</a:t>
            </a:r>
          </a:p>
          <a:p>
            <a:pPr lvl="1"/>
            <a:r>
              <a:rPr lang="cs-CZ" dirty="0"/>
              <a:t>vzdělávání dospělých</a:t>
            </a:r>
          </a:p>
          <a:p>
            <a:pPr lvl="1"/>
            <a:r>
              <a:rPr lang="cs-CZ" dirty="0"/>
              <a:t>sektor Mládeže (neformální vzdělávání)</a:t>
            </a:r>
          </a:p>
          <a:p>
            <a:pPr lvl="1"/>
            <a:endParaRPr lang="cs-CZ" sz="2000" dirty="0"/>
          </a:p>
          <a:p>
            <a:pPr>
              <a:buSzPct val="110000"/>
              <a:buFont typeface="Cambria" panose="02040503050406030204" pitchFamily="18" charset="0"/>
              <a:buChar char="→"/>
            </a:pPr>
            <a:r>
              <a:rPr lang="cs-CZ" dirty="0"/>
              <a:t> </a:t>
            </a:r>
            <a:r>
              <a:rPr lang="cs-CZ" dirty="0">
                <a:hlinkClick r:id="rId2"/>
              </a:rPr>
              <a:t>www.naerasmusplus.cz</a:t>
            </a:r>
            <a:endParaRPr lang="cs-CZ" dirty="0"/>
          </a:p>
          <a:p>
            <a:pPr lvl="1"/>
            <a:endParaRPr lang="cs-CZ" sz="20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8F801-DD85-C644-96C6-1F38114CB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5" name="Google Shape;320;p21">
            <a:extLst>
              <a:ext uri="{FF2B5EF4-FFF2-40B4-BE49-F238E27FC236}">
                <a16:creationId xmlns:a16="http://schemas.microsoft.com/office/drawing/2014/main" id="{EFF68C52-764A-A343-847B-A926D88E7D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96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Projekty mobility osob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786" y="1642369"/>
            <a:ext cx="8377564" cy="45345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projekty škol zaměřené na další vzdělávání zaměstnanců </a:t>
            </a:r>
          </a:p>
          <a:p>
            <a:pPr marL="0" indent="0">
              <a:buNone/>
            </a:pPr>
            <a:r>
              <a:rPr lang="cs-CZ" altLang="cs-CZ" sz="2400" dirty="0"/>
              <a:t>   školy (učitelů, vedení, školních psychologů, vychovatelů…).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určeny pro zaměstnance MŠ, ZŠ, SŠ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cílem je </a:t>
            </a:r>
            <a:r>
              <a:rPr lang="cs-CZ" sz="2400" b="1" dirty="0"/>
              <a:t>vzdělávání učitelů</a:t>
            </a:r>
            <a:r>
              <a:rPr lang="cs-CZ" sz="2400" dirty="0"/>
              <a:t> a dalších pracovníků škol v </a:t>
            </a:r>
          </a:p>
          <a:p>
            <a:pPr marL="0" indent="0">
              <a:buNone/>
            </a:pPr>
            <a:r>
              <a:rPr lang="cs-CZ" sz="2400" dirty="0"/>
              <a:t>    zahraničí </a:t>
            </a:r>
          </a:p>
          <a:p>
            <a:pPr lvl="1"/>
            <a:r>
              <a:rPr lang="cs-CZ" dirty="0"/>
              <a:t>kurzy, školení</a:t>
            </a:r>
          </a:p>
          <a:p>
            <a:pPr lvl="1"/>
            <a:r>
              <a:rPr lang="cs-CZ" noProof="1"/>
              <a:t>job-shadowing</a:t>
            </a:r>
            <a:r>
              <a:rPr lang="cs-CZ" dirty="0"/>
              <a:t> (stínování na partnerské škole)</a:t>
            </a:r>
          </a:p>
          <a:p>
            <a:pPr lvl="1"/>
            <a:r>
              <a:rPr lang="cs-CZ" dirty="0"/>
              <a:t>výukové pobyty (pracovní stáž na partnerské škole)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8F801-DD85-C644-96C6-1F38114CB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5" name="Google Shape;320;p21">
            <a:extLst>
              <a:ext uri="{FF2B5EF4-FFF2-40B4-BE49-F238E27FC236}">
                <a16:creationId xmlns:a16="http://schemas.microsoft.com/office/drawing/2014/main" id="{225B13B8-FAE4-418F-9188-6D17C26C3B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76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5200"/>
          </a:xfrm>
        </p:spPr>
        <p:txBody>
          <a:bodyPr>
            <a:normAutofit/>
          </a:bodyPr>
          <a:lstStyle/>
          <a:p>
            <a:r>
              <a:rPr lang="cs-CZ" sz="4000" b="1" dirty="0"/>
              <a:t>Více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1551"/>
            <a:ext cx="7175065" cy="51579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8000" dirty="0"/>
              <a:t>délka trvání projektu: 1 rok až 2 roky</a:t>
            </a:r>
          </a:p>
          <a:p>
            <a:pPr>
              <a:lnSpc>
                <a:spcPct val="120000"/>
              </a:lnSpc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8000" dirty="0"/>
              <a:t>délka jedné mobility: 2 dny až 2 měsíce (bez cesty)</a:t>
            </a:r>
          </a:p>
          <a:p>
            <a:pPr>
              <a:lnSpc>
                <a:spcPct val="120000"/>
              </a:lnSpc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8000" dirty="0"/>
              <a:t>žadatel: škola zapsaná v Rejstříku MŠMT/národní konsorcium</a:t>
            </a:r>
          </a:p>
          <a:p>
            <a:pPr>
              <a:lnSpc>
                <a:spcPct val="120000"/>
              </a:lnSpc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8000" dirty="0"/>
              <a:t>účastníci mobility: zaměstnanci školy</a:t>
            </a:r>
          </a:p>
          <a:p>
            <a:pPr>
              <a:lnSpc>
                <a:spcPct val="120000"/>
              </a:lnSpc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8000" dirty="0"/>
              <a:t>minimální a maximální počet mobilit: bez omezení (počet mobilit je posuzován dle cílů projektu, dopadu a přínosu pro každou individuální školu)</a:t>
            </a:r>
          </a:p>
          <a:p>
            <a:pPr>
              <a:lnSpc>
                <a:spcPct val="120000"/>
              </a:lnSpc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8000" dirty="0"/>
              <a:t>Evropský plán rozvoje: popis aktuálního stavu školy, jejích potřeb + plánu jejího rozvoje v horizontu např. 2-5 let, součást žádosti </a:t>
            </a:r>
            <a:br>
              <a:rPr lang="cs-CZ" altLang="cs-CZ" sz="8000" dirty="0"/>
            </a:br>
            <a:r>
              <a:rPr lang="cs-CZ" altLang="cs-CZ" sz="8000" dirty="0"/>
              <a:t>o grant</a:t>
            </a:r>
          </a:p>
          <a:p>
            <a:pPr marL="15875" indent="0">
              <a:lnSpc>
                <a:spcPct val="130000"/>
              </a:lnSpc>
              <a:spcBef>
                <a:spcPts val="300"/>
              </a:spcBef>
              <a:buSzPct val="74000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   </a:t>
            </a:r>
          </a:p>
          <a:p>
            <a:pPr marL="15875" indent="0">
              <a:lnSpc>
                <a:spcPct val="130000"/>
              </a:lnSpc>
              <a:spcBef>
                <a:spcPts val="300"/>
              </a:spcBef>
              <a:buSzPct val="74000"/>
              <a:buNone/>
              <a:defRPr/>
            </a:pPr>
            <a:r>
              <a:rPr lang="cs-CZ" altLang="cs-CZ" sz="8000" dirty="0">
                <a:cs typeface="Arial" panose="020B0604020202020204" pitchFamily="34" charset="0"/>
              </a:rPr>
              <a:t>TERMÍN PODÁNÍ ŽÁDOSTÍ PRO ROK 2020</a:t>
            </a:r>
          </a:p>
          <a:p>
            <a:pPr marL="684000" indent="-457200">
              <a:lnSpc>
                <a:spcPct val="130000"/>
              </a:lnSpc>
              <a:spcBef>
                <a:spcPts val="300"/>
              </a:spcBef>
              <a:buSzPct val="100000"/>
              <a:buFont typeface="Cambria" panose="02040503050406030204" pitchFamily="18" charset="0"/>
              <a:buChar char="→"/>
              <a:defRPr/>
            </a:pPr>
            <a:r>
              <a:rPr lang="cs-CZ" altLang="cs-CZ" sz="8000" dirty="0">
                <a:solidFill>
                  <a:srgbClr val="FF0000"/>
                </a:solidFill>
                <a:cs typeface="Arial" panose="020B0604020202020204" pitchFamily="34" charset="0"/>
              </a:rPr>
              <a:t>5. 2. 2020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8F801-DD85-C644-96C6-1F38114CB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5" name="Google Shape;320;p21">
            <a:extLst>
              <a:ext uri="{FF2B5EF4-FFF2-40B4-BE49-F238E27FC236}">
                <a16:creationId xmlns:a16="http://schemas.microsoft.com/office/drawing/2014/main" id="{A3B4086D-4898-46C9-A268-1AA8AAD6C0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87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Rozpočtové položky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37408" y="1952503"/>
            <a:ext cx="8077942" cy="3714750"/>
            <a:chOff x="611187" y="1398587"/>
            <a:chExt cx="8077942" cy="3714750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437554" y="1465010"/>
              <a:ext cx="6251575" cy="442912"/>
            </a:xfrm>
            <a:prstGeom prst="roundRect">
              <a:avLst>
                <a:gd name="adj" fmla="val 16667"/>
              </a:avLst>
            </a:prstGeom>
            <a:solidFill>
              <a:srgbClr val="B4D457"/>
            </a:solidFill>
            <a:ln w="9525" algn="ctr">
              <a:solidFill>
                <a:srgbClr val="B4D45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náklady na organizaci mobilit</a:t>
              </a: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1966672" y="1582341"/>
              <a:ext cx="247650" cy="292100"/>
            </a:xfrm>
            <a:prstGeom prst="rightArrow">
              <a:avLst>
                <a:gd name="adj1" fmla="val 50000"/>
                <a:gd name="adj2" fmla="val 41440"/>
              </a:avLst>
            </a:prstGeom>
            <a:noFill/>
            <a:ln w="38100">
              <a:solidFill>
                <a:srgbClr val="B4D457"/>
              </a:solidFill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11187" y="1398587"/>
              <a:ext cx="1165225" cy="3714750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B4D4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Grant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437553" y="4616450"/>
              <a:ext cx="6207125" cy="496887"/>
            </a:xfrm>
            <a:prstGeom prst="roundRect">
              <a:avLst>
                <a:gd name="adj" fmla="val 33881"/>
              </a:avLst>
            </a:prstGeom>
            <a:solidFill>
              <a:srgbClr val="B4D457"/>
            </a:solidFill>
            <a:ln w="9525" algn="ctr">
              <a:solidFill>
                <a:srgbClr val="B4D45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2000" b="1" dirty="0">
                  <a:latin typeface="Arial" charset="0"/>
                  <a:cs typeface="Arial" charset="0"/>
                </a:rPr>
                <a:t>náklady</a:t>
              </a: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účastníky se specifickými potřebami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416915" y="2336585"/>
              <a:ext cx="6248400" cy="749141"/>
            </a:xfrm>
            <a:prstGeom prst="roundRect">
              <a:avLst>
                <a:gd name="adj" fmla="val 17457"/>
              </a:avLst>
            </a:prstGeom>
            <a:solidFill>
              <a:srgbClr val="B4D457"/>
            </a:solidFill>
            <a:ln w="9525" algn="ctr">
              <a:solidFill>
                <a:srgbClr val="B4D45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 dirty="0">
                  <a:latin typeface="Arial" charset="0"/>
                  <a:cs typeface="Arial" charset="0"/>
                </a:rPr>
                <a:t>vzdělávací aktivity</a:t>
              </a:r>
              <a:br>
                <a:rPr lang="cs-CZ" sz="2000" b="1" dirty="0">
                  <a:latin typeface="Arial" charset="0"/>
                  <a:cs typeface="Arial" charset="0"/>
                </a:rPr>
              </a:br>
              <a:r>
                <a:rPr lang="cs-CZ" dirty="0">
                  <a:latin typeface="Arial" charset="0"/>
                  <a:cs typeface="Arial" charset="0"/>
                </a:rPr>
                <a:t>(cestovní náklady, pobytové náklady, kurzovné)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437554" y="3648136"/>
              <a:ext cx="6207125" cy="441325"/>
            </a:xfrm>
            <a:prstGeom prst="roundRect">
              <a:avLst/>
            </a:prstGeom>
            <a:solidFill>
              <a:srgbClr val="B4D457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 dirty="0">
                  <a:latin typeface="Arial" charset="0"/>
                  <a:cs typeface="Arial" charset="0"/>
                </a:rPr>
                <a:t>mimořádné náklady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966672" y="2639774"/>
              <a:ext cx="247650" cy="292100"/>
            </a:xfrm>
            <a:prstGeom prst="rightArrow">
              <a:avLst>
                <a:gd name="adj1" fmla="val 50000"/>
                <a:gd name="adj2" fmla="val 41440"/>
              </a:avLst>
            </a:prstGeom>
            <a:noFill/>
            <a:ln w="38100">
              <a:solidFill>
                <a:srgbClr val="B4D457"/>
              </a:solidFill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983157" y="3722748"/>
              <a:ext cx="247650" cy="292100"/>
            </a:xfrm>
            <a:prstGeom prst="rightArrow">
              <a:avLst>
                <a:gd name="adj1" fmla="val 50000"/>
                <a:gd name="adj2" fmla="val 41440"/>
              </a:avLst>
            </a:prstGeom>
            <a:noFill/>
            <a:ln w="38100">
              <a:solidFill>
                <a:srgbClr val="B4D457"/>
              </a:solidFill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983157" y="4780172"/>
              <a:ext cx="247650" cy="292100"/>
            </a:xfrm>
            <a:prstGeom prst="rightArrow">
              <a:avLst>
                <a:gd name="adj1" fmla="val 50000"/>
                <a:gd name="adj2" fmla="val 41440"/>
              </a:avLst>
            </a:prstGeom>
            <a:noFill/>
            <a:ln w="38100">
              <a:solidFill>
                <a:srgbClr val="B4D457"/>
              </a:solidFill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00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315702" y="307497"/>
            <a:ext cx="8512596" cy="6235866"/>
          </a:xfrm>
          <a:prstGeom prst="rect">
            <a:avLst/>
          </a:prstGeom>
          <a:solidFill>
            <a:srgbClr val="FDC7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EC7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012198" y="1065979"/>
            <a:ext cx="3667378" cy="3667381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Autofit/>
          </a:bodyPr>
          <a:lstStyle/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DZS </a:t>
            </a:r>
            <a:br>
              <a:rPr lang="cs-CZ" sz="3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3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Dům zahraniční</a:t>
            </a:r>
            <a:br>
              <a:rPr lang="cs-CZ" sz="3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31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spolupráce</a:t>
            </a:r>
            <a:endParaRPr dirty="0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225" y="3652691"/>
            <a:ext cx="1097764" cy="1097764"/>
          </a:xfrm>
          <a:prstGeom prst="rect">
            <a:avLst/>
          </a:prstGeom>
          <a:solidFill>
            <a:srgbClr val="FEC735"/>
          </a:solidFill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l="18176" r="19110"/>
          <a:stretch/>
        </p:blipFill>
        <p:spPr>
          <a:xfrm rot="10800000">
            <a:off x="6227450" y="307494"/>
            <a:ext cx="2600848" cy="623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02035"/>
          </a:xfrm>
        </p:spPr>
        <p:txBody>
          <a:bodyPr>
            <a:normAutofit/>
          </a:bodyPr>
          <a:lstStyle/>
          <a:p>
            <a:r>
              <a:rPr lang="cs-CZ" sz="4000" b="1" dirty="0"/>
              <a:t>Příklady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250" y="1784412"/>
            <a:ext cx="3873396" cy="2629326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ClrTx/>
              <a:buNone/>
            </a:pPr>
            <a:r>
              <a:rPr lang="cs-CZ" sz="1600" b="1" u="sng" dirty="0"/>
              <a:t>Základní škola a mateřská Bukovec</a:t>
            </a:r>
            <a:endParaRPr lang="cs-CZ" sz="1600" b="1" dirty="0"/>
          </a:p>
          <a:p>
            <a:pPr marL="171450" indent="-171450">
              <a:spcBef>
                <a:spcPts val="600"/>
              </a:spcBef>
              <a:buClrTx/>
              <a:buFontTx/>
              <a:buChar char="-"/>
            </a:pPr>
            <a:endParaRPr lang="cs-CZ" sz="700" b="1" dirty="0"/>
          </a:p>
          <a:p>
            <a:pPr marL="171450" indent="-171450">
              <a:spcBef>
                <a:spcPts val="600"/>
              </a:spcBef>
              <a:buClrTx/>
              <a:buFontTx/>
              <a:buChar char="-"/>
            </a:pPr>
            <a:r>
              <a:rPr lang="cs-CZ" sz="1500" b="1" dirty="0"/>
              <a:t>kurzy zaměřené na výuku jazyků, výchovu ke zdraví a pohybovou výchovu, využití ICT ve výuce</a:t>
            </a:r>
          </a:p>
          <a:p>
            <a:pPr marL="171450" indent="-171450">
              <a:spcBef>
                <a:spcPts val="600"/>
              </a:spcBef>
              <a:buClrTx/>
              <a:buFontTx/>
              <a:buChar char="-"/>
            </a:pPr>
            <a:r>
              <a:rPr lang="cs-CZ" sz="1500" b="1" dirty="0"/>
              <a:t>účast učitelů ZŠ i MŠ</a:t>
            </a:r>
          </a:p>
          <a:p>
            <a:pPr marL="171450" indent="-171450">
              <a:spcBef>
                <a:spcPts val="600"/>
              </a:spcBef>
              <a:buClrTx/>
              <a:buFontTx/>
              <a:buChar char="-"/>
            </a:pPr>
            <a:r>
              <a:rPr lang="cs-CZ" sz="1500" b="1" dirty="0"/>
              <a:t>výsledek – výuka s využitím ICT, vytvoření příručky s nápady do hodin, stmelení kolektivu</a:t>
            </a:r>
          </a:p>
          <a:p>
            <a:pPr marL="171450" indent="-171450">
              <a:spcBef>
                <a:spcPts val="600"/>
              </a:spcBef>
              <a:buClrTx/>
              <a:buFontTx/>
              <a:buChar char="-"/>
            </a:pPr>
            <a:r>
              <a:rPr lang="cs-CZ" sz="1200" b="1" dirty="0">
                <a:solidFill>
                  <a:schemeClr val="accent6"/>
                </a:solidFill>
                <a:hlinkClick r:id="rId2"/>
              </a:rPr>
              <a:t>http://www.zsbukovec.cz/index.php?p=erasmus</a:t>
            </a:r>
            <a:endParaRPr lang="cs-CZ" sz="1200" b="1" dirty="0">
              <a:solidFill>
                <a:schemeClr val="accent6"/>
              </a:solidFill>
            </a:endParaRPr>
          </a:p>
        </p:txBody>
      </p:sp>
      <p:sp>
        <p:nvSpPr>
          <p:cNvPr id="5" name="Obdélník se zakulacenými rohy na opačné straně 4"/>
          <p:cNvSpPr/>
          <p:nvPr/>
        </p:nvSpPr>
        <p:spPr>
          <a:xfrm>
            <a:off x="417250" y="1447060"/>
            <a:ext cx="3873396" cy="3187084"/>
          </a:xfrm>
          <a:prstGeom prst="round2DiagRect">
            <a:avLst/>
          </a:prstGeom>
          <a:noFill/>
          <a:ln w="57150">
            <a:solidFill>
              <a:srgbClr val="B4D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se zakulacenými rohy na opačné straně 5"/>
          <p:cNvSpPr/>
          <p:nvPr/>
        </p:nvSpPr>
        <p:spPr>
          <a:xfrm flipV="1">
            <a:off x="4749553" y="2769833"/>
            <a:ext cx="4154066" cy="3384782"/>
          </a:xfrm>
          <a:prstGeom prst="round2DiagRect">
            <a:avLst/>
          </a:prstGeom>
          <a:noFill/>
          <a:ln w="57150">
            <a:solidFill>
              <a:srgbClr val="B4D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757491" y="2939704"/>
            <a:ext cx="4138189" cy="287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1600" b="1" u="sng" dirty="0"/>
              <a:t>Základní škola a mateřská škola Dub nad Moravou</a:t>
            </a:r>
          </a:p>
          <a:p>
            <a:pPr algn="ctr">
              <a:lnSpc>
                <a:spcPct val="120000"/>
              </a:lnSpc>
            </a:pPr>
            <a:endParaRPr lang="cs-CZ" sz="700" b="1" u="sng" dirty="0"/>
          </a:p>
          <a:p>
            <a:pPr marL="171450" lvl="1" indent="-171450">
              <a:spcBef>
                <a:spcPts val="600"/>
              </a:spcBef>
              <a:buFontTx/>
              <a:buChar char="-"/>
            </a:pPr>
            <a:r>
              <a:rPr lang="cs-CZ" sz="1500" b="1" dirty="0"/>
              <a:t>učitelé, asistenti pedagogů, vychovatelé</a:t>
            </a:r>
          </a:p>
          <a:p>
            <a:pPr marL="171450" lvl="1" indent="-171450">
              <a:spcBef>
                <a:spcPts val="600"/>
              </a:spcBef>
              <a:buFontTx/>
              <a:buChar char="-"/>
            </a:pPr>
            <a:r>
              <a:rPr lang="cs-CZ" sz="1500" b="1" dirty="0"/>
              <a:t>jazykové a metodologické kurzy</a:t>
            </a:r>
          </a:p>
          <a:p>
            <a:pPr marL="171450" lvl="1" indent="-171450">
              <a:spcBef>
                <a:spcPts val="600"/>
              </a:spcBef>
              <a:buFontTx/>
              <a:buChar char="-"/>
            </a:pPr>
            <a:r>
              <a:rPr lang="cs-CZ" sz="1500" b="1" dirty="0"/>
              <a:t>stínování v Polsku – vedení školy, první stupeň, dějepis a další (organizace sportovních akcí a projektů, materiální vybavení, zájmové vzdělávání,…) </a:t>
            </a:r>
          </a:p>
          <a:p>
            <a:pPr marL="171450" lvl="1" indent="-171450">
              <a:spcBef>
                <a:spcPts val="600"/>
              </a:spcBef>
              <a:buFontTx/>
              <a:buChar char="-"/>
            </a:pPr>
            <a:r>
              <a:rPr lang="cs-CZ" sz="1200" b="1" u="sng" dirty="0">
                <a:solidFill>
                  <a:schemeClr val="accent6"/>
                </a:solidFill>
                <a:hlinkClick r:id="rId3"/>
              </a:rPr>
              <a:t>https://www.skoladub.cz/o-nas/uskutecnene-projekty-1</a:t>
            </a:r>
            <a:r>
              <a:rPr lang="cs-CZ" sz="1200" b="1" dirty="0">
                <a:solidFill>
                  <a:schemeClr val="accent6"/>
                </a:solidFill>
                <a:hlinkClick r:id="rId3"/>
              </a:rPr>
              <a:t>/</a:t>
            </a:r>
            <a:r>
              <a:rPr lang="cs-CZ" sz="12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827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Projekty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6648972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projekty škol a dalších institucí, které se podílejí na vzdělávání v oblasti MŠ, ZŠ, SŠ (města, kraje, univerzity, neziskové organizace,...)</a:t>
            </a:r>
          </a:p>
          <a:p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cílem je </a:t>
            </a:r>
            <a:r>
              <a:rPr lang="cs-CZ" sz="2400" b="1" dirty="0"/>
              <a:t>spolupráce na společném tématu, sdílení zkušeností a tvorba společných výstupů </a:t>
            </a:r>
            <a:r>
              <a:rPr lang="cs-CZ" sz="2400" dirty="0"/>
              <a:t>(metodické příručky, videa, plakáty, divadelní představení, kalendáře,…)</a:t>
            </a:r>
          </a:p>
          <a:p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součástí mohou být také </a:t>
            </a:r>
            <a:r>
              <a:rPr lang="cs-CZ" sz="2400" b="1" dirty="0"/>
              <a:t>výjezdy</a:t>
            </a:r>
            <a:r>
              <a:rPr lang="cs-CZ" sz="2400" dirty="0"/>
              <a:t> žáků a učitelů/zaměstnanců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8F801-DD85-C644-96C6-1F38114CB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5" name="Google Shape;320;p21">
            <a:extLst>
              <a:ext uri="{FF2B5EF4-FFF2-40B4-BE49-F238E27FC236}">
                <a16:creationId xmlns:a16="http://schemas.microsoft.com/office/drawing/2014/main" id="{B5D2A0C1-777E-4A13-81AB-71A5EE187A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62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027" y="292964"/>
            <a:ext cx="8009323" cy="914400"/>
          </a:xfrm>
        </p:spPr>
        <p:txBody>
          <a:bodyPr>
            <a:normAutofit/>
          </a:bodyPr>
          <a:lstStyle/>
          <a:p>
            <a:r>
              <a:rPr lang="cs-CZ" sz="4000" b="1" dirty="0"/>
              <a:t>Partnerství škol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906" y="1322773"/>
            <a:ext cx="7276284" cy="483833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zjednodušený typ Projektů spolupráce určený pouze pro MŠ, ZŠ, SŠ</a:t>
            </a:r>
          </a:p>
          <a:p>
            <a:pPr>
              <a:spcBef>
                <a:spcPts val="600"/>
              </a:spcBef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jednodušší a kratší žádost</a:t>
            </a:r>
          </a:p>
          <a:p>
            <a:pPr>
              <a:spcBef>
                <a:spcPts val="600"/>
              </a:spcBef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délka trvání projektu: </a:t>
            </a:r>
            <a:r>
              <a:rPr lang="cs-CZ" altLang="cs-CZ" sz="2200" b="1" dirty="0"/>
              <a:t>12-24 měsíců</a:t>
            </a:r>
            <a:r>
              <a:rPr lang="cs-CZ" altLang="cs-CZ" sz="2200" dirty="0"/>
              <a:t>, u projektů s dlouhodobou mobilitou a v případě odůvodnění až 36 měsíců</a:t>
            </a:r>
          </a:p>
          <a:p>
            <a:pPr>
              <a:spcBef>
                <a:spcPts val="600"/>
              </a:spcBef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počet partnerů: 2-6 škol z programových zemí programu Erasmus+: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  <a:defRPr/>
            </a:pPr>
            <a:r>
              <a:rPr lang="cs-CZ" altLang="cs-CZ" sz="2000" dirty="0"/>
              <a:t>členské státy EU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−"/>
              <a:defRPr/>
            </a:pPr>
            <a:r>
              <a:rPr lang="cs-CZ" altLang="cs-CZ" sz="2000" dirty="0"/>
              <a:t>Norsko, Island, Lichtenštejnsko, Turecko, Makedonie, Srbsko</a:t>
            </a:r>
          </a:p>
          <a:p>
            <a:pPr>
              <a:spcBef>
                <a:spcPts val="600"/>
              </a:spcBef>
              <a:buSzPct val="117000"/>
              <a:buFont typeface="Arial" panose="020B0604020202020204" pitchFamily="34" charset="0"/>
              <a:buChar char="•"/>
              <a:defRPr/>
            </a:pPr>
            <a:r>
              <a:rPr lang="cs-CZ" altLang="cs-CZ" sz="2200" dirty="0"/>
              <a:t>maximální výše grantu pro projekt: 16 500 EUR/škola/rok</a:t>
            </a:r>
          </a:p>
          <a:p>
            <a:pPr marL="15875" indent="0">
              <a:spcBef>
                <a:spcPts val="600"/>
              </a:spcBef>
              <a:buSzPct val="74000"/>
              <a:buNone/>
              <a:defRPr/>
            </a:pPr>
            <a:endParaRPr lang="cs-CZ" altLang="cs-CZ" sz="2200" dirty="0">
              <a:cs typeface="Arial" panose="020B0604020202020204" pitchFamily="34" charset="0"/>
            </a:endParaRPr>
          </a:p>
          <a:p>
            <a:pPr marL="15875" indent="0">
              <a:spcBef>
                <a:spcPts val="600"/>
              </a:spcBef>
              <a:buSzPct val="74000"/>
              <a:buNone/>
              <a:defRPr/>
            </a:pPr>
            <a:r>
              <a:rPr lang="cs-CZ" altLang="cs-CZ" sz="2200" dirty="0">
                <a:cs typeface="Arial" panose="020B0604020202020204" pitchFamily="34" charset="0"/>
              </a:rPr>
              <a:t>TERMÍN PODÁNÍ ŽÁDOSTÍ PRO ROK 2020</a:t>
            </a:r>
          </a:p>
          <a:p>
            <a:pPr marL="684000" indent="-457200">
              <a:spcBef>
                <a:spcPts val="600"/>
              </a:spcBef>
              <a:buSzPct val="100000"/>
              <a:buFont typeface="Cambria" panose="02040503050406030204" pitchFamily="18" charset="0"/>
              <a:buChar char="→"/>
              <a:defRPr/>
            </a:pPr>
            <a:r>
              <a:rPr lang="cs-CZ" altLang="cs-CZ" sz="2200" dirty="0">
                <a:solidFill>
                  <a:srgbClr val="FF0000"/>
                </a:solidFill>
                <a:cs typeface="Arial" panose="020B0604020202020204" pitchFamily="34" charset="0"/>
              </a:rPr>
              <a:t>24. 3. 2020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8F801-DD85-C644-96C6-1F38114CB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5" name="Google Shape;320;p21">
            <a:extLst>
              <a:ext uri="{FF2B5EF4-FFF2-40B4-BE49-F238E27FC236}">
                <a16:creationId xmlns:a16="http://schemas.microsoft.com/office/drawing/2014/main" id="{09C4C4E0-C298-4836-8BCD-45640D43F8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357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/>
              <a:t>Vzdělávací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3937"/>
            <a:ext cx="7886700" cy="4403026"/>
          </a:xfrm>
        </p:spPr>
        <p:txBody>
          <a:bodyPr>
            <a:normAutofit lnSpcReduction="10000"/>
          </a:bodyPr>
          <a:lstStyle/>
          <a:p>
            <a:pPr marL="342900" lvl="1" indent="-342900">
              <a:buSzPct val="110000"/>
              <a:defRPr/>
            </a:pPr>
            <a:r>
              <a:rPr lang="cs-CZ" b="1" dirty="0"/>
              <a:t>krátkodobé výměnné pobyty žáků</a:t>
            </a:r>
            <a:endParaRPr lang="cs-CZ" dirty="0"/>
          </a:p>
          <a:p>
            <a:pPr marL="800100" lvl="2" indent="-342900">
              <a:buSzPct val="110000"/>
              <a:defRPr/>
            </a:pPr>
            <a:r>
              <a:rPr lang="cs-CZ" dirty="0"/>
              <a:t>3 dny – 2 měsíce</a:t>
            </a:r>
          </a:p>
          <a:p>
            <a:pPr marL="800100" lvl="2" indent="-342900">
              <a:buSzPct val="110000"/>
              <a:defRPr/>
            </a:pPr>
            <a:endParaRPr lang="cs-CZ" b="1" dirty="0"/>
          </a:p>
          <a:p>
            <a:pPr marL="342900" lvl="1" indent="-342900">
              <a:buSzPct val="110000"/>
              <a:defRPr/>
            </a:pPr>
            <a:r>
              <a:rPr lang="cs-CZ" b="1" dirty="0"/>
              <a:t>krátkodobá společná školení pracovníků</a:t>
            </a:r>
            <a:endParaRPr lang="cs-CZ" dirty="0"/>
          </a:p>
          <a:p>
            <a:pPr marL="800100" lvl="2" indent="-342900">
              <a:buSzPct val="110000"/>
              <a:defRPr/>
            </a:pPr>
            <a:r>
              <a:rPr lang="cs-CZ" dirty="0"/>
              <a:t>3 dny – 2 měsíce</a:t>
            </a:r>
          </a:p>
          <a:p>
            <a:pPr marL="342900" lvl="1" indent="-342900">
              <a:buSzPct val="110000"/>
              <a:defRPr/>
            </a:pPr>
            <a:endParaRPr lang="cs-CZ" u="sng" dirty="0"/>
          </a:p>
          <a:p>
            <a:pPr marL="342900" lvl="1" indent="-342900">
              <a:buSzPct val="110000"/>
              <a:defRPr/>
            </a:pPr>
            <a:r>
              <a:rPr lang="cs-CZ" b="1" dirty="0"/>
              <a:t>dlouhodobé mobility pracovníků </a:t>
            </a:r>
            <a:r>
              <a:rPr lang="cs-CZ" dirty="0"/>
              <a:t> </a:t>
            </a:r>
          </a:p>
          <a:p>
            <a:pPr marL="800100" lvl="2" indent="-342900">
              <a:buSzPct val="110000"/>
              <a:defRPr/>
            </a:pPr>
            <a:r>
              <a:rPr lang="cs-CZ" dirty="0"/>
              <a:t>2–12 měsíců</a:t>
            </a:r>
          </a:p>
          <a:p>
            <a:pPr marL="342900" lvl="1" indent="-342900">
              <a:buSzPct val="110000"/>
              <a:defRPr/>
            </a:pPr>
            <a:endParaRPr lang="cs-CZ" b="1" dirty="0"/>
          </a:p>
          <a:p>
            <a:pPr marL="342900" lvl="1" indent="-342900">
              <a:buSzPct val="110000"/>
              <a:defRPr/>
            </a:pPr>
            <a:r>
              <a:rPr lang="cs-CZ" b="1" dirty="0"/>
              <a:t>dlouhodobé mobility žáků</a:t>
            </a:r>
          </a:p>
          <a:p>
            <a:pPr marL="800100" lvl="2" indent="-342900">
              <a:buSzPct val="110000"/>
              <a:defRPr/>
            </a:pPr>
            <a:r>
              <a:rPr lang="cs-CZ" dirty="0"/>
              <a:t>2–12 měsíců</a:t>
            </a:r>
          </a:p>
          <a:p>
            <a:pPr marL="800100" lvl="2" indent="-342900">
              <a:buSzPct val="110000"/>
              <a:defRPr/>
            </a:pPr>
            <a:r>
              <a:rPr lang="cs-CZ" dirty="0"/>
              <a:t>v ČR žáci 15 let a více 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B8F801-DD85-C644-96C6-1F38114CB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5" name="Google Shape;320;p21">
            <a:extLst>
              <a:ext uri="{FF2B5EF4-FFF2-40B4-BE49-F238E27FC236}">
                <a16:creationId xmlns:a16="http://schemas.microsoft.com/office/drawing/2014/main" id="{5D124AB0-CCCF-4811-997D-185DA515E3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9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/>
              <a:t>Rozpočtové položky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437408" y="1952503"/>
            <a:ext cx="8077942" cy="3714750"/>
            <a:chOff x="611187" y="1398587"/>
            <a:chExt cx="8077942" cy="3714750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437554" y="1465010"/>
              <a:ext cx="6251575" cy="442912"/>
            </a:xfrm>
            <a:prstGeom prst="roundRect">
              <a:avLst>
                <a:gd name="adj" fmla="val 16667"/>
              </a:avLst>
            </a:prstGeom>
            <a:solidFill>
              <a:srgbClr val="B4D457"/>
            </a:solidFill>
            <a:ln w="9525" algn="ctr">
              <a:solidFill>
                <a:srgbClr val="B4D45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2000" b="1" dirty="0">
                  <a:latin typeface="Arial" charset="0"/>
                  <a:cs typeface="Arial" charset="0"/>
                </a:rPr>
                <a:t>Projektové </a:t>
              </a: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řízení a organizace</a:t>
              </a: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1966672" y="1582341"/>
              <a:ext cx="247650" cy="292100"/>
            </a:xfrm>
            <a:prstGeom prst="rightArrow">
              <a:avLst>
                <a:gd name="adj1" fmla="val 50000"/>
                <a:gd name="adj2" fmla="val 41440"/>
              </a:avLst>
            </a:prstGeom>
            <a:noFill/>
            <a:ln w="38100">
              <a:solidFill>
                <a:srgbClr val="B4D457"/>
              </a:solidFill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>
              <a:off x="611187" y="1398587"/>
              <a:ext cx="1165225" cy="3714750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B4D45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400" b="1" i="0" u="none" strike="noStrike" kern="1200" cap="none" spc="0" normalizeH="0" baseline="0" noProof="0" dirty="0"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Grant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437553" y="4616450"/>
              <a:ext cx="6207125" cy="496887"/>
            </a:xfrm>
            <a:prstGeom prst="roundRect">
              <a:avLst>
                <a:gd name="adj" fmla="val 33881"/>
              </a:avLst>
            </a:prstGeom>
            <a:solidFill>
              <a:srgbClr val="B4D457"/>
            </a:solidFill>
            <a:ln w="9525" algn="ctr">
              <a:solidFill>
                <a:srgbClr val="B4D45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2000" b="1" dirty="0">
                  <a:latin typeface="Arial" charset="0"/>
                  <a:cs typeface="Arial" charset="0"/>
                </a:rPr>
                <a:t>Náklady</a:t>
              </a:r>
              <a:r>
                <a:rPr kumimoji="0" lang="cs-CZ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účastníky se specifickými potřebami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416915" y="2372006"/>
              <a:ext cx="6248400" cy="749141"/>
            </a:xfrm>
            <a:prstGeom prst="roundRect">
              <a:avLst>
                <a:gd name="adj" fmla="val 16667"/>
              </a:avLst>
            </a:prstGeom>
            <a:solidFill>
              <a:srgbClr val="B4D457"/>
            </a:solidFill>
            <a:ln w="9525" algn="ctr">
              <a:solidFill>
                <a:srgbClr val="B4D457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 dirty="0">
                  <a:latin typeface="Arial" charset="0"/>
                  <a:cs typeface="Arial" charset="0"/>
                </a:rPr>
                <a:t>Vzdělávací aktivity</a:t>
              </a:r>
              <a:br>
                <a:rPr lang="cs-CZ" sz="2000" b="1" dirty="0">
                  <a:latin typeface="Arial" charset="0"/>
                  <a:cs typeface="Arial" charset="0"/>
                </a:rPr>
              </a:br>
              <a:r>
                <a:rPr lang="cs-CZ" dirty="0">
                  <a:latin typeface="Arial" charset="0"/>
                  <a:cs typeface="Arial" charset="0"/>
                </a:rPr>
                <a:t>(cestovní náklady, pobytové náklady)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437554" y="3648136"/>
              <a:ext cx="6207125" cy="441325"/>
            </a:xfrm>
            <a:prstGeom prst="roundRect">
              <a:avLst/>
            </a:prstGeom>
            <a:solidFill>
              <a:srgbClr val="B4D457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000" b="1" dirty="0">
                  <a:latin typeface="Arial" charset="0"/>
                  <a:cs typeface="Arial" charset="0"/>
                </a:rPr>
                <a:t>Mimořádné náklady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966672" y="2639774"/>
              <a:ext cx="247650" cy="292100"/>
            </a:xfrm>
            <a:prstGeom prst="rightArrow">
              <a:avLst>
                <a:gd name="adj1" fmla="val 50000"/>
                <a:gd name="adj2" fmla="val 41440"/>
              </a:avLst>
            </a:prstGeom>
            <a:noFill/>
            <a:ln w="38100">
              <a:solidFill>
                <a:srgbClr val="B4D457"/>
              </a:solidFill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983157" y="3722748"/>
              <a:ext cx="247650" cy="292100"/>
            </a:xfrm>
            <a:prstGeom prst="rightArrow">
              <a:avLst>
                <a:gd name="adj1" fmla="val 50000"/>
                <a:gd name="adj2" fmla="val 41440"/>
              </a:avLst>
            </a:prstGeom>
            <a:noFill/>
            <a:ln w="38100">
              <a:solidFill>
                <a:srgbClr val="B4D457"/>
              </a:solidFill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983157" y="4780172"/>
              <a:ext cx="247650" cy="292100"/>
            </a:xfrm>
            <a:prstGeom prst="rightArrow">
              <a:avLst>
                <a:gd name="adj1" fmla="val 50000"/>
                <a:gd name="adj2" fmla="val 41440"/>
              </a:avLst>
            </a:prstGeom>
            <a:noFill/>
            <a:ln w="38100">
              <a:solidFill>
                <a:srgbClr val="B4D457"/>
              </a:solidFill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" pitchFamily="18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49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projektu</a:t>
            </a:r>
          </a:p>
        </p:txBody>
      </p:sp>
      <p:sp>
        <p:nvSpPr>
          <p:cNvPr id="4" name="Obdélník se zakulacenými rohy na opačné straně 3"/>
          <p:cNvSpPr/>
          <p:nvPr/>
        </p:nvSpPr>
        <p:spPr>
          <a:xfrm flipV="1">
            <a:off x="852853" y="1837678"/>
            <a:ext cx="6418385" cy="3771814"/>
          </a:xfrm>
          <a:prstGeom prst="round2DiagRect">
            <a:avLst/>
          </a:prstGeom>
          <a:noFill/>
          <a:ln w="57150">
            <a:solidFill>
              <a:srgbClr val="B4D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56443" y="2006192"/>
            <a:ext cx="5992428" cy="343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cs-CZ" sz="1700" b="1" u="sng" dirty="0"/>
              <a:t>Základní škola a mateřská škola Červený vrch, Praha</a:t>
            </a:r>
          </a:p>
          <a:p>
            <a:pPr algn="ctr">
              <a:lnSpc>
                <a:spcPct val="120000"/>
              </a:lnSpc>
            </a:pPr>
            <a:r>
              <a:rPr lang="cs-CZ" sz="1700" dirty="0"/>
              <a:t> </a:t>
            </a:r>
            <a:r>
              <a:rPr lang="cs-CZ" sz="1700" dirty="0" err="1"/>
              <a:t>Eramusic</a:t>
            </a:r>
            <a:r>
              <a:rPr lang="cs-CZ" sz="1700" dirty="0"/>
              <a:t>+ - mezinárodní hudební projekt</a:t>
            </a:r>
          </a:p>
          <a:p>
            <a:pPr>
              <a:lnSpc>
                <a:spcPct val="120000"/>
              </a:lnSpc>
            </a:pPr>
            <a:r>
              <a:rPr lang="cs-CZ" sz="7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cs-CZ" sz="1500" dirty="0"/>
              <a:t>Česko, Finsko, Nizozemsko, Španělsko, Francie</a:t>
            </a:r>
          </a:p>
          <a:p>
            <a:pPr marL="285750" lvl="0" indent="-285750">
              <a:buFont typeface="Arial" panose="020B0604020202020204" pitchFamily="34" charset="0"/>
              <a:buChar char="−"/>
            </a:pPr>
            <a:r>
              <a:rPr lang="cs-CZ" sz="1500" dirty="0"/>
              <a:t>podpora spolupráce mezi zeměmi, hudba jako společný jazyk, docenění národních kultur</a:t>
            </a:r>
          </a:p>
          <a:p>
            <a:pPr marL="285750" lvl="0" indent="-285750">
              <a:buFont typeface="Arial" panose="020B0604020202020204" pitchFamily="34" charset="0"/>
              <a:buChar char="−"/>
            </a:pPr>
            <a:r>
              <a:rPr lang="cs-CZ" sz="1500" dirty="0"/>
              <a:t>aktivity: písně a tance partnerských zemí; korespondence mezi žáky; společná setkání v partnerských zemích; poznávání hudebních nástrojů (např. Češi učili finské děti na ukulele, Finové učili české děti na </a:t>
            </a:r>
            <a:r>
              <a:rPr lang="cs-CZ" sz="1500" dirty="0" err="1"/>
              <a:t>kantele</a:t>
            </a:r>
            <a:r>
              <a:rPr lang="cs-CZ" sz="1500" dirty="0"/>
              <a:t> – tradiční finský nástroj); využití hudebních aplikací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cs-CZ" sz="1500" dirty="0"/>
              <a:t>vánoční koncerty, na kterých děti zpívali koledy partnerských zemí, včetně aktivního zapojení rodičů 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cs-CZ" sz="1500" dirty="0">
                <a:hlinkClick r:id="rId2"/>
              </a:rPr>
              <a:t>http://www.zscvrch.cz/node/2723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30424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Další možnosti vzdělávání v zahraničí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účastnit se:</a:t>
            </a:r>
          </a:p>
          <a:p>
            <a:pPr lvl="1"/>
            <a:r>
              <a:rPr lang="cs-CZ" dirty="0"/>
              <a:t>mezinárodních školení a kontaktních seminářů</a:t>
            </a:r>
          </a:p>
          <a:p>
            <a:pPr lvl="1"/>
            <a:r>
              <a:rPr lang="cs-CZ" dirty="0"/>
              <a:t>mezinárodních konferencí a dalších aktivit zaměřených na vybrané téma </a:t>
            </a:r>
          </a:p>
          <a:p>
            <a:r>
              <a:rPr lang="cs-CZ" sz="2400" dirty="0"/>
              <a:t>Určeny pro zkušené i nováčky, cílem je nalezení partnerů pro další projekty, vzdělávání, šíření svých zkušeností apod. </a:t>
            </a:r>
            <a:endParaRPr lang="cs-CZ" sz="2400" dirty="0">
              <a:hlinkClick r:id="rId2"/>
            </a:endParaRPr>
          </a:p>
          <a:p>
            <a:r>
              <a:rPr lang="cs-CZ" dirty="0">
                <a:hlinkClick r:id="rId2"/>
              </a:rPr>
              <a:t>https://www.naerasmusplus.cz/cz/o-programu/kontaktni-seminare/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389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II. </a:t>
            </a:r>
            <a:r>
              <a:rPr lang="cs-CZ" b="1" noProof="1"/>
              <a:t>eTwinning</a:t>
            </a:r>
            <a:br>
              <a:rPr lang="cs-CZ" b="1" dirty="0"/>
            </a:br>
            <a:r>
              <a:rPr lang="cs-CZ" b="1" dirty="0"/>
              <a:t>…</a:t>
            </a:r>
            <a:r>
              <a:rPr lang="cs-CZ" sz="3200" b="1" dirty="0"/>
              <a:t>bezpečná online spolupráce škol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/>
              <a:t>iniciativa Evropské komise podporující spolupráci žáků </a:t>
            </a:r>
            <a:br>
              <a:rPr lang="cs-CZ" altLang="cs-CZ" sz="2600" dirty="0"/>
            </a:br>
            <a:r>
              <a:rPr lang="cs-CZ" altLang="cs-CZ" sz="2600" dirty="0"/>
              <a:t>i učitelů MŠ, ZŠ i SŠ v Evropě.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/>
              <a:t>školy z různých zemí realizují vzdělávací aktivitu (projekt) na dálku s podporou digitálních technologií.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600" dirty="0"/>
              <a:t>portál pro vyhledávání partnerských škol v Evropě </a:t>
            </a:r>
            <a:br>
              <a:rPr lang="cs-CZ" altLang="cs-CZ" sz="2600" dirty="0"/>
            </a:br>
            <a:r>
              <a:rPr lang="cs-CZ" altLang="cs-CZ" sz="2600" dirty="0"/>
              <a:t>a pro další vzdělávání pedagogů.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cs-CZ" altLang="cs-CZ" sz="2200" dirty="0"/>
              <a:t>4 000 zapojených českých škol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cs-CZ" altLang="cs-CZ" sz="2200" dirty="0"/>
              <a:t>10 000 zapojených českých učitelů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cs-CZ" altLang="cs-CZ" sz="2200" dirty="0"/>
          </a:p>
          <a:p>
            <a:pPr lvl="0">
              <a:buSzPct val="110000"/>
              <a:buFont typeface="Cambria" panose="02040503050406030204" pitchFamily="18" charset="0"/>
              <a:buChar char="→"/>
            </a:pP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  <a:hlinkClick r:id="rId2"/>
              </a:rPr>
              <a:t>www.etwinning.cz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SzPct val="110000"/>
              <a:buFont typeface="Cambria" panose="02040503050406030204" pitchFamily="18" charset="0"/>
              <a:buChar char="→"/>
            </a:pPr>
            <a:r>
              <a:rPr lang="cs-CZ" altLang="cs-CZ" dirty="0"/>
              <a:t> </a:t>
            </a:r>
            <a:r>
              <a:rPr lang="cs-CZ" altLang="cs-CZ" dirty="0">
                <a:hlinkClick r:id="rId3"/>
              </a:rPr>
              <a:t>www.etwining.net</a:t>
            </a:r>
            <a:endParaRPr lang="cs-CZ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cs-CZ" altLang="cs-CZ" sz="2600" dirty="0"/>
          </a:p>
          <a:p>
            <a:endParaRPr lang="cs-CZ" dirty="0"/>
          </a:p>
        </p:txBody>
      </p:sp>
      <p:pic>
        <p:nvPicPr>
          <p:cNvPr id="6" name="Picture 2" descr="http://files.eun.org/etwinning/LOGOS/eTwinning-Logo_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33" y="5681908"/>
            <a:ext cx="1062078" cy="7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89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1"/>
              <a:t>eTwinningové</a:t>
            </a:r>
            <a:r>
              <a:rPr lang="cs-CZ" b="1" dirty="0"/>
              <a:t>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noProof="1"/>
              <a:t>Virtuální třída TwinSpace</a:t>
            </a:r>
          </a:p>
          <a:p>
            <a:pPr lvl="1"/>
            <a:r>
              <a:rPr lang="cs-CZ" noProof="1"/>
              <a:t>bezpečnost</a:t>
            </a:r>
          </a:p>
          <a:p>
            <a:pPr lvl="1"/>
            <a:r>
              <a:rPr lang="cs-CZ" noProof="1"/>
              <a:t>sdílení materiálů</a:t>
            </a:r>
          </a:p>
          <a:p>
            <a:pPr lvl="1"/>
            <a:r>
              <a:rPr lang="cs-CZ" noProof="1"/>
              <a:t>vzájemná komunikace</a:t>
            </a:r>
          </a:p>
        </p:txBody>
      </p:sp>
      <p:sp>
        <p:nvSpPr>
          <p:cNvPr id="4" name="Obdélník se zakulacenými rohy na opačné straně 3"/>
          <p:cNvSpPr/>
          <p:nvPr/>
        </p:nvSpPr>
        <p:spPr>
          <a:xfrm>
            <a:off x="4863623" y="2141369"/>
            <a:ext cx="4062046" cy="2887519"/>
          </a:xfrm>
          <a:prstGeom prst="round2DiagRect">
            <a:avLst/>
          </a:prstGeom>
          <a:noFill/>
          <a:ln w="57150">
            <a:solidFill>
              <a:srgbClr val="B4D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995299" y="2305718"/>
            <a:ext cx="38160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400" b="1" dirty="0"/>
              <a:t>Mateřská škola v Lukách, Rakovník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cs-CZ" sz="1400" dirty="0" err="1"/>
              <a:t>Sing</a:t>
            </a:r>
            <a:r>
              <a:rPr lang="cs-CZ" sz="1400" dirty="0"/>
              <a:t> </a:t>
            </a:r>
            <a:r>
              <a:rPr lang="cs-CZ" sz="1400" dirty="0" err="1"/>
              <a:t>alone</a:t>
            </a:r>
            <a:r>
              <a:rPr lang="cs-CZ" sz="1400" dirty="0"/>
              <a:t>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cs-CZ" sz="1400" dirty="0"/>
              <a:t>Projekt ve spolupráci se školkami na Slovensku a ve Velké Británii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cs-CZ" sz="1400" dirty="0"/>
              <a:t>Děti se učily dětské písničky ze zahraničí a poté je společně zpívaly na videokonferenci se svými novými kamarády ze ostatních školek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cs-CZ" sz="1400" dirty="0">
                <a:hlinkClick r:id="rId2"/>
              </a:rPr>
              <a:t>https://twinspace.etwinning.net/59541/home</a:t>
            </a:r>
            <a:endParaRPr lang="cs-CZ" sz="1400" dirty="0"/>
          </a:p>
        </p:txBody>
      </p:sp>
      <p:sp>
        <p:nvSpPr>
          <p:cNvPr id="6" name="Obdélník se zakulacenými rohy na opačné straně 5"/>
          <p:cNvSpPr/>
          <p:nvPr/>
        </p:nvSpPr>
        <p:spPr>
          <a:xfrm flipV="1">
            <a:off x="332701" y="3962022"/>
            <a:ext cx="4256467" cy="2602126"/>
          </a:xfrm>
          <a:prstGeom prst="round2DiagRect">
            <a:avLst/>
          </a:prstGeom>
          <a:noFill/>
          <a:ln w="57150">
            <a:solidFill>
              <a:srgbClr val="B4D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49789" y="4053523"/>
            <a:ext cx="396397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1400" b="1" dirty="0"/>
              <a:t>ZŠ Dr. E. Beneše, Praha - Čakovice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cs-CZ" sz="1400" dirty="0" err="1"/>
              <a:t>Staviame</a:t>
            </a:r>
            <a:r>
              <a:rPr lang="cs-CZ" sz="1400" dirty="0"/>
              <a:t> mosty - Stavíme mosty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cs-CZ" sz="1400" dirty="0"/>
              <a:t>Partnerem slovenská škola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cs-CZ" sz="1400" dirty="0"/>
              <a:t>Žáci nejprve zkoumali pomocí stavebnic různé konstrukce mostů, poté měli za úkol </a:t>
            </a:r>
            <a:br>
              <a:rPr lang="cs-CZ" sz="1400" dirty="0"/>
            </a:br>
            <a:r>
              <a:rPr lang="cs-CZ" sz="1400" dirty="0"/>
              <a:t>v mezinárodních skupinách navrhnout vlastní most (cíl: co nejnižší hmotnost, co nejvyšší nosnost), sestavit model a změřit nosnost.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cs-CZ" sz="1400" dirty="0">
                <a:hlinkClick r:id="rId3"/>
              </a:rPr>
              <a:t>https://twinspace.etwinning.net/12090/home</a:t>
            </a:r>
            <a:endParaRPr lang="cs-CZ" sz="1400" u="sng" dirty="0">
              <a:solidFill>
                <a:schemeClr val="accent6"/>
              </a:solidFill>
            </a:endParaRPr>
          </a:p>
        </p:txBody>
      </p:sp>
      <p:pic>
        <p:nvPicPr>
          <p:cNvPr id="10" name="Picture 2" descr="http://files.eun.org/etwinning/LOGOS/eTwinning-Logo_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33" y="5681908"/>
            <a:ext cx="1062078" cy="7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01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noProof="1"/>
              <a:t>eTwinning</a:t>
            </a:r>
            <a:r>
              <a:rPr lang="cs-CZ" b="1" dirty="0"/>
              <a:t> a profesní rozvoj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Národní portál </a:t>
            </a:r>
            <a:r>
              <a:rPr lang="cs-CZ" dirty="0">
                <a:hlinkClick r:id="rId2"/>
              </a:rPr>
              <a:t>www.etwinning.cz</a:t>
            </a:r>
            <a:endParaRPr lang="cs-CZ" dirty="0"/>
          </a:p>
          <a:p>
            <a:pPr lvl="1"/>
            <a:r>
              <a:rPr lang="cs-CZ" dirty="0" err="1"/>
              <a:t>webináře</a:t>
            </a:r>
            <a:r>
              <a:rPr lang="cs-CZ" dirty="0"/>
              <a:t> (1. středa v měsíci od 20:00 do 21:00)</a:t>
            </a:r>
          </a:p>
          <a:p>
            <a:pPr lvl="1"/>
            <a:r>
              <a:rPr lang="cs-CZ" dirty="0"/>
              <a:t>metodické semináře v regionech</a:t>
            </a:r>
          </a:p>
          <a:p>
            <a:pPr lvl="1"/>
            <a:r>
              <a:rPr lang="cs-CZ" dirty="0"/>
              <a:t>informační semináře na škole</a:t>
            </a:r>
          </a:p>
          <a:p>
            <a:pPr lvl="1"/>
            <a:r>
              <a:rPr lang="cs-CZ" dirty="0"/>
              <a:t>mezinárodní semináře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Evropský portál </a:t>
            </a:r>
            <a:r>
              <a:rPr lang="cs-CZ" dirty="0">
                <a:hlinkClick r:id="rId3"/>
              </a:rPr>
              <a:t>www.etwinning.net</a:t>
            </a:r>
            <a:endParaRPr lang="cs-CZ" dirty="0"/>
          </a:p>
          <a:p>
            <a:pPr lvl="1"/>
            <a:r>
              <a:rPr lang="cs-CZ" dirty="0"/>
              <a:t>online semináře</a:t>
            </a:r>
          </a:p>
          <a:p>
            <a:pPr lvl="1"/>
            <a:r>
              <a:rPr lang="cs-CZ" dirty="0"/>
              <a:t>diskusní skupiny učitelů – nápady, tipy apod.</a:t>
            </a:r>
          </a:p>
        </p:txBody>
      </p:sp>
      <p:pic>
        <p:nvPicPr>
          <p:cNvPr id="5" name="Picture 2" descr="http://files.eun.org/etwinning/LOGOS/eTwinning-Logo_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33" y="5681908"/>
            <a:ext cx="1062078" cy="7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3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 l="36963" r="37309"/>
          <a:stretch/>
        </p:blipFill>
        <p:spPr>
          <a:xfrm rot="10800000">
            <a:off x="7762580" y="314637"/>
            <a:ext cx="1065718" cy="622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13231" y="2244610"/>
            <a:ext cx="6736440" cy="3154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rgbClr val="FEC73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Dům zahraniční spolupráce</a:t>
            </a:r>
            <a:r>
              <a:rPr lang="cs-CZ" sz="2400" b="1" dirty="0">
                <a:solidFill>
                  <a:srgbClr val="FDC73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cs-CZ" sz="24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(DZS) </a:t>
            </a:r>
            <a:br>
              <a:rPr lang="cs-CZ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 příspěvková organizace, zřízená Ministerstvem školství, mládeže a tělovýchovy České republiky, která administruje programy zaměřené na oblast formálního a neformálního vzdělávání. </a:t>
            </a:r>
            <a:endParaRPr dirty="0"/>
          </a:p>
        </p:txBody>
      </p:sp>
      <p:grpSp>
        <p:nvGrpSpPr>
          <p:cNvPr id="108" name="Google Shape;108;p15"/>
          <p:cNvGrpSpPr/>
          <p:nvPr/>
        </p:nvGrpSpPr>
        <p:grpSpPr>
          <a:xfrm>
            <a:off x="639900" y="502417"/>
            <a:ext cx="5715785" cy="545287"/>
            <a:chOff x="1097100" y="985017"/>
            <a:chExt cx="5715785" cy="545287"/>
          </a:xfrm>
        </p:grpSpPr>
        <p:sp>
          <p:nvSpPr>
            <p:cNvPr id="109" name="Google Shape;109;p15"/>
            <p:cNvSpPr txBox="1"/>
            <p:nvPr/>
          </p:nvSpPr>
          <p:spPr>
            <a:xfrm>
              <a:off x="1802199" y="985017"/>
              <a:ext cx="50106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DZS</a:t>
              </a:r>
              <a:endParaRPr sz="2000"/>
            </a:p>
          </p:txBody>
        </p:sp>
        <p:pic>
          <p:nvPicPr>
            <p:cNvPr id="110" name="Google Shape;110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FEC735"/>
            </a:solidFill>
            <a:ln>
              <a:noFill/>
            </a:ln>
          </p:spPr>
        </p:pic>
      </p:grpSp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736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639900" y="513464"/>
            <a:ext cx="5715785" cy="534240"/>
            <a:chOff x="1097100" y="996064"/>
            <a:chExt cx="5715785" cy="534240"/>
          </a:xfrm>
        </p:grpSpPr>
        <p:sp>
          <p:nvSpPr>
            <p:cNvPr id="132" name="Google Shape;132;p17"/>
            <p:cNvSpPr txBox="1"/>
            <p:nvPr/>
          </p:nvSpPr>
          <p:spPr>
            <a:xfrm>
              <a:off x="1802199" y="1011911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sym typeface="Open Sans ExtraBold"/>
                </a:rPr>
                <a:t>KONTAKT V KRAJI</a:t>
              </a:r>
              <a:endParaRPr dirty="0"/>
            </a:p>
          </p:txBody>
        </p:sp>
        <p:pic>
          <p:nvPicPr>
            <p:cNvPr id="133" name="Google Shape;1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FEC735"/>
            </a:solidFill>
            <a:ln>
              <a:noFill/>
            </a:ln>
          </p:spPr>
        </p:pic>
      </p:grpSp>
      <p:sp>
        <p:nvSpPr>
          <p:cNvPr id="143" name="Google Shape;143;p17"/>
          <p:cNvSpPr txBox="1"/>
          <p:nvPr/>
        </p:nvSpPr>
        <p:spPr>
          <a:xfrm>
            <a:off x="2376453" y="1326550"/>
            <a:ext cx="6327649" cy="52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l="36963" r="37309"/>
          <a:stretch/>
        </p:blipFill>
        <p:spPr>
          <a:xfrm rot="10800000">
            <a:off x="7762580" y="314637"/>
            <a:ext cx="1065718" cy="6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736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EF0A6FB-86C1-47CE-8EF6-B52540096542}"/>
              </a:ext>
            </a:extLst>
          </p:cNvPr>
          <p:cNvSpPr txBox="1"/>
          <p:nvPr/>
        </p:nvSpPr>
        <p:spPr>
          <a:xfrm>
            <a:off x="808576" y="2457731"/>
            <a:ext cx="65159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Kontaktní osoba - Erasmus+ školní vzdělávání, eTwinning, European Schoolnet</a:t>
            </a:r>
          </a:p>
          <a:p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Pavla Šabatková</a:t>
            </a:r>
          </a:p>
          <a:p>
            <a:pPr algn="ctr"/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pavla.sabatkova@dzs.cz</a:t>
            </a:r>
            <a:b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3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95"/>
          <p:cNvSpPr/>
          <p:nvPr/>
        </p:nvSpPr>
        <p:spPr>
          <a:xfrm>
            <a:off x="309282" y="309282"/>
            <a:ext cx="8525436" cy="6225989"/>
          </a:xfrm>
          <a:prstGeom prst="rect">
            <a:avLst/>
          </a:prstGeom>
          <a:solidFill>
            <a:srgbClr val="9280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95"/>
          <p:cNvSpPr txBox="1"/>
          <p:nvPr/>
        </p:nvSpPr>
        <p:spPr>
          <a:xfrm>
            <a:off x="1012198" y="1065979"/>
            <a:ext cx="3667378" cy="3667381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Evropský</a:t>
            </a:r>
            <a:br>
              <a:rPr lang="cs-CZ" sz="40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40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sbor </a:t>
            </a:r>
            <a:br>
              <a:rPr lang="cs-CZ" sz="40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40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solidarity</a:t>
            </a:r>
            <a:endParaRPr/>
          </a:p>
        </p:txBody>
      </p:sp>
      <p:pic>
        <p:nvPicPr>
          <p:cNvPr id="1532" name="Google Shape;1532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225" y="3658007"/>
            <a:ext cx="1097764" cy="1097764"/>
          </a:xfrm>
          <a:prstGeom prst="rect">
            <a:avLst/>
          </a:prstGeom>
          <a:solidFill>
            <a:srgbClr val="9280BC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3" name="Google Shape;1533;p95"/>
          <p:cNvPicPr preferRelativeResize="0"/>
          <p:nvPr/>
        </p:nvPicPr>
        <p:blipFill rotWithShape="1">
          <a:blip r:embed="rId4">
            <a:alphaModFix/>
          </a:blip>
          <a:srcRect l="36959" t="7513" r="39416" b="7512"/>
          <a:stretch/>
        </p:blipFill>
        <p:spPr>
          <a:xfrm>
            <a:off x="6236463" y="309282"/>
            <a:ext cx="2591835" cy="6225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96"/>
          <p:cNvSpPr/>
          <p:nvPr/>
        </p:nvSpPr>
        <p:spPr>
          <a:xfrm rot="10800000">
            <a:off x="652600" y="1363666"/>
            <a:ext cx="6585811" cy="873693"/>
          </a:xfrm>
          <a:custGeom>
            <a:avLst/>
            <a:gdLst/>
            <a:ahLst/>
            <a:cxnLst/>
            <a:rect l="l" t="t" r="r" b="b"/>
            <a:pathLst>
              <a:path w="6908465" h="4591297" extrusionOk="0">
                <a:moveTo>
                  <a:pt x="12700" y="0"/>
                </a:moveTo>
                <a:lnTo>
                  <a:pt x="6900061" y="13374"/>
                </a:lnTo>
                <a:cubicBezTo>
                  <a:pt x="6898584" y="965954"/>
                  <a:pt x="6909808" y="3395359"/>
                  <a:pt x="6908331" y="4347939"/>
                </a:cubicBezTo>
                <a:lnTo>
                  <a:pt x="1493608" y="4330311"/>
                </a:lnTo>
                <a:lnTo>
                  <a:pt x="1139774" y="4591297"/>
                </a:lnTo>
                <a:lnTo>
                  <a:pt x="1114374" y="4317242"/>
                </a:lnTo>
                <a:lnTo>
                  <a:pt x="0" y="4330311"/>
                </a:lnTo>
                <a:cubicBezTo>
                  <a:pt x="4233" y="2886874"/>
                  <a:pt x="8467" y="1443437"/>
                  <a:pt x="12700" y="0"/>
                </a:cubicBezTo>
                <a:close/>
              </a:path>
            </a:pathLst>
          </a:custGeom>
          <a:solidFill>
            <a:srgbClr val="9280BC">
              <a:alpha val="12941"/>
            </a:srgbClr>
          </a:solidFill>
          <a:ln w="5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9" name="Google Shape;1539;p96"/>
          <p:cNvPicPr preferRelativeResize="0"/>
          <p:nvPr/>
        </p:nvPicPr>
        <p:blipFill rotWithShape="1">
          <a:blip r:embed="rId3">
            <a:alphaModFix/>
          </a:blip>
          <a:srcRect l="50898" t="7513" r="39059" b="7512"/>
          <a:stretch/>
        </p:blipFill>
        <p:spPr>
          <a:xfrm>
            <a:off x="7726500" y="309282"/>
            <a:ext cx="1101798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0" name="Google Shape;1540;p96"/>
          <p:cNvGrpSpPr/>
          <p:nvPr/>
        </p:nvGrpSpPr>
        <p:grpSpPr>
          <a:xfrm>
            <a:off x="639900" y="502417"/>
            <a:ext cx="5715785" cy="545287"/>
            <a:chOff x="1097100" y="985017"/>
            <a:chExt cx="5715785" cy="545287"/>
          </a:xfrm>
        </p:grpSpPr>
        <p:sp>
          <p:nvSpPr>
            <p:cNvPr id="1541" name="Google Shape;1541;p96"/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EVROPSKÝ SBOR SOLIDARITY</a:t>
              </a:r>
              <a:endParaRPr dirty="0"/>
            </a:p>
          </p:txBody>
        </p:sp>
        <p:pic>
          <p:nvPicPr>
            <p:cNvPr id="1542" name="Google Shape;1542;p9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9280BC"/>
            </a:solidFill>
            <a:ln>
              <a:noFill/>
            </a:ln>
          </p:spPr>
        </p:pic>
      </p:grpSp>
      <p:pic>
        <p:nvPicPr>
          <p:cNvPr id="1543" name="Google Shape;1543;p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p96"/>
          <p:cNvSpPr txBox="1">
            <a:spLocks noGrp="1"/>
          </p:cNvSpPr>
          <p:nvPr>
            <p:ph type="body" idx="1"/>
          </p:nvPr>
        </p:nvSpPr>
        <p:spPr>
          <a:xfrm>
            <a:off x="628650" y="2417451"/>
            <a:ext cx="6568984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cs-CZ" sz="2000" b="1" dirty="0">
                <a:latin typeface="Open Sans"/>
                <a:ea typeface="Open Sans"/>
                <a:cs typeface="Open Sans"/>
                <a:sym typeface="Open Sans"/>
              </a:rPr>
              <a:t>Podporuje následující aktivity: </a:t>
            </a:r>
            <a:endParaRPr dirty="0"/>
          </a:p>
        </p:txBody>
      </p:sp>
      <p:pic>
        <p:nvPicPr>
          <p:cNvPr id="1545" name="Google Shape;1545;p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6437" y="444016"/>
            <a:ext cx="1409110" cy="14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96"/>
          <p:cNvSpPr txBox="1"/>
          <p:nvPr/>
        </p:nvSpPr>
        <p:spPr>
          <a:xfrm>
            <a:off x="771524" y="1463619"/>
            <a:ext cx="6568984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cs-CZ" sz="2000" b="1">
                <a:solidFill>
                  <a:srgbClr val="9280BC"/>
                </a:solidFill>
                <a:latin typeface="Open Sans"/>
                <a:ea typeface="Open Sans"/>
                <a:cs typeface="Open Sans"/>
                <a:sym typeface="Open Sans"/>
              </a:rPr>
              <a:t>Nový program EU zaměřený na mladé </a:t>
            </a:r>
            <a:br>
              <a:rPr lang="cs-CZ" sz="2000" b="1">
                <a:solidFill>
                  <a:srgbClr val="9280B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000" b="1">
                <a:solidFill>
                  <a:srgbClr val="9280BC"/>
                </a:solidFill>
                <a:latin typeface="Open Sans"/>
                <a:ea typeface="Open Sans"/>
                <a:cs typeface="Open Sans"/>
                <a:sym typeface="Open Sans"/>
              </a:rPr>
              <a:t>lidi (18–30 let) a organizace či jiné instituce</a:t>
            </a:r>
            <a:endParaRPr/>
          </a:p>
        </p:txBody>
      </p:sp>
      <p:sp>
        <p:nvSpPr>
          <p:cNvPr id="1547" name="Google Shape;1547;p96"/>
          <p:cNvSpPr txBox="1"/>
          <p:nvPr/>
        </p:nvSpPr>
        <p:spPr>
          <a:xfrm>
            <a:off x="628650" y="4468696"/>
            <a:ext cx="6568984" cy="105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dirty="0"/>
          </a:p>
        </p:txBody>
      </p:sp>
      <p:sp>
        <p:nvSpPr>
          <p:cNvPr id="1548" name="Google Shape;1548;p96"/>
          <p:cNvSpPr/>
          <p:nvPr/>
        </p:nvSpPr>
        <p:spPr>
          <a:xfrm>
            <a:off x="725628" y="2908828"/>
            <a:ext cx="3303457" cy="646331"/>
          </a:xfrm>
          <a:prstGeom prst="rect">
            <a:avLst/>
          </a:prstGeom>
          <a:solidFill>
            <a:srgbClr val="9280BC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9280BC"/>
                </a:solidFill>
                <a:latin typeface="Open Sans"/>
                <a:ea typeface="Open Sans"/>
                <a:cs typeface="Open Sans"/>
                <a:sym typeface="Open Sans"/>
              </a:rPr>
              <a:t>dobrovolnické projekty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(2 týdny – 12 měsíců)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96"/>
          <p:cNvSpPr/>
          <p:nvPr/>
        </p:nvSpPr>
        <p:spPr>
          <a:xfrm>
            <a:off x="725628" y="3666065"/>
            <a:ext cx="3303457" cy="646331"/>
          </a:xfrm>
          <a:prstGeom prst="rect">
            <a:avLst/>
          </a:prstGeom>
          <a:solidFill>
            <a:srgbClr val="9280BC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rgbClr val="9280BC"/>
                </a:solidFill>
                <a:latin typeface="Open Sans"/>
                <a:ea typeface="Open Sans"/>
                <a:cs typeface="Open Sans"/>
                <a:sym typeface="Open Sans"/>
              </a:rPr>
              <a:t>dobrovolnická partnerství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(3 roky)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96"/>
          <p:cNvSpPr/>
          <p:nvPr/>
        </p:nvSpPr>
        <p:spPr>
          <a:xfrm>
            <a:off x="4411803" y="2908828"/>
            <a:ext cx="2914417" cy="646331"/>
          </a:xfrm>
          <a:prstGeom prst="rect">
            <a:avLst/>
          </a:prstGeom>
          <a:solidFill>
            <a:srgbClr val="9280BC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9280BC"/>
                </a:solidFill>
                <a:latin typeface="Open Sans"/>
                <a:ea typeface="Open Sans"/>
                <a:cs typeface="Open Sans"/>
                <a:sym typeface="Open Sans"/>
              </a:rPr>
              <a:t>solidární projekty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(2–12 měsíců)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96"/>
          <p:cNvSpPr/>
          <p:nvPr/>
        </p:nvSpPr>
        <p:spPr>
          <a:xfrm>
            <a:off x="4411803" y="3666065"/>
            <a:ext cx="2914417" cy="646331"/>
          </a:xfrm>
          <a:prstGeom prst="rect">
            <a:avLst/>
          </a:prstGeom>
          <a:solidFill>
            <a:srgbClr val="9280BC">
              <a:alpha val="1098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9280BC"/>
                </a:solidFill>
                <a:latin typeface="Open Sans"/>
                <a:ea typeface="Open Sans"/>
                <a:cs typeface="Open Sans"/>
                <a:sym typeface="Open Sans"/>
              </a:rPr>
              <a:t>stáže a pracovní místa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(2–12 měsíců)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059;p56">
            <a:extLst>
              <a:ext uri="{FF2B5EF4-FFF2-40B4-BE49-F238E27FC236}">
                <a16:creationId xmlns:a16="http://schemas.microsoft.com/office/drawing/2014/main" id="{9834558A-58DF-824A-98E3-6A5BA7FE998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9393" t="15276" r="11212" b="14344"/>
          <a:stretch/>
        </p:blipFill>
        <p:spPr>
          <a:xfrm>
            <a:off x="639900" y="5657398"/>
            <a:ext cx="705099" cy="625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002;p52">
            <a:extLst>
              <a:ext uri="{FF2B5EF4-FFF2-40B4-BE49-F238E27FC236}">
                <a16:creationId xmlns:a16="http://schemas.microsoft.com/office/drawing/2014/main" id="{49AC3A55-EAE9-A441-BB1B-46EB41ED6E4B}"/>
              </a:ext>
            </a:extLst>
          </p:cNvPr>
          <p:cNvCxnSpPr>
            <a:cxnSpLocks/>
          </p:cNvCxnSpPr>
          <p:nvPr/>
        </p:nvCxnSpPr>
        <p:spPr>
          <a:xfrm flipH="1">
            <a:off x="5613722" y="6133481"/>
            <a:ext cx="1726786" cy="1"/>
          </a:xfrm>
          <a:prstGeom prst="straightConnector1">
            <a:avLst/>
          </a:prstGeom>
          <a:noFill/>
          <a:ln w="38100" cap="rnd" cmpd="sng">
            <a:solidFill>
              <a:srgbClr val="927FBC"/>
            </a:solidFill>
            <a:prstDash val="sys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3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6155" y="1894272"/>
            <a:ext cx="2725903" cy="494486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Komunita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rgbClr val="002060"/>
                </a:solidFill>
              </a:rPr>
              <a:t>lepší schopnost řešit společenské problémy,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rgbClr val="002060"/>
                </a:solidFill>
              </a:rPr>
              <a:t>větší pochopení a vnímavost, pokud jde o sociální, jazykovou a kulturní rozmanitost. </a:t>
            </a:r>
          </a:p>
          <a:p>
            <a:pPr marL="719138" lvl="1" indent="-319088">
              <a:spcBef>
                <a:spcPct val="20000"/>
              </a:spcBef>
              <a:buClr>
                <a:srgbClr val="BD0707"/>
              </a:buClr>
              <a:buFont typeface="Wingdings" pitchFamily="2" charset="2"/>
              <a:buChar char="§"/>
              <a:defRPr/>
            </a:pPr>
            <a:endParaRPr lang="cs-CZ" sz="2000" dirty="0">
              <a:solidFill>
                <a:srgbClr val="0070C0"/>
              </a:solidFill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21679" y="1983926"/>
            <a:ext cx="3187999" cy="4765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Zúčastněné organizace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cs-CZ" sz="4200" dirty="0">
                <a:solidFill>
                  <a:srgbClr val="002060"/>
                </a:solidFill>
              </a:rPr>
              <a:t>větší schopnost působit na úrovni EU / mezinárodní úrovni,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cs-CZ" sz="4200" dirty="0">
                <a:solidFill>
                  <a:srgbClr val="002060"/>
                </a:solidFill>
              </a:rPr>
              <a:t>inovativní a lepší způsob jejich práce s cílovými skupinami,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cs-CZ" sz="4200" dirty="0">
                <a:solidFill>
                  <a:srgbClr val="002060"/>
                </a:solidFill>
              </a:rPr>
              <a:t>větší pochopení a vnímavost, pokud jde o sociální, jazykovou a kulturní rozmanitost,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  <a:defRPr/>
            </a:pPr>
            <a:r>
              <a:rPr lang="cs-CZ" sz="4200" dirty="0">
                <a:solidFill>
                  <a:srgbClr val="002060"/>
                </a:solidFill>
              </a:rPr>
              <a:t>modernější, dynamičtější, angažovanější a profesionálnější prostředí v organizaci.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2000" dirty="0"/>
          </a:p>
          <a:p>
            <a:pPr marL="719138" lvl="1" indent="-319088">
              <a:spcBef>
                <a:spcPct val="20000"/>
              </a:spcBef>
              <a:buClr>
                <a:srgbClr val="BD0707"/>
              </a:buClr>
              <a:buFont typeface="Wingdings" pitchFamily="2" charset="2"/>
              <a:buChar char="§"/>
              <a:defRPr/>
            </a:pPr>
            <a:endParaRPr lang="cs-CZ" sz="2000" dirty="0">
              <a:solidFill>
                <a:srgbClr val="0070C0"/>
              </a:solidFill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19597" y="1983928"/>
            <a:ext cx="3061880" cy="5026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Jednotliví účastníci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lepší dovednosti a kompetence pro osobní, vzdělávací, sociální, občanský a profesní rozvoj,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aktivnější zapojení do demokratického života a společnosti obecně,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lepší zaměstnatelnost a přechod na trh práce,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větší smysl pro iniciativu a podnikavost,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větší samostatnost a sebeúctu,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lepší znalost cizích jazyků,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větší mezikulturní povědomí,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lepší informovanost o evropském projektu a společných hodnotách EU,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q"/>
              <a:defRPr/>
            </a:pPr>
            <a:r>
              <a:rPr lang="cs-CZ" sz="2000" dirty="0">
                <a:solidFill>
                  <a:srgbClr val="002060"/>
                </a:solidFill>
              </a:rPr>
              <a:t>větší motivaci k další účasti na solidárních činnostech.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sz="2000" dirty="0"/>
          </a:p>
          <a:p>
            <a:pPr marL="719138" lvl="1" indent="-319088">
              <a:spcBef>
                <a:spcPct val="20000"/>
              </a:spcBef>
              <a:buClr>
                <a:srgbClr val="BD0707"/>
              </a:buClr>
              <a:buFont typeface="Wingdings" pitchFamily="2" charset="2"/>
              <a:buChar char="§"/>
              <a:defRPr/>
            </a:pPr>
            <a:endParaRPr lang="cs-CZ" sz="2000" dirty="0">
              <a:solidFill>
                <a:srgbClr val="0070C0"/>
              </a:solidFill>
              <a:cs typeface="Tahoma" pitchFamily="34" charset="0"/>
            </a:endParaRPr>
          </a:p>
          <a:p>
            <a:endParaRPr lang="cs-CZ" dirty="0"/>
          </a:p>
        </p:txBody>
      </p:sp>
      <p:grpSp>
        <p:nvGrpSpPr>
          <p:cNvPr id="7" name="Google Shape;1540;p96">
            <a:extLst>
              <a:ext uri="{FF2B5EF4-FFF2-40B4-BE49-F238E27FC236}">
                <a16:creationId xmlns:a16="http://schemas.microsoft.com/office/drawing/2014/main" id="{AD414657-67E8-4386-950E-32122867F8A6}"/>
              </a:ext>
            </a:extLst>
          </p:cNvPr>
          <p:cNvGrpSpPr/>
          <p:nvPr/>
        </p:nvGrpSpPr>
        <p:grpSpPr>
          <a:xfrm>
            <a:off x="639900" y="502417"/>
            <a:ext cx="4375983" cy="545287"/>
            <a:chOff x="1097100" y="985017"/>
            <a:chExt cx="5715785" cy="545287"/>
          </a:xfrm>
        </p:grpSpPr>
        <p:sp>
          <p:nvSpPr>
            <p:cNvPr id="8" name="Google Shape;1541;p96">
              <a:extLst>
                <a:ext uri="{FF2B5EF4-FFF2-40B4-BE49-F238E27FC236}">
                  <a16:creationId xmlns:a16="http://schemas.microsoft.com/office/drawing/2014/main" id="{6E1EB4B1-8687-4C58-A285-034AD14F7CC7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EVROPSKÝ SBOR SOLIDARITY – důležité charakteristiky programu</a:t>
              </a:r>
              <a:endParaRPr dirty="0"/>
            </a:p>
          </p:txBody>
        </p:sp>
        <p:pic>
          <p:nvPicPr>
            <p:cNvPr id="9" name="Google Shape;1542;p96">
              <a:extLst>
                <a:ext uri="{FF2B5EF4-FFF2-40B4-BE49-F238E27FC236}">
                  <a16:creationId xmlns:a16="http://schemas.microsoft.com/office/drawing/2014/main" id="{EAF82E19-BA97-4B7E-AB01-62E1546AE5A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9280BC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12561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" y="55485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722" y="1508628"/>
            <a:ext cx="7716068" cy="4375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Umožní mladým lidem získat praktické zkušenosti nebo zaměstnání -&gt; zvýší se jejich zaměstnatelnost a usnadní vstup na trh 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Témata: životního prostředí, zmírnění změny klimatu, lepší sociální inkluze, školství a vzdělávání</a:t>
            </a:r>
          </a:p>
        </p:txBody>
      </p:sp>
      <p:grpSp>
        <p:nvGrpSpPr>
          <p:cNvPr id="7" name="Google Shape;1540;p96">
            <a:extLst>
              <a:ext uri="{FF2B5EF4-FFF2-40B4-BE49-F238E27FC236}">
                <a16:creationId xmlns:a16="http://schemas.microsoft.com/office/drawing/2014/main" id="{F2E35C15-924A-457F-A959-4BAAD0F05B36}"/>
              </a:ext>
            </a:extLst>
          </p:cNvPr>
          <p:cNvGrpSpPr/>
          <p:nvPr/>
        </p:nvGrpSpPr>
        <p:grpSpPr>
          <a:xfrm>
            <a:off x="628650" y="365126"/>
            <a:ext cx="6471114" cy="545287"/>
            <a:chOff x="1097100" y="985017"/>
            <a:chExt cx="5715785" cy="545287"/>
          </a:xfrm>
        </p:grpSpPr>
        <p:sp>
          <p:nvSpPr>
            <p:cNvPr id="8" name="Google Shape;1541;p96">
              <a:extLst>
                <a:ext uri="{FF2B5EF4-FFF2-40B4-BE49-F238E27FC236}">
                  <a16:creationId xmlns:a16="http://schemas.microsoft.com/office/drawing/2014/main" id="{D19C21B7-5164-41E3-BFCA-6BAEC1B123FF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EVROPSKÝ SBOR SOLIDARITY – </a:t>
              </a:r>
            </a:p>
            <a:p>
              <a:pPr lvl="0"/>
              <a:r>
                <a:rPr lang="cs-CZ" sz="3200" dirty="0">
                  <a:solidFill>
                    <a:srgbClr val="DA026D"/>
                  </a:solidFill>
                </a:rPr>
                <a:t>Stáže a pracovní místa</a:t>
              </a:r>
              <a:endParaRPr sz="2800" dirty="0"/>
            </a:p>
          </p:txBody>
        </p:sp>
        <p:pic>
          <p:nvPicPr>
            <p:cNvPr id="9" name="Google Shape;1542;p96">
              <a:extLst>
                <a:ext uri="{FF2B5EF4-FFF2-40B4-BE49-F238E27FC236}">
                  <a16:creationId xmlns:a16="http://schemas.microsoft.com/office/drawing/2014/main" id="{AE217CFC-CCF1-4415-B598-A516E438EB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9280BC"/>
            </a:solidFill>
            <a:ln>
              <a:noFill/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84BCA44-D025-47E7-BCD4-14C5D906565B}"/>
              </a:ext>
            </a:extLst>
          </p:cNvPr>
          <p:cNvSpPr/>
          <p:nvPr/>
        </p:nvSpPr>
        <p:spPr>
          <a:xfrm>
            <a:off x="393405" y="3301315"/>
            <a:ext cx="47011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>
              <a:buNone/>
            </a:pPr>
            <a:r>
              <a:rPr lang="cs-CZ" u="heavy" dirty="0">
                <a:solidFill>
                  <a:srgbClr val="002060"/>
                </a:solidFill>
                <a:uFill>
                  <a:solidFill>
                    <a:schemeClr val="accent1"/>
                  </a:solidFill>
                </a:uFill>
                <a:ea typeface="Verdana" panose="020B0604030504040204" pitchFamily="34" charset="0"/>
                <a:cs typeface="Verdana" panose="020B0604030504040204" pitchFamily="34" charset="0"/>
              </a:rPr>
              <a:t>Stáže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Aktivity založené na bázi praktické stáže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– 6 měsíců, možné jednou prodloužit na max. 12 měsíců (účastníci s omezenými příležitostmi)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Prvky školení a vzdělávání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Stáž nesmí být náhradou pracovního místa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Stáž musí být finančně ohodnocena zapojenou organizací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33CC"/>
                </a:solidFill>
              </a:rPr>
              <a:t>Aktivita musí obsahovat prvky solidarity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Národní i mezinárodní aktivita </a:t>
            </a:r>
            <a:endParaRPr lang="cs-CZ" sz="11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63F469-1698-48F9-88B1-FB125DBB5EDD}"/>
              </a:ext>
            </a:extLst>
          </p:cNvPr>
          <p:cNvSpPr/>
          <p:nvPr/>
        </p:nvSpPr>
        <p:spPr>
          <a:xfrm>
            <a:off x="5366118" y="3301315"/>
            <a:ext cx="29043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indent="0">
              <a:buNone/>
            </a:pPr>
            <a:r>
              <a:rPr lang="cs-CZ" u="heavy" dirty="0">
                <a:solidFill>
                  <a:srgbClr val="002060"/>
                </a:solidFill>
                <a:uFill>
                  <a:solidFill>
                    <a:schemeClr val="accent1"/>
                  </a:solidFill>
                </a:uFill>
                <a:ea typeface="Verdana" panose="020B0604030504040204" pitchFamily="34" charset="0"/>
                <a:cs typeface="Verdana" panose="020B0604030504040204" pitchFamily="34" charset="0"/>
              </a:rPr>
              <a:t>Pracovní místa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3 - 12 měsíců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Plný úvazek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Placena zaměstnávající zapojenou organizací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Prvky školení a vzdělávání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Pracovní smlouva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FF33CC"/>
                </a:solidFill>
              </a:rPr>
              <a:t>Aktivita musí obsahovat prvky solidarity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Národní i mezinárodní aktivita </a:t>
            </a:r>
            <a:endParaRPr lang="cs-CZ" sz="11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697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5"/>
                </a:solidFill>
              </a:rPr>
              <a:t>Stáže a pracovní místa</a:t>
            </a:r>
            <a:br>
              <a:rPr lang="cs-CZ" sz="2800" dirty="0">
                <a:solidFill>
                  <a:schemeClr val="accent5"/>
                </a:solidFill>
              </a:rPr>
            </a:br>
            <a:r>
              <a:rPr lang="cs-CZ" sz="2800" dirty="0">
                <a:solidFill>
                  <a:schemeClr val="accent5"/>
                </a:solidFill>
              </a:rPr>
              <a:t>STRUKTURA GRANTU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5"/>
                </a:solidFill>
              </a:rPr>
              <a:t>jednotkové příspěvky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cestovní náklady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na organizaci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na inkluzi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příspěvek na přesídlení (náklady na realokaci)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jazyková příprava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5"/>
                </a:solidFill>
              </a:rPr>
              <a:t>grant poskytovaný na základě určité výše uznatelných,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chemeClr val="accent5"/>
                </a:solidFill>
              </a:rPr>
              <a:t>skutečně vynaložených nákladů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mimořádné náklady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na doplňkové aktivity</a:t>
            </a:r>
          </a:p>
        </p:txBody>
      </p:sp>
    </p:spTree>
    <p:extLst>
      <p:ext uri="{BB962C8B-B14F-4D97-AF65-F5344CB8AC3E}">
        <p14:creationId xmlns:p14="http://schemas.microsoft.com/office/powerpoint/2010/main" val="3192597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45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722" y="1508628"/>
            <a:ext cx="7716068" cy="4375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„solidární činnost ve formě dobrovolné neplacené činnosti na plný úvazek“ (30-38 hod/týden)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Umožní mladým lidem se podílet na činnosti organizace, však neměla by nahrazovat pracovní místo či stáž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2060"/>
                </a:solidFill>
              </a:rPr>
              <a:t>Přidaná hodnota pro komunitu</a:t>
            </a:r>
          </a:p>
        </p:txBody>
      </p:sp>
      <p:grpSp>
        <p:nvGrpSpPr>
          <p:cNvPr id="7" name="Google Shape;1540;p96">
            <a:extLst>
              <a:ext uri="{FF2B5EF4-FFF2-40B4-BE49-F238E27FC236}">
                <a16:creationId xmlns:a16="http://schemas.microsoft.com/office/drawing/2014/main" id="{F2E35C15-924A-457F-A959-4BAAD0F05B36}"/>
              </a:ext>
            </a:extLst>
          </p:cNvPr>
          <p:cNvGrpSpPr/>
          <p:nvPr/>
        </p:nvGrpSpPr>
        <p:grpSpPr>
          <a:xfrm>
            <a:off x="628650" y="365126"/>
            <a:ext cx="6471114" cy="545287"/>
            <a:chOff x="1097100" y="985017"/>
            <a:chExt cx="5715785" cy="545287"/>
          </a:xfrm>
        </p:grpSpPr>
        <p:sp>
          <p:nvSpPr>
            <p:cNvPr id="8" name="Google Shape;1541;p96">
              <a:extLst>
                <a:ext uri="{FF2B5EF4-FFF2-40B4-BE49-F238E27FC236}">
                  <a16:creationId xmlns:a16="http://schemas.microsoft.com/office/drawing/2014/main" id="{D19C21B7-5164-41E3-BFCA-6BAEC1B123FF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EVROPSKÝ SBOR SOLIDARITY – </a:t>
              </a:r>
            </a:p>
            <a:p>
              <a:pPr lvl="0"/>
              <a:r>
                <a:rPr lang="cs-CZ" sz="3200" dirty="0">
                  <a:solidFill>
                    <a:srgbClr val="DA026D"/>
                  </a:solidFill>
                </a:rPr>
                <a:t>Dobrovolnické projekty</a:t>
              </a:r>
              <a:endParaRPr sz="2800" dirty="0"/>
            </a:p>
          </p:txBody>
        </p:sp>
        <p:pic>
          <p:nvPicPr>
            <p:cNvPr id="9" name="Google Shape;1542;p96">
              <a:extLst>
                <a:ext uri="{FF2B5EF4-FFF2-40B4-BE49-F238E27FC236}">
                  <a16:creationId xmlns:a16="http://schemas.microsoft.com/office/drawing/2014/main" id="{AE217CFC-CCF1-4415-B598-A516E438EB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9280BC"/>
            </a:solidFill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4615984-4A06-412C-AC06-737412652A9A}"/>
              </a:ext>
            </a:extLst>
          </p:cNvPr>
          <p:cNvSpPr/>
          <p:nvPr/>
        </p:nvSpPr>
        <p:spPr>
          <a:xfrm>
            <a:off x="733131" y="3374055"/>
            <a:ext cx="862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Individuální dobrovolnictví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Plné zapojení – </a:t>
            </a: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30-38 hod. </a:t>
            </a: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týdně, neplacené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– 12 měsíců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týdny – 2 měsíce </a:t>
            </a: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(mladí lidé s omezenými příležitostmi)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Národní</a:t>
            </a: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(hlavně pro mládež s omezenými možnostmi), </a:t>
            </a: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mezinárodní</a:t>
            </a:r>
          </a:p>
          <a:p>
            <a:pPr lvl="1"/>
            <a:endParaRPr lang="cs-CZ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Dobrovolnické týmy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 týdny – 2 měsíce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 – 40 účastníků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Aktivity, které mají smysl i přes kratší dobu trvání,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např. oprava kulturního dědictví zničeného přírodní katastrofou,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starání se o ohrožené druhy živočichů, organizace vzdělávacích aktivit v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uprchlických táborech.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minimálně 2 zapojené země (</a:t>
            </a: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minimálně </a:t>
            </a: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¼ účastníků </a:t>
            </a: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ze zahraničí) </a:t>
            </a:r>
          </a:p>
        </p:txBody>
      </p:sp>
    </p:spTree>
    <p:extLst>
      <p:ext uri="{BB962C8B-B14F-4D97-AF65-F5344CB8AC3E}">
        <p14:creationId xmlns:p14="http://schemas.microsoft.com/office/powerpoint/2010/main" val="2759335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F84F-8C86-433D-8E7C-95084C9F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Inspirace Dobrovolnictví</a:t>
            </a:r>
            <a:endParaRPr lang="cs-CZ" dirty="0">
              <a:solidFill>
                <a:srgbClr val="00B0F0"/>
              </a:solidFill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4CE5D81-ECD6-4284-BF90-A517F76803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cký objekt 5" descr="Rodina se dvěma dětmi">
            <a:extLst>
              <a:ext uri="{FF2B5EF4-FFF2-40B4-BE49-F238E27FC236}">
                <a16:creationId xmlns:a16="http://schemas.microsoft.com/office/drawing/2014/main" id="{61C05491-1CBF-48CD-AB46-9D42E5158C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550" y="2809875"/>
            <a:ext cx="685800" cy="685800"/>
          </a:xfrm>
          <a:prstGeom prst="rect">
            <a:avLst/>
          </a:prstGeom>
        </p:spPr>
      </p:pic>
      <p:pic>
        <p:nvPicPr>
          <p:cNvPr id="8" name="Grafický objekt 7" descr="Představenstvo">
            <a:extLst>
              <a:ext uri="{FF2B5EF4-FFF2-40B4-BE49-F238E27FC236}">
                <a16:creationId xmlns:a16="http://schemas.microsoft.com/office/drawing/2014/main" id="{5568F137-BEC0-4FF4-9EDF-5B1B9E5830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3550" y="4217775"/>
            <a:ext cx="685800" cy="685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F2D203-288A-4E4A-AC46-27D1B7A86B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7" t="80671" r="5770" b="7963"/>
          <a:stretch/>
        </p:blipFill>
        <p:spPr>
          <a:xfrm>
            <a:off x="8218317" y="5197673"/>
            <a:ext cx="594066" cy="5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2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5"/>
                </a:solidFill>
              </a:rPr>
              <a:t>Dobrovolnické projekty</a:t>
            </a:r>
            <a:br>
              <a:rPr lang="cs-CZ" sz="2800" dirty="0">
                <a:solidFill>
                  <a:schemeClr val="accent5"/>
                </a:solidFill>
              </a:rPr>
            </a:br>
            <a:r>
              <a:rPr lang="cs-CZ" sz="2800" dirty="0">
                <a:solidFill>
                  <a:schemeClr val="accent5"/>
                </a:solidFill>
              </a:rPr>
              <a:t>STRUKTURA GRANTU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5"/>
                </a:solidFill>
              </a:rPr>
              <a:t>jednotkové příspěvky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cestovní náklady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na organizaci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na inkluzi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kapesné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jazyková příprava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chemeClr val="accent5"/>
                </a:solidFill>
              </a:rPr>
              <a:t>grant poskytovaný na základě určité výše uznatelných,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chemeClr val="accent5"/>
                </a:solidFill>
              </a:rPr>
              <a:t>skutečně vynaložených nákladů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mimořádné náklady</a:t>
            </a:r>
          </a:p>
          <a:p>
            <a:pPr lvl="2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na doplňkové aktivity</a:t>
            </a:r>
          </a:p>
        </p:txBody>
      </p:sp>
    </p:spTree>
    <p:extLst>
      <p:ext uri="{BB962C8B-B14F-4D97-AF65-F5344CB8AC3E}">
        <p14:creationId xmlns:p14="http://schemas.microsoft.com/office/powerpoint/2010/main" val="2749357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3600" dirty="0">
              <a:solidFill>
                <a:srgbClr val="DA026D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0" y="1449238"/>
            <a:ext cx="7886700" cy="48390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Národní aktivita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5 a více účastníků (18 – 30 let)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Aktivity iniciované a implementované mladými lidmi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Možnost zastřešení organizací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Aktivity zaměřené na lokální iniciativy, aktivní evropské občanství a podnikavost mladých lidí. Projekty musí být zaměřené na potřeby místní komunity a evropské hodnoty.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Příspěvek na kouče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Důležitý prvek: neformální vzdělávání posilující osobní, vzdělávací, společenský a občanský rozvoj. 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A03D0C3-E483-4000-9822-F4A5C40FD841}"/>
              </a:ext>
            </a:extLst>
          </p:cNvPr>
          <p:cNvSpPr txBox="1"/>
          <p:nvPr/>
        </p:nvSpPr>
        <p:spPr>
          <a:xfrm>
            <a:off x="871621" y="5449393"/>
            <a:ext cx="5454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>
                <a:solidFill>
                  <a:srgbClr val="00B0F0"/>
                </a:solidFill>
              </a:rPr>
              <a:t>Projektové období: 2 - 12 měsíců</a:t>
            </a:r>
          </a:p>
        </p:txBody>
      </p:sp>
      <p:grpSp>
        <p:nvGrpSpPr>
          <p:cNvPr id="8" name="Google Shape;1540;p96">
            <a:extLst>
              <a:ext uri="{FF2B5EF4-FFF2-40B4-BE49-F238E27FC236}">
                <a16:creationId xmlns:a16="http://schemas.microsoft.com/office/drawing/2014/main" id="{7E305B90-7B67-4FF4-95A7-8A0D0C23D945}"/>
              </a:ext>
            </a:extLst>
          </p:cNvPr>
          <p:cNvGrpSpPr/>
          <p:nvPr/>
        </p:nvGrpSpPr>
        <p:grpSpPr>
          <a:xfrm>
            <a:off x="628650" y="365126"/>
            <a:ext cx="6471114" cy="545287"/>
            <a:chOff x="1097100" y="985017"/>
            <a:chExt cx="5715785" cy="545287"/>
          </a:xfrm>
        </p:grpSpPr>
        <p:sp>
          <p:nvSpPr>
            <p:cNvPr id="9" name="Google Shape;1541;p96">
              <a:extLst>
                <a:ext uri="{FF2B5EF4-FFF2-40B4-BE49-F238E27FC236}">
                  <a16:creationId xmlns:a16="http://schemas.microsoft.com/office/drawing/2014/main" id="{F0C04272-679D-43CA-AAC6-88614BB4FCE3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EVROPSKÝ SBOR SOLIDARITY – </a:t>
              </a:r>
            </a:p>
            <a:p>
              <a:pPr lvl="0"/>
              <a:r>
                <a:rPr lang="cs-CZ" sz="3200" dirty="0">
                  <a:solidFill>
                    <a:srgbClr val="DA026D"/>
                  </a:solidFill>
                </a:rPr>
                <a:t>Solidární projekty</a:t>
              </a:r>
              <a:endParaRPr sz="2800" dirty="0"/>
            </a:p>
          </p:txBody>
        </p:sp>
        <p:pic>
          <p:nvPicPr>
            <p:cNvPr id="10" name="Google Shape;1542;p96">
              <a:extLst>
                <a:ext uri="{FF2B5EF4-FFF2-40B4-BE49-F238E27FC236}">
                  <a16:creationId xmlns:a16="http://schemas.microsoft.com/office/drawing/2014/main" id="{B384BDBB-9A88-40FD-80DF-D872CBAFFF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9280BC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7679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 rot="10800000">
            <a:off x="652601" y="1149347"/>
            <a:ext cx="6585811" cy="5138033"/>
          </a:xfrm>
          <a:custGeom>
            <a:avLst/>
            <a:gdLst/>
            <a:ahLst/>
            <a:cxnLst/>
            <a:rect l="l" t="t" r="r" b="b"/>
            <a:pathLst>
              <a:path w="6908465" h="4591297" extrusionOk="0">
                <a:moveTo>
                  <a:pt x="12700" y="0"/>
                </a:moveTo>
                <a:lnTo>
                  <a:pt x="6900061" y="13374"/>
                </a:lnTo>
                <a:cubicBezTo>
                  <a:pt x="6898584" y="965954"/>
                  <a:pt x="6909808" y="3395359"/>
                  <a:pt x="6908331" y="4347939"/>
                </a:cubicBezTo>
                <a:lnTo>
                  <a:pt x="1493608" y="4330311"/>
                </a:lnTo>
                <a:lnTo>
                  <a:pt x="1139774" y="4591297"/>
                </a:lnTo>
                <a:lnTo>
                  <a:pt x="1114374" y="4317242"/>
                </a:lnTo>
                <a:lnTo>
                  <a:pt x="0" y="4330311"/>
                </a:lnTo>
                <a:cubicBezTo>
                  <a:pt x="4233" y="2886874"/>
                  <a:pt x="8467" y="1443437"/>
                  <a:pt x="12700" y="0"/>
                </a:cubicBezTo>
                <a:close/>
              </a:path>
            </a:pathLst>
          </a:custGeom>
          <a:solidFill>
            <a:srgbClr val="FEC735">
              <a:alpha val="12941"/>
            </a:srgbClr>
          </a:solidFill>
          <a:ln w="508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818290" y="1626934"/>
            <a:ext cx="6585810" cy="4380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900" marR="0" lvl="0" indent="-270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"/>
              <a:buFont typeface="Helvetica Neue"/>
              <a:buChar char="●"/>
            </a:pP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granty na mezinárodní vzdělávací projekty, </a:t>
            </a:r>
            <a:b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výměny mládeže, mobility dobrovolníků </a:t>
            </a:r>
            <a:b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na vzdělávání pracovníků s mládeží</a:t>
            </a:r>
            <a:endParaRPr dirty="0"/>
          </a:p>
          <a:p>
            <a:pPr marL="270900" marR="0" lvl="0" indent="-270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5"/>
              <a:buFont typeface="Helvetica Neue"/>
              <a:buChar char="●"/>
            </a:pP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zprostředkování stipendijních pobytů v zahraničí</a:t>
            </a:r>
            <a:endParaRPr dirty="0"/>
          </a:p>
          <a:p>
            <a:pPr marL="270900" marR="0" lvl="0" indent="-270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5"/>
              <a:buFont typeface="Helvetica Neue"/>
              <a:buChar char="●"/>
            </a:pP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konzultace a odbornou pomoc jednotlivcům </a:t>
            </a:r>
            <a:b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 organizacím</a:t>
            </a:r>
            <a:endParaRPr dirty="0"/>
          </a:p>
          <a:p>
            <a:pPr marL="270900" marR="0" lvl="0" indent="-270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5"/>
              <a:buFont typeface="Helvetica Neue"/>
              <a:buChar char="●"/>
            </a:pP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zapojení do vzdělávacích projektů a získání mezinárodních zkušeností</a:t>
            </a:r>
            <a:endParaRPr dirty="0"/>
          </a:p>
          <a:p>
            <a:pPr marL="270900" marR="0" lvl="0" indent="-270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5"/>
              <a:buFont typeface="Helvetica Neue"/>
              <a:buChar char="●"/>
            </a:pP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zprostředkování mezinárodní spolupráce vzdělávacích </a:t>
            </a:r>
            <a:b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institucí v Evropě i mimo Evropu</a:t>
            </a:r>
            <a:endParaRPr dirty="0"/>
          </a:p>
          <a:p>
            <a:pPr marL="270900" marR="0" lvl="0" indent="-270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5"/>
              <a:buFont typeface="Helvetica Neue"/>
              <a:buChar char="●"/>
            </a:pP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konference, semináře, školení a poradenství v oblasti </a:t>
            </a:r>
            <a:b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vzdělávání</a:t>
            </a:r>
            <a:endParaRPr dirty="0"/>
          </a:p>
          <a:p>
            <a:pPr marL="270900" marR="0" lvl="0" indent="-270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5"/>
              <a:buFont typeface="Helvetica Neue"/>
              <a:buChar char="●"/>
            </a:pP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publikace, informační a metodické materiály</a:t>
            </a:r>
            <a:endParaRPr dirty="0"/>
          </a:p>
          <a:p>
            <a:pPr marL="270900" marR="0" lvl="0" indent="-270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45"/>
              <a:buFont typeface="Helvetica Neue"/>
              <a:buChar char="●"/>
            </a:pPr>
            <a:r>
              <a:rPr lang="cs-CZ" sz="17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propagaci českého školství v zahraničí</a:t>
            </a:r>
            <a:endParaRPr dirty="0"/>
          </a:p>
        </p:txBody>
      </p:sp>
      <p:grpSp>
        <p:nvGrpSpPr>
          <p:cNvPr id="119" name="Google Shape;119;p16"/>
          <p:cNvGrpSpPr/>
          <p:nvPr/>
        </p:nvGrpSpPr>
        <p:grpSpPr>
          <a:xfrm>
            <a:off x="639900" y="502417"/>
            <a:ext cx="5715785" cy="545287"/>
            <a:chOff x="1097100" y="985017"/>
            <a:chExt cx="5715785" cy="545287"/>
          </a:xfrm>
        </p:grpSpPr>
        <p:sp>
          <p:nvSpPr>
            <p:cNvPr id="120" name="Google Shape;120;p16"/>
            <p:cNvSpPr txBox="1"/>
            <p:nvPr/>
          </p:nvSpPr>
          <p:spPr>
            <a:xfrm>
              <a:off x="1802199" y="985017"/>
              <a:ext cx="50106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CO NABÍZÍME</a:t>
              </a:r>
              <a:endParaRPr sz="2000"/>
            </a:p>
          </p:txBody>
        </p:sp>
        <p:pic>
          <p:nvPicPr>
            <p:cNvPr id="121" name="Google Shape;12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FEC735"/>
            </a:solidFill>
            <a:ln>
              <a:noFill/>
            </a:ln>
          </p:spPr>
        </p:pic>
      </p:grpSp>
      <p:pic>
        <p:nvPicPr>
          <p:cNvPr id="122" name="Google Shape;122;p16"/>
          <p:cNvPicPr preferRelativeResize="0"/>
          <p:nvPr/>
        </p:nvPicPr>
        <p:blipFill rotWithShape="1">
          <a:blip r:embed="rId4">
            <a:alphaModFix/>
          </a:blip>
          <a:srcRect l="36963" r="37309"/>
          <a:stretch/>
        </p:blipFill>
        <p:spPr>
          <a:xfrm rot="10800000">
            <a:off x="7762580" y="314637"/>
            <a:ext cx="1065718" cy="6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736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3138" y="369398"/>
            <a:ext cx="1556651" cy="155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93294-8BAD-4964-A539-A6CADB50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17482"/>
            <a:ext cx="7886700" cy="1325563"/>
          </a:xfrm>
        </p:spPr>
        <p:txBody>
          <a:bodyPr/>
          <a:lstStyle/>
          <a:p>
            <a:r>
              <a:rPr lang="cs-CZ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Příklady projektů</a:t>
            </a:r>
            <a:endParaRPr lang="cs-CZ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0DC39466-3357-4F38-9E18-E55723CC21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2074" y="2095076"/>
          <a:ext cx="7886700" cy="356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fický objekt 6" descr="Těstoviny">
            <a:extLst>
              <a:ext uri="{FF2B5EF4-FFF2-40B4-BE49-F238E27FC236}">
                <a16:creationId xmlns:a16="http://schemas.microsoft.com/office/drawing/2014/main" id="{FE6CA54F-2172-4BC5-B543-7ABEA44AE70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657856"/>
            <a:ext cx="685800" cy="685800"/>
          </a:xfrm>
          <a:prstGeom prst="rect">
            <a:avLst/>
          </a:prstGeom>
        </p:spPr>
      </p:pic>
      <p:pic>
        <p:nvPicPr>
          <p:cNvPr id="9" name="Grafický objekt 8" descr="Hodnocení zákazníka">
            <a:extLst>
              <a:ext uri="{FF2B5EF4-FFF2-40B4-BE49-F238E27FC236}">
                <a16:creationId xmlns:a16="http://schemas.microsoft.com/office/drawing/2014/main" id="{93F35D93-6EEB-4477-B382-0A2C368409A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4256151"/>
            <a:ext cx="685800" cy="685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10CD439-3CB3-4A17-AD30-92659AFD29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7" t="80671" r="5770" b="7963"/>
          <a:stretch/>
        </p:blipFill>
        <p:spPr>
          <a:xfrm>
            <a:off x="7884708" y="5655140"/>
            <a:ext cx="594066" cy="5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17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5"/>
                </a:solidFill>
              </a:rPr>
              <a:t>SOLIDÁRNÍ 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7799359" cy="4238746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5"/>
                </a:solidFill>
              </a:rPr>
              <a:t>Náklady na řízení projektu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spojené s projektovým řízením a implementací projektu (např. příprava, implementace aktivit, evaluace, diseminace a návazné aktivity).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příspěvek 500 EUR/měsíc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pl-PL" dirty="0"/>
              <a:t>na základě trvání projektu 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5"/>
                </a:solidFill>
              </a:rPr>
              <a:t>Náklady na koučování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spojené se zapojením kouče do projektu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max. 12 </a:t>
            </a:r>
            <a:r>
              <a:rPr lang="cs-CZ" b="1" dirty="0"/>
              <a:t>pracovních</a:t>
            </a:r>
            <a:r>
              <a:rPr lang="cs-CZ" dirty="0"/>
              <a:t> dnů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jednotkový příspěvek na den pro danou přijímající zemi (ČR 137 EUR/den)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musí být uvedeno v žádosti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5"/>
                </a:solidFill>
              </a:rPr>
              <a:t>Mimořádné náklady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náklady spojené se zapojením účastníků (mladých realizátorů projektu) s omezenými příležitostmi. 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altLang="cs-CZ" dirty="0"/>
              <a:t>náhrada 100 % způsobilých výdajů, které byly skutečně vynaloženy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cs-CZ" dirty="0"/>
              <a:t>musí být uvedeno v žádosti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488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33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490" y="797418"/>
            <a:ext cx="5725389" cy="1265717"/>
          </a:xfrm>
        </p:spPr>
        <p:txBody>
          <a:bodyPr>
            <a:normAutofit/>
          </a:bodyPr>
          <a:lstStyle/>
          <a:p>
            <a:pPr algn="ctr"/>
            <a:endParaRPr lang="cs-CZ" sz="2800" b="1" dirty="0">
              <a:solidFill>
                <a:srgbClr val="FF33CC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0" y="1825625"/>
            <a:ext cx="8135788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Nutná pro zapojení se organizací do dobrovolnictví, stáží a pracovních míst, </a:t>
            </a:r>
            <a:r>
              <a:rPr lang="cs-CZ" sz="2000" dirty="0">
                <a:solidFill>
                  <a:srgbClr val="00B0F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nemusí být pro solidární projekty</a:t>
            </a:r>
            <a:r>
              <a:rPr lang="cs-CZ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Potvrzení splnění základní požadavků na zúčastněné organizace → </a:t>
            </a: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</a:rPr>
              <a:t>	Profil organizace s udělenou QL je zveřejněn v databázi organizací se 	značkou kvality + má přístup na portál Evropského sboru solidarity.</a:t>
            </a:r>
            <a:endParaRPr lang="cs-CZ" sz="1600" i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Automatické uznání pro organizace akreditované v rámci Erasmus+.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 trvá 6-8 týdnů, návštěva organizace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Organizace mohou získat </a:t>
            </a:r>
          </a:p>
          <a:p>
            <a:pPr lvl="1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002060"/>
                </a:solidFill>
              </a:rPr>
              <a:t>QL pro dobrovolnictví – </a:t>
            </a:r>
            <a:r>
              <a:rPr lang="cs-CZ" sz="1600" b="1" i="1" u="sng" dirty="0">
                <a:solidFill>
                  <a:srgbClr val="002060"/>
                </a:solidFill>
              </a:rPr>
              <a:t>podpůrná </a:t>
            </a:r>
            <a:r>
              <a:rPr lang="cs-CZ" sz="1600" b="1" i="1" dirty="0">
                <a:solidFill>
                  <a:srgbClr val="002060"/>
                </a:solidFill>
              </a:rPr>
              <a:t>(</a:t>
            </a:r>
            <a:r>
              <a:rPr lang="cs-CZ" sz="1600" i="1" dirty="0">
                <a:solidFill>
                  <a:srgbClr val="002060"/>
                </a:solidFill>
              </a:rPr>
              <a:t>vysílající, koordinující</a:t>
            </a:r>
            <a:r>
              <a:rPr lang="cs-CZ" sz="1600" b="1" i="1" dirty="0">
                <a:solidFill>
                  <a:srgbClr val="002060"/>
                </a:solidFill>
              </a:rPr>
              <a:t>), </a:t>
            </a:r>
            <a:r>
              <a:rPr lang="cs-CZ" sz="1600" b="1" i="1" u="sng" dirty="0">
                <a:solidFill>
                  <a:srgbClr val="002060"/>
                </a:solidFill>
              </a:rPr>
              <a:t>hostitelská </a:t>
            </a:r>
            <a:r>
              <a:rPr lang="cs-CZ" sz="1600" b="1" i="1" dirty="0">
                <a:solidFill>
                  <a:srgbClr val="002060"/>
                </a:solidFill>
              </a:rPr>
              <a:t>role </a:t>
            </a:r>
          </a:p>
          <a:p>
            <a:pPr lvl="2">
              <a:buClr>
                <a:srgbClr val="FF33CC"/>
              </a:buClr>
              <a:buFont typeface="Wingdings" panose="05000000000000000000" pitchFamily="2" charset="2"/>
              <a:buChar char="v"/>
            </a:pPr>
            <a:r>
              <a:rPr lang="cs-CZ" sz="1200" b="1" i="1" dirty="0">
                <a:solidFill>
                  <a:srgbClr val="002060"/>
                </a:solidFill>
              </a:rPr>
              <a:t>lokality</a:t>
            </a:r>
          </a:p>
          <a:p>
            <a:pPr lvl="1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002060"/>
                </a:solidFill>
              </a:rPr>
              <a:t>QL pro stáže </a:t>
            </a:r>
          </a:p>
          <a:p>
            <a:pPr lvl="1">
              <a:buClr>
                <a:srgbClr val="FF33CC"/>
              </a:buClr>
              <a:buFont typeface="Wingdings" panose="05000000000000000000" pitchFamily="2" charset="2"/>
              <a:buChar char="q"/>
            </a:pPr>
            <a:r>
              <a:rPr lang="cs-CZ" sz="1600" dirty="0">
                <a:solidFill>
                  <a:srgbClr val="002060"/>
                </a:solidFill>
              </a:rPr>
              <a:t>QL pro zaměstnání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87517" y="2769080"/>
            <a:ext cx="6418053" cy="5175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Google Shape;1540;p96">
            <a:extLst>
              <a:ext uri="{FF2B5EF4-FFF2-40B4-BE49-F238E27FC236}">
                <a16:creationId xmlns:a16="http://schemas.microsoft.com/office/drawing/2014/main" id="{A45FD491-BBE1-4FE0-A51E-D56EA91A04AA}"/>
              </a:ext>
            </a:extLst>
          </p:cNvPr>
          <p:cNvGrpSpPr/>
          <p:nvPr/>
        </p:nvGrpSpPr>
        <p:grpSpPr>
          <a:xfrm>
            <a:off x="639900" y="502417"/>
            <a:ext cx="5831921" cy="545287"/>
            <a:chOff x="1097100" y="985017"/>
            <a:chExt cx="5715785" cy="545287"/>
          </a:xfrm>
        </p:grpSpPr>
        <p:sp>
          <p:nvSpPr>
            <p:cNvPr id="9" name="Google Shape;1541;p96">
              <a:extLst>
                <a:ext uri="{FF2B5EF4-FFF2-40B4-BE49-F238E27FC236}">
                  <a16:creationId xmlns:a16="http://schemas.microsoft.com/office/drawing/2014/main" id="{D400E5ED-9EF8-4C45-A6B1-9EF866667D61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EVROPSKÝ SBOR SOLIDARITY –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Quality label (značka kvality)</a:t>
              </a:r>
              <a:endParaRPr dirty="0"/>
            </a:p>
          </p:txBody>
        </p:sp>
        <p:pic>
          <p:nvPicPr>
            <p:cNvPr id="10" name="Google Shape;1542;p96">
              <a:extLst>
                <a:ext uri="{FF2B5EF4-FFF2-40B4-BE49-F238E27FC236}">
                  <a16:creationId xmlns:a16="http://schemas.microsoft.com/office/drawing/2014/main" id="{D3E3B89B-80FB-4785-B316-DEDCFD627D3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9280BC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55634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873" y="573431"/>
            <a:ext cx="8257898" cy="5711137"/>
          </a:xfrm>
        </p:spPr>
        <p:txBody>
          <a:bodyPr>
            <a:normAutofit fontScale="62500" lnSpcReduction="20000"/>
          </a:bodyPr>
          <a:lstStyle/>
          <a:p>
            <a:pPr lvl="2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cs-CZ" sz="2800" b="1" u="sng" dirty="0">
              <a:solidFill>
                <a:srgbClr val="E6227B"/>
              </a:solidFill>
              <a:latin typeface="+mj-lt"/>
              <a:ea typeface="+mj-ea"/>
              <a:cs typeface="+mj-cs"/>
            </a:endParaRPr>
          </a:p>
          <a:p>
            <a:pPr lvl="2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cs-CZ" sz="2800" b="1" u="sng" dirty="0">
              <a:solidFill>
                <a:srgbClr val="E6227B"/>
              </a:solidFill>
              <a:latin typeface="+mj-lt"/>
              <a:ea typeface="+mj-ea"/>
              <a:cs typeface="+mj-cs"/>
            </a:endParaRPr>
          </a:p>
          <a:p>
            <a:pPr marL="914400" lvl="2" indent="0">
              <a:spcBef>
                <a:spcPts val="1200"/>
              </a:spcBef>
              <a:buClr>
                <a:srgbClr val="000000"/>
              </a:buClr>
              <a:buNone/>
            </a:pPr>
            <a:endParaRPr lang="cs-CZ" sz="2800" b="1" dirty="0"/>
          </a:p>
          <a:p>
            <a:pPr marL="914400" lvl="2" indent="0">
              <a:spcBef>
                <a:spcPts val="1200"/>
              </a:spcBef>
              <a:buClr>
                <a:srgbClr val="000000"/>
              </a:buClr>
              <a:buNone/>
            </a:pPr>
            <a:r>
              <a:rPr lang="cs-CZ" sz="2800" b="1" dirty="0"/>
              <a:t>Najít a vyplnit</a:t>
            </a:r>
            <a:r>
              <a:rPr lang="cs-CZ" sz="2800" dirty="0"/>
              <a:t> správný </a:t>
            </a:r>
            <a:r>
              <a:rPr lang="cs-CZ" sz="2800" b="1" dirty="0"/>
              <a:t>online formulář žádosti</a:t>
            </a:r>
            <a:r>
              <a:rPr lang="cs-CZ" sz="2800" dirty="0"/>
              <a:t> dle vybrané aktivity. Žádosti jsou dostupné </a:t>
            </a:r>
            <a:r>
              <a:rPr lang="cs-CZ" sz="2800" b="1" u="sng" dirty="0">
                <a:hlinkClick r:id="rId2"/>
              </a:rPr>
              <a:t>ZDE</a:t>
            </a:r>
            <a:r>
              <a:rPr lang="cs-CZ" sz="2800" b="1" dirty="0"/>
              <a:t> </a:t>
            </a:r>
            <a:r>
              <a:rPr lang="cs-CZ" sz="2800" dirty="0"/>
              <a:t>(nutné přihlášení do EU login). </a:t>
            </a:r>
            <a:r>
              <a:rPr lang="cs-CZ" sz="2800" b="1" dirty="0"/>
              <a:t>Doporučujeme uložit si číslo ID žádosti pro zpětné dohledávání!</a:t>
            </a:r>
          </a:p>
          <a:p>
            <a:pPr marL="914400" lvl="2" indent="0">
              <a:spcBef>
                <a:spcPts val="1200"/>
              </a:spcBef>
              <a:buClr>
                <a:srgbClr val="000000"/>
              </a:buClr>
              <a:buNone/>
            </a:pPr>
            <a:endParaRPr lang="cs-CZ" sz="2800" b="1" u="sng" dirty="0">
              <a:solidFill>
                <a:srgbClr val="E6227B"/>
              </a:solidFill>
              <a:latin typeface="+mj-lt"/>
              <a:ea typeface="+mj-ea"/>
              <a:cs typeface="+mj-cs"/>
            </a:endParaRPr>
          </a:p>
          <a:p>
            <a:pPr lvl="2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800" b="1" u="sng" dirty="0">
                <a:solidFill>
                  <a:srgbClr val="E6227B"/>
                </a:solidFill>
                <a:latin typeface="+mj-lt"/>
                <a:ea typeface="+mj-ea"/>
                <a:cs typeface="+mj-cs"/>
              </a:rPr>
              <a:t>5. února 2020</a:t>
            </a:r>
            <a:r>
              <a:rPr lang="cs-CZ" sz="2800" dirty="0">
                <a:solidFill>
                  <a:srgbClr val="E6227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				                                                     </a:t>
            </a: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projekty začínající v období </a:t>
            </a: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1.5. – 30.9. 2020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800" b="1" u="sng" dirty="0">
                <a:solidFill>
                  <a:srgbClr val="E6227B"/>
                </a:solidFill>
                <a:latin typeface="+mj-lt"/>
                <a:ea typeface="+mj-ea"/>
                <a:cs typeface="+mj-cs"/>
              </a:rPr>
              <a:t>30. dubna 2020</a:t>
            </a:r>
            <a:r>
              <a:rPr lang="cs-CZ" sz="2800" b="1" dirty="0">
                <a:solidFill>
                  <a:srgbClr val="E6227B"/>
                </a:solidFill>
                <a:latin typeface="+mj-lt"/>
                <a:ea typeface="+mj-ea"/>
                <a:cs typeface="+mj-cs"/>
              </a:rPr>
              <a:t>			            </a:t>
            </a:r>
            <a:r>
              <a:rPr lang="cs-CZ" sz="2800" dirty="0">
                <a:solidFill>
                  <a:srgbClr val="E6227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br>
              <a:rPr lang="cs-CZ" sz="2800" dirty="0">
                <a:solidFill>
                  <a:srgbClr val="E6227B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projekty začínající v období </a:t>
            </a: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1.8. – 31.12. 2020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cs-CZ" sz="2800" b="1" u="sng" dirty="0">
                <a:solidFill>
                  <a:srgbClr val="E6227B"/>
                </a:solidFill>
                <a:latin typeface="+mj-lt"/>
                <a:ea typeface="+mj-ea"/>
                <a:cs typeface="+mj-cs"/>
              </a:rPr>
              <a:t>1. října 2020</a:t>
            </a:r>
            <a:r>
              <a:rPr lang="cs-CZ" sz="2800" b="1" dirty="0">
                <a:solidFill>
                  <a:srgbClr val="E6227B"/>
                </a:solidFill>
                <a:latin typeface="+mj-lt"/>
                <a:ea typeface="+mj-ea"/>
                <a:cs typeface="+mj-cs"/>
              </a:rPr>
              <a:t>			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914400" lvl="2" indent="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None/>
            </a:pPr>
            <a:r>
              <a:rPr lang="cs-CZ" sz="16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projekty začínající v období </a:t>
            </a:r>
            <a:r>
              <a:rPr lang="cs-CZ" sz="1600" b="1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1.1. – 31.5. 2021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                    Detailní postup se všemi odkazy naleznete zde     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https://www.dzs.cz/cz/evropsky-sbor-solidarity/organizace/</a:t>
            </a:r>
            <a:endParaRPr lang="cs-CZ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5" name="Google Shape;1540;p96">
            <a:extLst>
              <a:ext uri="{FF2B5EF4-FFF2-40B4-BE49-F238E27FC236}">
                <a16:creationId xmlns:a16="http://schemas.microsoft.com/office/drawing/2014/main" id="{DA250D97-1975-4E35-9A30-A868722C691C}"/>
              </a:ext>
            </a:extLst>
          </p:cNvPr>
          <p:cNvGrpSpPr/>
          <p:nvPr/>
        </p:nvGrpSpPr>
        <p:grpSpPr>
          <a:xfrm>
            <a:off x="468852" y="477268"/>
            <a:ext cx="5831921" cy="545287"/>
            <a:chOff x="1097100" y="985017"/>
            <a:chExt cx="5715785" cy="545287"/>
          </a:xfrm>
        </p:grpSpPr>
        <p:sp>
          <p:nvSpPr>
            <p:cNvPr id="8" name="Google Shape;1541;p96">
              <a:extLst>
                <a:ext uri="{FF2B5EF4-FFF2-40B4-BE49-F238E27FC236}">
                  <a16:creationId xmlns:a16="http://schemas.microsoft.com/office/drawing/2014/main" id="{A9E7E3C1-ED0E-49F0-9953-E90A05734040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EVROPSKÝ SBOR SOLIDARITY –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Termíny uzávěrek a Online žádost</a:t>
              </a:r>
              <a:endParaRPr dirty="0"/>
            </a:p>
          </p:txBody>
        </p:sp>
        <p:pic>
          <p:nvPicPr>
            <p:cNvPr id="9" name="Google Shape;1542;p96">
              <a:extLst>
                <a:ext uri="{FF2B5EF4-FFF2-40B4-BE49-F238E27FC236}">
                  <a16:creationId xmlns:a16="http://schemas.microsoft.com/office/drawing/2014/main" id="{4D3C386E-018B-4396-9179-152B4BFBABC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9280BC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90198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CO JE NEFORMÁLNÍ VZDĚLÁVÁNÍ?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"/>
          <a:stretch>
            <a:fillRect/>
          </a:stretch>
        </p:blipFill>
        <p:spPr bwMode="auto">
          <a:xfrm>
            <a:off x="0" y="1690689"/>
            <a:ext cx="9132521" cy="435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83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60"/>
          <p:cNvGrpSpPr/>
          <p:nvPr/>
        </p:nvGrpSpPr>
        <p:grpSpPr>
          <a:xfrm>
            <a:off x="639900" y="502417"/>
            <a:ext cx="5715785" cy="545287"/>
            <a:chOff x="1097100" y="985017"/>
            <a:chExt cx="5715785" cy="545287"/>
          </a:xfrm>
        </p:grpSpPr>
        <p:sp>
          <p:nvSpPr>
            <p:cNvPr id="1105" name="Google Shape;1105;p60"/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ERASMUS+ MLÁDEŽ</a:t>
              </a:r>
              <a:endParaRPr/>
            </a:p>
          </p:txBody>
        </p:sp>
        <p:pic>
          <p:nvPicPr>
            <p:cNvPr id="1106" name="Google Shape;1106;p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65F7B"/>
            </a:solidFill>
            <a:ln>
              <a:noFill/>
            </a:ln>
          </p:spPr>
        </p:pic>
      </p:grpSp>
      <p:sp>
        <p:nvSpPr>
          <p:cNvPr id="1109" name="Google Shape;1109;p60"/>
          <p:cNvSpPr txBox="1"/>
          <p:nvPr/>
        </p:nvSpPr>
        <p:spPr>
          <a:xfrm>
            <a:off x="4648888" y="2774315"/>
            <a:ext cx="33800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Výměna mládeže: </a:t>
            </a:r>
            <a:endParaRPr/>
          </a:p>
          <a:p>
            <a:pPr marL="270000" marR="0" lvl="0" indent="-27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Helvetica Neue"/>
              <a:buChar char="●"/>
            </a:pPr>
            <a:r>
              <a:rPr lang="cs-CZ" sz="2200" b="1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5–21 </a:t>
            </a:r>
            <a:r>
              <a:rPr lang="cs-CZ" sz="1800" b="1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dnů</a:t>
            </a:r>
            <a:endParaRPr>
              <a:solidFill>
                <a:srgbClr val="C65F7B"/>
              </a:solidFill>
            </a:endParaRPr>
          </a:p>
        </p:txBody>
      </p:sp>
      <p:sp>
        <p:nvSpPr>
          <p:cNvPr id="1110" name="Google Shape;1110;p60"/>
          <p:cNvSpPr txBox="1">
            <a:spLocks noGrp="1"/>
          </p:cNvSpPr>
          <p:nvPr>
            <p:ph type="body" idx="1"/>
          </p:nvPr>
        </p:nvSpPr>
        <p:spPr>
          <a:xfrm>
            <a:off x="647989" y="5033242"/>
            <a:ext cx="6798244" cy="14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None/>
            </a:pPr>
            <a:r>
              <a:rPr lang="cs-CZ" sz="1800">
                <a:latin typeface="Open Sans"/>
                <a:ea typeface="Open Sans"/>
                <a:cs typeface="Open Sans"/>
                <a:sym typeface="Open Sans"/>
              </a:rPr>
              <a:t>Výměna mládeže – skupiny mladých lidí z různých zemí.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800">
                <a:latin typeface="Open Sans"/>
                <a:ea typeface="Open Sans"/>
                <a:cs typeface="Open Sans"/>
                <a:sym typeface="Open Sans"/>
              </a:rPr>
              <a:t>Výměna mládeže je vždy zaměřena na nějaké téma, </a:t>
            </a:r>
            <a:br>
              <a:rPr lang="cs-CZ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800">
                <a:latin typeface="Open Sans"/>
                <a:ea typeface="Open Sans"/>
                <a:cs typeface="Open Sans"/>
                <a:sym typeface="Open Sans"/>
              </a:rPr>
              <a:t>na kterém účastníci pracují, potkají tak nové lidi, </a:t>
            </a:r>
            <a:br>
              <a:rPr lang="cs-CZ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800">
                <a:latin typeface="Open Sans"/>
                <a:ea typeface="Open Sans"/>
                <a:cs typeface="Open Sans"/>
                <a:sym typeface="Open Sans"/>
              </a:rPr>
              <a:t>získají zajímavé zkušenosti a něco nového se naučí.</a:t>
            </a:r>
            <a:endParaRPr/>
          </a:p>
        </p:txBody>
      </p:sp>
      <p:sp>
        <p:nvSpPr>
          <p:cNvPr id="1111" name="Google Shape;1111;p60"/>
          <p:cNvSpPr txBox="1"/>
          <p:nvPr/>
        </p:nvSpPr>
        <p:spPr>
          <a:xfrm>
            <a:off x="4648891" y="3675978"/>
            <a:ext cx="33800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Pracovníci s mládeží: </a:t>
            </a:r>
            <a:endParaRPr/>
          </a:p>
          <a:p>
            <a:pPr marL="270000" marR="0" lvl="0" indent="-270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Helvetica Neue"/>
              <a:buChar char="●"/>
            </a:pPr>
            <a:r>
              <a:rPr lang="cs-CZ" sz="2200" b="1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 </a:t>
            </a:r>
            <a:r>
              <a:rPr lang="cs-CZ" sz="1800" b="1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dny</a:t>
            </a:r>
            <a:r>
              <a:rPr lang="cs-CZ" sz="2200" b="1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– 2 </a:t>
            </a:r>
            <a:r>
              <a:rPr lang="cs-CZ" sz="1800" b="1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měsíce</a:t>
            </a:r>
            <a:endParaRPr>
              <a:solidFill>
                <a:srgbClr val="C65F7B"/>
              </a:solidFill>
            </a:endParaRPr>
          </a:p>
        </p:txBody>
      </p:sp>
      <p:sp>
        <p:nvSpPr>
          <p:cNvPr id="1112" name="Google Shape;1112;p60"/>
          <p:cNvSpPr txBox="1"/>
          <p:nvPr/>
        </p:nvSpPr>
        <p:spPr>
          <a:xfrm>
            <a:off x="685799" y="1615437"/>
            <a:ext cx="3285764" cy="2863967"/>
          </a:xfrm>
          <a:prstGeom prst="rect">
            <a:avLst/>
          </a:prstGeom>
          <a:solidFill>
            <a:srgbClr val="C65F7B">
              <a:alpha val="42745"/>
            </a:srgbClr>
          </a:solidFill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08000" tIns="36000" rIns="108000" bIns="36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Cílová skupina:</a:t>
            </a:r>
            <a:endParaRPr/>
          </a:p>
          <a:p>
            <a:pPr marL="270000" marR="0" lvl="0" indent="-270000" algn="l" rtl="0">
              <a:spcBef>
                <a:spcPts val="600"/>
              </a:spcBef>
              <a:spcAft>
                <a:spcPts val="400"/>
              </a:spcAft>
              <a:buClr>
                <a:schemeClr val="dk1"/>
              </a:buClr>
              <a:buSzPts val="1530"/>
              <a:buFont typeface="Helvetica Neue"/>
              <a:buChar char="●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Neziskové organizace</a:t>
            </a:r>
            <a:endParaRPr/>
          </a:p>
          <a:p>
            <a:pPr marL="270000" marR="0" lvl="0" indent="-270000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530"/>
              <a:buFont typeface="Helvetica Neue"/>
              <a:buChar char="●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Střediska volného času</a:t>
            </a:r>
            <a:endParaRPr/>
          </a:p>
          <a:p>
            <a:pPr marL="270000" marR="0" lvl="0" indent="-270000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530"/>
              <a:buFont typeface="Helvetica Neue"/>
              <a:buChar char="●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Školy</a:t>
            </a:r>
            <a:endParaRPr/>
          </a:p>
          <a:p>
            <a:pPr marL="270000" marR="0" lvl="0" indent="-270000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530"/>
              <a:buFont typeface="Helvetica Neue"/>
              <a:buChar char="●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Neformální skupiny mladých lidí</a:t>
            </a:r>
            <a:endParaRPr/>
          </a:p>
          <a:p>
            <a:pPr marL="270000" marR="0" lvl="0" indent="-270000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530"/>
              <a:buFont typeface="Helvetica Neue"/>
              <a:buChar char="●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Veřejná správa</a:t>
            </a:r>
            <a:endParaRPr/>
          </a:p>
          <a:p>
            <a:pPr marL="270000" marR="0" lvl="0" indent="-270000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530"/>
              <a:buFont typeface="Helvetica Neue"/>
              <a:buChar char="●"/>
            </a:pPr>
            <a:r>
              <a:rPr lang="cs-CZ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Firmy</a:t>
            </a:r>
            <a:endParaRPr/>
          </a:p>
        </p:txBody>
      </p:sp>
      <p:cxnSp>
        <p:nvCxnSpPr>
          <p:cNvPr id="1113" name="Google Shape;1113;p60"/>
          <p:cNvCxnSpPr/>
          <p:nvPr/>
        </p:nvCxnSpPr>
        <p:spPr>
          <a:xfrm>
            <a:off x="3971563" y="2520555"/>
            <a:ext cx="3332062" cy="0"/>
          </a:xfrm>
          <a:prstGeom prst="straightConnector1">
            <a:avLst/>
          </a:prstGeom>
          <a:noFill/>
          <a:ln w="47625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pic>
        <p:nvPicPr>
          <p:cNvPr id="12" name="Google Shape;605;p29">
            <a:extLst>
              <a:ext uri="{FF2B5EF4-FFF2-40B4-BE49-F238E27FC236}">
                <a16:creationId xmlns:a16="http://schemas.microsoft.com/office/drawing/2014/main" id="{A061D2C4-814C-714D-956F-D1F7B52793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2066" y="829383"/>
            <a:ext cx="1481559" cy="148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F9DBDE8-2DD0-F54E-9D51-C9E43839FD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14" name="Google Shape;320;p21">
            <a:extLst>
              <a:ext uri="{FF2B5EF4-FFF2-40B4-BE49-F238E27FC236}">
                <a16:creationId xmlns:a16="http://schemas.microsoft.com/office/drawing/2014/main" id="{D5AB6C3C-6D4F-B740-8F8A-1D1CC2C0D46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63"/>
          <p:cNvSpPr/>
          <p:nvPr/>
        </p:nvSpPr>
        <p:spPr>
          <a:xfrm>
            <a:off x="5198594" y="3423811"/>
            <a:ext cx="2323910" cy="2323910"/>
          </a:xfrm>
          <a:prstGeom prst="ellipse">
            <a:avLst/>
          </a:prstGeom>
          <a:noFill/>
          <a:ln w="635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585" y="4211782"/>
            <a:ext cx="3171314" cy="2113150"/>
          </a:xfrm>
          <a:prstGeom prst="rect">
            <a:avLst/>
          </a:prstGeom>
          <a:noFill/>
          <a:ln w="38100">
            <a:solidFill>
              <a:srgbClr val="C65F7B"/>
            </a:solidFill>
            <a:miter lim="800000"/>
          </a:ln>
        </p:spPr>
      </p:pic>
      <p:pic>
        <p:nvPicPr>
          <p:cNvPr id="1144" name="Google Shape;1144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135" y="4211782"/>
            <a:ext cx="3168931" cy="2113150"/>
          </a:xfrm>
          <a:prstGeom prst="rect">
            <a:avLst/>
          </a:prstGeom>
          <a:noFill/>
          <a:ln w="38100">
            <a:solidFill>
              <a:srgbClr val="C65F7B"/>
            </a:solidFill>
            <a:miter lim="800000"/>
          </a:ln>
        </p:spPr>
      </p:pic>
      <p:sp>
        <p:nvSpPr>
          <p:cNvPr id="1145" name="Google Shape;1145;p63"/>
          <p:cNvSpPr txBox="1">
            <a:spLocks noGrp="1"/>
          </p:cNvSpPr>
          <p:nvPr>
            <p:ph type="body" idx="1"/>
          </p:nvPr>
        </p:nvSpPr>
        <p:spPr>
          <a:xfrm>
            <a:off x="628650" y="1565995"/>
            <a:ext cx="5915025" cy="467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000"/>
              <a:buNone/>
            </a:pPr>
            <a:r>
              <a:rPr lang="cs-CZ" sz="20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Brno </a:t>
            </a:r>
            <a:r>
              <a:rPr lang="cs-CZ" sz="2000" b="1" dirty="0" err="1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for</a:t>
            </a:r>
            <a:r>
              <a:rPr lang="cs-CZ" sz="20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 </a:t>
            </a:r>
            <a:r>
              <a:rPr lang="cs-CZ" sz="2000" b="1" dirty="0" err="1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"/>
              </a:rPr>
              <a:t>you</a:t>
            </a:r>
            <a:endParaRPr sz="2000" b="1" dirty="0">
              <a:solidFill>
                <a:srgbClr val="C65F7B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270000" lvl="0" indent="-270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Systémové písmo"/>
              <a:buChar char="●"/>
            </a:pPr>
            <a:r>
              <a:rPr lang="cs-CZ" sz="1800" b="1" dirty="0">
                <a:latin typeface="Open Sans"/>
                <a:ea typeface="Open Sans"/>
                <a:cs typeface="Open Sans"/>
                <a:sym typeface="Open Sans"/>
              </a:rPr>
              <a:t>Školení pracovníků s mládeží na téma mediální </a:t>
            </a:r>
            <a:br>
              <a:rPr lang="cs-CZ" sz="18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800" b="1" dirty="0">
                <a:latin typeface="Open Sans"/>
                <a:ea typeface="Open Sans"/>
                <a:cs typeface="Open Sans"/>
                <a:sym typeface="Open Sans"/>
              </a:rPr>
              <a:t>gramotnosti</a:t>
            </a:r>
            <a:endParaRPr dirty="0"/>
          </a:p>
          <a:p>
            <a:pPr marL="270000" lvl="0" indent="-270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Systémové písmo"/>
              <a:buChar char="●"/>
            </a:pPr>
            <a:r>
              <a:rPr lang="cs-CZ" sz="2200" b="1" dirty="0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26</a:t>
            </a:r>
            <a:r>
              <a:rPr lang="cs-CZ" sz="1800" b="1" dirty="0">
                <a:latin typeface="Open Sans"/>
                <a:ea typeface="Open Sans"/>
                <a:cs typeface="Open Sans"/>
                <a:sym typeface="Open Sans"/>
              </a:rPr>
              <a:t> účastníků – </a:t>
            </a:r>
            <a:r>
              <a:rPr lang="cs-CZ" sz="2200" b="1" dirty="0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</a:t>
            </a:r>
            <a:r>
              <a:rPr lang="cs-CZ" sz="1800" b="1" dirty="0">
                <a:latin typeface="Open Sans"/>
                <a:ea typeface="Open Sans"/>
                <a:cs typeface="Open Sans"/>
                <a:sym typeface="Open Sans"/>
              </a:rPr>
              <a:t> dní</a:t>
            </a:r>
            <a:endParaRPr dirty="0"/>
          </a:p>
          <a:p>
            <a:pPr marL="270000" lvl="0" indent="-270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5000"/>
              <a:buFont typeface="Systémové písmo"/>
              <a:buChar char="●"/>
            </a:pPr>
            <a:r>
              <a:rPr lang="cs-CZ" sz="1800" b="1" dirty="0">
                <a:latin typeface="Open Sans"/>
                <a:ea typeface="Open Sans"/>
                <a:cs typeface="Open Sans"/>
                <a:sym typeface="Open Sans"/>
              </a:rPr>
              <a:t>Témata: </a:t>
            </a:r>
            <a:r>
              <a:rPr lang="cs-CZ" sz="1800" b="1" dirty="0">
                <a:solidFill>
                  <a:srgbClr val="C65F7B"/>
                </a:solidFill>
                <a:latin typeface="Open Sans"/>
                <a:ea typeface="Open Sans"/>
                <a:cs typeface="Open Sans"/>
                <a:sym typeface="Open Sans"/>
              </a:rPr>
              <a:t>média, současná propaganda, </a:t>
            </a:r>
            <a:br>
              <a:rPr lang="cs-CZ" sz="1800" b="1" dirty="0">
                <a:solidFill>
                  <a:srgbClr val="C65F7B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800" b="1" dirty="0">
                <a:solidFill>
                  <a:srgbClr val="C65F7B"/>
                </a:solidFill>
                <a:latin typeface="Open Sans"/>
                <a:ea typeface="Open Sans"/>
                <a:cs typeface="Open Sans"/>
                <a:sym typeface="Open Sans"/>
              </a:rPr>
              <a:t>mediální gramotnost</a:t>
            </a:r>
            <a:endParaRPr dirty="0">
              <a:solidFill>
                <a:srgbClr val="C65F7B"/>
              </a:solidFill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4B08C0C-1EA5-8B4F-AE22-7234E0B9F448}"/>
              </a:ext>
            </a:extLst>
          </p:cNvPr>
          <p:cNvGrpSpPr/>
          <p:nvPr/>
        </p:nvGrpSpPr>
        <p:grpSpPr>
          <a:xfrm>
            <a:off x="626327" y="502417"/>
            <a:ext cx="5729358" cy="539916"/>
            <a:chOff x="626327" y="502417"/>
            <a:chExt cx="5729358" cy="539916"/>
          </a:xfrm>
        </p:grpSpPr>
        <p:sp>
          <p:nvSpPr>
            <p:cNvPr id="1139" name="Google Shape;1139;p63"/>
            <p:cNvSpPr txBox="1"/>
            <p:nvPr/>
          </p:nvSpPr>
          <p:spPr>
            <a:xfrm>
              <a:off x="1344999" y="5024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CZECH THE FACTS OUT</a:t>
              </a:r>
              <a:endParaRPr dirty="0"/>
            </a:p>
          </p:txBody>
        </p:sp>
        <p:pic>
          <p:nvPicPr>
            <p:cNvPr id="40" name="Obrázek 39">
              <a:extLst>
                <a:ext uri="{FF2B5EF4-FFF2-40B4-BE49-F238E27FC236}">
                  <a16:creationId xmlns:a16="http://schemas.microsoft.com/office/drawing/2014/main" id="{96C7F863-ABA1-D54B-A644-47F18E785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327" y="508093"/>
              <a:ext cx="534240" cy="534240"/>
            </a:xfrm>
            <a:prstGeom prst="rect">
              <a:avLst/>
            </a:prstGeom>
            <a:solidFill>
              <a:srgbClr val="C65F7B"/>
            </a:solidFill>
          </p:spPr>
        </p:pic>
      </p:grp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286414-97EC-0647-84C0-BC77D130B3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12" name="Google Shape;320;p21">
            <a:extLst>
              <a:ext uri="{FF2B5EF4-FFF2-40B4-BE49-F238E27FC236}">
                <a16:creationId xmlns:a16="http://schemas.microsoft.com/office/drawing/2014/main" id="{8333EBA0-026C-E840-9944-8CA01F18102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08;p46">
            <a:extLst>
              <a:ext uri="{FF2B5EF4-FFF2-40B4-BE49-F238E27FC236}">
                <a16:creationId xmlns:a16="http://schemas.microsoft.com/office/drawing/2014/main" id="{B8E0692B-5FC8-324C-A767-A83A28D76000}"/>
              </a:ext>
            </a:extLst>
          </p:cNvPr>
          <p:cNvSpPr/>
          <p:nvPr/>
        </p:nvSpPr>
        <p:spPr>
          <a:xfrm>
            <a:off x="538858" y="1497509"/>
            <a:ext cx="2586953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9F29951-30D0-2541-95D8-E5B42256836C}"/>
              </a:ext>
            </a:extLst>
          </p:cNvPr>
          <p:cNvSpPr/>
          <p:nvPr/>
        </p:nvSpPr>
        <p:spPr>
          <a:xfrm>
            <a:off x="571507" y="1487877"/>
            <a:ext cx="2799838" cy="4924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Projekty spolupráce:</a:t>
            </a:r>
            <a:endParaRPr lang="cs-CZ" sz="18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2FAD536-941F-5E4F-A74A-67622CD455B1}"/>
              </a:ext>
            </a:extLst>
          </p:cNvPr>
          <p:cNvSpPr/>
          <p:nvPr/>
        </p:nvSpPr>
        <p:spPr>
          <a:xfrm>
            <a:off x="614229" y="2036504"/>
            <a:ext cx="6986065" cy="1692771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1800" b="1" dirty="0">
                <a:latin typeface="Open Sans"/>
                <a:ea typeface="Open Sans"/>
                <a:cs typeface="Open Sans"/>
              </a:rPr>
              <a:t>Minimálně </a:t>
            </a:r>
            <a:r>
              <a:rPr lang="cs-CZ" altLang="cs-CZ" sz="24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 organizace</a:t>
            </a:r>
            <a:r>
              <a:rPr lang="cs-CZ" altLang="cs-CZ" sz="2400" b="1" dirty="0">
                <a:solidFill>
                  <a:srgbClr val="FEC735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cs-CZ" altLang="cs-CZ" sz="1800" b="1" dirty="0">
                <a:latin typeface="Open Sans"/>
                <a:ea typeface="Open Sans"/>
                <a:cs typeface="Open Sans"/>
              </a:rPr>
              <a:t>z různých programových zemí</a:t>
            </a:r>
          </a:p>
          <a:p>
            <a:pPr>
              <a:spcAft>
                <a:spcPts val="1200"/>
              </a:spcAft>
            </a:pPr>
            <a:r>
              <a:rPr lang="cs-CZ" altLang="cs-CZ" sz="1800" b="1" dirty="0">
                <a:latin typeface="Open Sans"/>
                <a:ea typeface="Open Sans"/>
                <a:cs typeface="Open Sans"/>
              </a:rPr>
              <a:t>Žadatel (NNO, neformální skupiny mladých lidí, </a:t>
            </a:r>
            <a:br>
              <a:rPr lang="cs-CZ" altLang="cs-CZ" sz="1800" b="1" dirty="0">
                <a:latin typeface="Open Sans"/>
                <a:ea typeface="Open Sans"/>
                <a:cs typeface="Open Sans"/>
              </a:rPr>
            </a:br>
            <a:r>
              <a:rPr lang="cs-CZ" altLang="cs-CZ" sz="1800" b="1" dirty="0">
                <a:latin typeface="Open Sans"/>
                <a:ea typeface="Open Sans"/>
                <a:cs typeface="Open Sans"/>
              </a:rPr>
              <a:t>veřejná správa, firmy…) z programové země</a:t>
            </a:r>
          </a:p>
          <a:p>
            <a:pPr>
              <a:spcAft>
                <a:spcPts val="1200"/>
              </a:spcAft>
            </a:pPr>
            <a:r>
              <a:rPr lang="cs-CZ" altLang="cs-CZ" sz="1800" b="1" dirty="0">
                <a:latin typeface="Open Sans"/>
                <a:ea typeface="Open Sans"/>
                <a:cs typeface="Open Sans"/>
              </a:rPr>
              <a:t>Délka trvání </a:t>
            </a:r>
            <a:r>
              <a:rPr lang="cs-CZ" altLang="cs-CZ" sz="24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6–36 měsíců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8235C88-68A6-3541-A663-146065F567FE}"/>
              </a:ext>
            </a:extLst>
          </p:cNvPr>
          <p:cNvSpPr/>
          <p:nvPr/>
        </p:nvSpPr>
        <p:spPr>
          <a:xfrm>
            <a:off x="614230" y="4280898"/>
            <a:ext cx="6775398" cy="2185214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270000" indent="-270000">
              <a:spcAft>
                <a:spcPts val="1200"/>
              </a:spcAft>
              <a:buSzPct val="85000"/>
              <a:buFont typeface="Systémové písmo"/>
              <a:buChar char="●"/>
            </a:pPr>
            <a:r>
              <a:rPr lang="cs-CZ" sz="1800" dirty="0">
                <a:latin typeface="Open Sans"/>
                <a:ea typeface="Open Sans"/>
                <a:cs typeface="Open Sans"/>
                <a:sym typeface="Open Sans ExtraBold"/>
              </a:rPr>
              <a:t>Součástí mohou být mezinárodní projektová setkání, mezinárodní vzdělávací aktivity, v případě strategických partnerství zaměřených na rozvoj inovací také zásadní výstupy a diseminační akce.</a:t>
            </a:r>
          </a:p>
          <a:p>
            <a:pPr marL="270000" indent="-270000">
              <a:buSzPct val="85000"/>
              <a:buFont typeface="Systémové písmo"/>
              <a:buChar char="●"/>
            </a:pPr>
            <a:r>
              <a:rPr lang="cs-CZ" sz="1800" dirty="0">
                <a:latin typeface="Open Sans"/>
                <a:ea typeface="Open Sans"/>
                <a:cs typeface="Open Sans"/>
                <a:sym typeface="Open Sans ExtraBold"/>
              </a:rPr>
              <a:t>Projekty by měly přinášet systematické změny na poli práce </a:t>
            </a:r>
            <a:br>
              <a:rPr lang="cs-CZ" sz="1800" dirty="0">
                <a:latin typeface="Open Sans"/>
                <a:ea typeface="Open Sans"/>
                <a:cs typeface="Open Sans"/>
                <a:sym typeface="Open Sans ExtraBold"/>
              </a:rPr>
            </a:br>
            <a:r>
              <a:rPr lang="cs-CZ" sz="1800" dirty="0">
                <a:latin typeface="Open Sans"/>
                <a:ea typeface="Open Sans"/>
                <a:cs typeface="Open Sans"/>
                <a:sym typeface="Open Sans ExtraBold"/>
              </a:rPr>
              <a:t>s mládeží a dopad nejen na zapojené organizace, ale také </a:t>
            </a:r>
            <a:br>
              <a:rPr lang="cs-CZ" sz="1800" dirty="0">
                <a:latin typeface="Open Sans"/>
                <a:ea typeface="Open Sans"/>
                <a:cs typeface="Open Sans"/>
                <a:sym typeface="Open Sans ExtraBold"/>
              </a:rPr>
            </a:br>
            <a:r>
              <a:rPr lang="cs-CZ" sz="1800" dirty="0">
                <a:latin typeface="Open Sans"/>
                <a:ea typeface="Open Sans"/>
                <a:cs typeface="Open Sans"/>
                <a:sym typeface="Open Sans ExtraBold"/>
              </a:rPr>
              <a:t>na národní a mezinárodní úrovni.</a:t>
            </a:r>
          </a:p>
        </p:txBody>
      </p:sp>
      <p:cxnSp>
        <p:nvCxnSpPr>
          <p:cNvPr id="25" name="Google Shape;964;p49">
            <a:extLst>
              <a:ext uri="{FF2B5EF4-FFF2-40B4-BE49-F238E27FC236}">
                <a16:creationId xmlns:a16="http://schemas.microsoft.com/office/drawing/2014/main" id="{FF2122DB-E78C-014A-AF14-40489A0A159D}"/>
              </a:ext>
            </a:extLst>
          </p:cNvPr>
          <p:cNvCxnSpPr>
            <a:cxnSpLocks/>
          </p:cNvCxnSpPr>
          <p:nvPr/>
        </p:nvCxnSpPr>
        <p:spPr>
          <a:xfrm flipH="1">
            <a:off x="593451" y="4047042"/>
            <a:ext cx="6677842" cy="0"/>
          </a:xfrm>
          <a:prstGeom prst="straightConnector1">
            <a:avLst/>
          </a:prstGeom>
          <a:noFill/>
          <a:ln w="47625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FBD7DFA-343F-C14D-B5D9-4793B9ECEB61}"/>
              </a:ext>
            </a:extLst>
          </p:cNvPr>
          <p:cNvGrpSpPr/>
          <p:nvPr/>
        </p:nvGrpSpPr>
        <p:grpSpPr>
          <a:xfrm>
            <a:off x="634966" y="502417"/>
            <a:ext cx="5720633" cy="545287"/>
            <a:chOff x="634966" y="502417"/>
            <a:chExt cx="5720633" cy="545287"/>
          </a:xfrm>
        </p:grpSpPr>
        <p:sp>
          <p:nvSpPr>
            <p:cNvPr id="1119" name="Google Shape;1119;p61"/>
            <p:cNvSpPr txBox="1"/>
            <p:nvPr/>
          </p:nvSpPr>
          <p:spPr>
            <a:xfrm>
              <a:off x="1344999" y="502417"/>
              <a:ext cx="5010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ERASMUS+ MLÁDEŽ</a:t>
              </a:r>
              <a:endParaRPr sz="20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pic>
          <p:nvPicPr>
            <p:cNvPr id="55" name="Obrázek 54">
              <a:extLst>
                <a:ext uri="{FF2B5EF4-FFF2-40B4-BE49-F238E27FC236}">
                  <a16:creationId xmlns:a16="http://schemas.microsoft.com/office/drawing/2014/main" id="{6727C7B2-D233-7642-BA1F-70A6E38F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966" y="513464"/>
              <a:ext cx="534240" cy="534240"/>
            </a:xfrm>
            <a:prstGeom prst="rect">
              <a:avLst/>
            </a:prstGeom>
            <a:solidFill>
              <a:srgbClr val="C65F7B"/>
            </a:solidFill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A7CF0175-EEAA-8945-A0D4-3FC1EF8C0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13" name="Google Shape;320;p21">
            <a:extLst>
              <a:ext uri="{FF2B5EF4-FFF2-40B4-BE49-F238E27FC236}">
                <a16:creationId xmlns:a16="http://schemas.microsoft.com/office/drawing/2014/main" id="{6A06FABE-9169-ED4E-803F-BB39B36DDE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08;p46">
            <a:extLst>
              <a:ext uri="{FF2B5EF4-FFF2-40B4-BE49-F238E27FC236}">
                <a16:creationId xmlns:a16="http://schemas.microsoft.com/office/drawing/2014/main" id="{B8E0692B-5FC8-324C-A767-A83A28D76000}"/>
              </a:ext>
            </a:extLst>
          </p:cNvPr>
          <p:cNvSpPr/>
          <p:nvPr/>
        </p:nvSpPr>
        <p:spPr>
          <a:xfrm>
            <a:off x="538858" y="1497509"/>
            <a:ext cx="2586953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09F29951-30D0-2541-95D8-E5B42256836C}"/>
              </a:ext>
            </a:extLst>
          </p:cNvPr>
          <p:cNvSpPr/>
          <p:nvPr/>
        </p:nvSpPr>
        <p:spPr>
          <a:xfrm>
            <a:off x="571507" y="1487877"/>
            <a:ext cx="2799838" cy="4924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Projekty spolupráce:</a:t>
            </a:r>
            <a:endParaRPr lang="cs-CZ" sz="1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8235C88-68A6-3541-A663-146065F567FE}"/>
              </a:ext>
            </a:extLst>
          </p:cNvPr>
          <p:cNvSpPr/>
          <p:nvPr/>
        </p:nvSpPr>
        <p:spPr>
          <a:xfrm>
            <a:off x="614230" y="4280898"/>
            <a:ext cx="6775398" cy="1815882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lvl="0"/>
            <a:r>
              <a:rPr lang="cs-CZ" sz="1600" dirty="0"/>
              <a:t>CÍLE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Vytvoření mezinárodní spolupráce mladých lidí z venkovských oblastí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Zřízení sítě kontaktů s místními samosprávami, vládními organizacemi, regionálními a místními politiky a dalšími odborníky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Zřízení pěti Sněmů mládeže v České republice, Estonsku a Gruzii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Vznik rozvojových strategií mládeže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Vypracování manuálu pro fungování participativních rozpočtů</a:t>
            </a:r>
            <a:endParaRPr lang="cs-CZ" sz="2000" dirty="0">
              <a:latin typeface="Open Sans"/>
              <a:ea typeface="Open Sans"/>
              <a:cs typeface="Open Sans"/>
              <a:sym typeface="Open Sans ExtraBold"/>
            </a:endParaRPr>
          </a:p>
        </p:txBody>
      </p:sp>
      <p:cxnSp>
        <p:nvCxnSpPr>
          <p:cNvPr id="25" name="Google Shape;964;p49">
            <a:extLst>
              <a:ext uri="{FF2B5EF4-FFF2-40B4-BE49-F238E27FC236}">
                <a16:creationId xmlns:a16="http://schemas.microsoft.com/office/drawing/2014/main" id="{FF2122DB-E78C-014A-AF14-40489A0A159D}"/>
              </a:ext>
            </a:extLst>
          </p:cNvPr>
          <p:cNvCxnSpPr>
            <a:cxnSpLocks/>
          </p:cNvCxnSpPr>
          <p:nvPr/>
        </p:nvCxnSpPr>
        <p:spPr>
          <a:xfrm flipH="1">
            <a:off x="593451" y="4047042"/>
            <a:ext cx="6677842" cy="0"/>
          </a:xfrm>
          <a:prstGeom prst="straightConnector1">
            <a:avLst/>
          </a:prstGeom>
          <a:noFill/>
          <a:ln w="47625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FBD7DFA-343F-C14D-B5D9-4793B9ECEB61}"/>
              </a:ext>
            </a:extLst>
          </p:cNvPr>
          <p:cNvGrpSpPr/>
          <p:nvPr/>
        </p:nvGrpSpPr>
        <p:grpSpPr>
          <a:xfrm>
            <a:off x="634966" y="502417"/>
            <a:ext cx="5720633" cy="545287"/>
            <a:chOff x="634966" y="502417"/>
            <a:chExt cx="5720633" cy="545287"/>
          </a:xfrm>
        </p:grpSpPr>
        <p:sp>
          <p:nvSpPr>
            <p:cNvPr id="1119" name="Google Shape;1119;p61"/>
            <p:cNvSpPr txBox="1"/>
            <p:nvPr/>
          </p:nvSpPr>
          <p:spPr>
            <a:xfrm>
              <a:off x="1344999" y="502417"/>
              <a:ext cx="5010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ERASMUS+ MLÁDEŽ</a:t>
              </a:r>
              <a:endParaRPr sz="20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pic>
          <p:nvPicPr>
            <p:cNvPr id="55" name="Obrázek 54">
              <a:extLst>
                <a:ext uri="{FF2B5EF4-FFF2-40B4-BE49-F238E27FC236}">
                  <a16:creationId xmlns:a16="http://schemas.microsoft.com/office/drawing/2014/main" id="{6727C7B2-D233-7642-BA1F-70A6E38F5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966" y="513464"/>
              <a:ext cx="534240" cy="534240"/>
            </a:xfrm>
            <a:prstGeom prst="rect">
              <a:avLst/>
            </a:prstGeom>
            <a:solidFill>
              <a:srgbClr val="C65F7B"/>
            </a:solidFill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A7CF0175-EEAA-8945-A0D4-3FC1EF8C0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13" name="Google Shape;320;p21">
            <a:extLst>
              <a:ext uri="{FF2B5EF4-FFF2-40B4-BE49-F238E27FC236}">
                <a16:creationId xmlns:a16="http://schemas.microsoft.com/office/drawing/2014/main" id="{6A06FABE-9169-ED4E-803F-BB39B36DDE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500C6FEA-1E94-45A8-B025-79B5AB059FBE}"/>
              </a:ext>
            </a:extLst>
          </p:cNvPr>
          <p:cNvSpPr/>
          <p:nvPr/>
        </p:nvSpPr>
        <p:spPr>
          <a:xfrm>
            <a:off x="614229" y="2036504"/>
            <a:ext cx="6986065" cy="1785104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spcAft>
                <a:spcPts val="1200"/>
              </a:spcAft>
            </a:pPr>
            <a:r>
              <a:rPr lang="cs-CZ" altLang="cs-CZ" sz="1800" b="1" dirty="0">
                <a:latin typeface="Open Sans"/>
                <a:ea typeface="Open Sans"/>
                <a:cs typeface="Open Sans"/>
              </a:rPr>
              <a:t>MAS Šumperský venkov - Youth </a:t>
            </a:r>
            <a:r>
              <a:rPr lang="cs-CZ" altLang="cs-CZ" sz="1800" b="1" dirty="0" err="1">
                <a:latin typeface="Open Sans"/>
                <a:ea typeface="Open Sans"/>
                <a:cs typeface="Open Sans"/>
              </a:rPr>
              <a:t>Paricipation</a:t>
            </a:r>
            <a:r>
              <a:rPr lang="cs-CZ" altLang="cs-CZ" sz="1800" b="1" dirty="0">
                <a:latin typeface="Open Sans"/>
                <a:ea typeface="Open Sans"/>
                <a:cs typeface="Open Sans"/>
              </a:rPr>
              <a:t> In </a:t>
            </a:r>
            <a:r>
              <a:rPr lang="cs-CZ" altLang="cs-CZ" sz="1800" b="1" dirty="0" err="1">
                <a:latin typeface="Open Sans"/>
                <a:ea typeface="Open Sans"/>
                <a:cs typeface="Open Sans"/>
              </a:rPr>
              <a:t>Decision</a:t>
            </a:r>
            <a:r>
              <a:rPr lang="cs-CZ" altLang="cs-CZ" sz="1800" b="1" dirty="0">
                <a:latin typeface="Open Sans"/>
                <a:ea typeface="Open Sans"/>
                <a:cs typeface="Open Sans"/>
              </a:rPr>
              <a:t> </a:t>
            </a:r>
            <a:r>
              <a:rPr lang="cs-CZ" altLang="cs-CZ" sz="1800" b="1" dirty="0" err="1">
                <a:latin typeface="Open Sans"/>
                <a:ea typeface="Open Sans"/>
                <a:cs typeface="Open Sans"/>
              </a:rPr>
              <a:t>Making</a:t>
            </a:r>
            <a:endParaRPr lang="cs-CZ" altLang="cs-CZ" sz="1800" b="1" dirty="0">
              <a:latin typeface="Open Sans"/>
              <a:ea typeface="Open Sans"/>
              <a:cs typeface="Open Sans"/>
            </a:endParaRP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altLang="cs-CZ" sz="1800" dirty="0">
                <a:latin typeface="Open Sans"/>
                <a:ea typeface="Open Sans"/>
                <a:cs typeface="Open Sans"/>
              </a:rPr>
              <a:t>5 místních akčních skupin ze 3 zemí (ČR, Estonsko, Gruzie)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cs-CZ" altLang="cs-CZ" sz="1800" dirty="0">
                <a:latin typeface="Open Sans"/>
                <a:ea typeface="Open Sans"/>
                <a:cs typeface="Open Sans"/>
              </a:rPr>
              <a:t>Cíl: podpořit zapojení mladých lidí do tvorby regionální politiky prostřednictvím zřízení 5 parlamentů mládeže v České republice, Estonsku, Gruzii</a:t>
            </a:r>
          </a:p>
        </p:txBody>
      </p:sp>
    </p:spTree>
    <p:extLst>
      <p:ext uri="{BB962C8B-B14F-4D97-AF65-F5344CB8AC3E}">
        <p14:creationId xmlns:p14="http://schemas.microsoft.com/office/powerpoint/2010/main" val="666161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62"/>
          <p:cNvGrpSpPr/>
          <p:nvPr/>
        </p:nvGrpSpPr>
        <p:grpSpPr>
          <a:xfrm>
            <a:off x="639900" y="502417"/>
            <a:ext cx="5715699" cy="545287"/>
            <a:chOff x="1097100" y="985017"/>
            <a:chExt cx="5715699" cy="545287"/>
          </a:xfrm>
        </p:grpSpPr>
        <p:sp>
          <p:nvSpPr>
            <p:cNvPr id="1128" name="Google Shape;1128;p62"/>
            <p:cNvSpPr txBox="1"/>
            <p:nvPr/>
          </p:nvSpPr>
          <p:spPr>
            <a:xfrm>
              <a:off x="1802199" y="985017"/>
              <a:ext cx="5010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ERASMUS+ MLÁDEŽ</a:t>
              </a:r>
              <a:endParaRPr sz="20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  <p:pic>
          <p:nvPicPr>
            <p:cNvPr id="1129" name="Google Shape;1129;p6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65F7B"/>
            </a:solidFill>
            <a:ln>
              <a:noFill/>
            </a:ln>
          </p:spPr>
        </p:pic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F520B5F9-75BA-6D45-9814-C6220A21E500}"/>
              </a:ext>
            </a:extLst>
          </p:cNvPr>
          <p:cNvSpPr/>
          <p:nvPr/>
        </p:nvSpPr>
        <p:spPr>
          <a:xfrm>
            <a:off x="639900" y="1941189"/>
            <a:ext cx="6960396" cy="155427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cs-CZ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= nástroj, který podporuje mladé lidi a veřejné činitele, aby společně diskutovali a aby výstupy z těchto diskuzí byly zohledňovány v politickém procesu (politiky týkající se mládeže).</a:t>
            </a:r>
          </a:p>
          <a:p>
            <a:pPr marL="0" indent="0">
              <a:buNone/>
            </a:pPr>
            <a:r>
              <a:rPr lang="cs-CZ" sz="16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Cílem je aktivizace mladých lidí a jejich participace na demokratickém životě. Jejich zapojení mladých lidí do rozhodovacích procesů.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3B5AE49-DB82-7B4E-83FB-D631D8D32978}"/>
              </a:ext>
            </a:extLst>
          </p:cNvPr>
          <p:cNvSpPr/>
          <p:nvPr/>
        </p:nvSpPr>
        <p:spPr>
          <a:xfrm>
            <a:off x="648589" y="1317475"/>
            <a:ext cx="2504853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0"/>
            <a:r>
              <a:rPr lang="cs-CZ" sz="2400" b="1" dirty="0">
                <a:solidFill>
                  <a:srgbClr val="C65F7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Dialog mládeže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39C3A48-EBCD-3644-AAE8-93A7EFA4446E}"/>
              </a:ext>
            </a:extLst>
          </p:cNvPr>
          <p:cNvSpPr/>
          <p:nvPr/>
        </p:nvSpPr>
        <p:spPr>
          <a:xfrm>
            <a:off x="686755" y="3657510"/>
            <a:ext cx="6866686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cs-CZ" sz="1800" b="1" dirty="0">
                <a:solidFill>
                  <a:schemeClr val="dk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Open Sans ExtraBold"/>
              </a:rPr>
              <a:t>Národní i mezinárodní aktivity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49BCB01-356F-A64A-A582-6B51E3FBD24F}"/>
              </a:ext>
            </a:extLst>
          </p:cNvPr>
          <p:cNvSpPr/>
          <p:nvPr/>
        </p:nvSpPr>
        <p:spPr>
          <a:xfrm>
            <a:off x="648589" y="4192268"/>
            <a:ext cx="3932100" cy="20056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Mezinárodní projekty: </a:t>
            </a:r>
            <a:r>
              <a:rPr lang="cs-CZ" sz="16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min. 2 organizace</a:t>
            </a:r>
            <a:r>
              <a:rPr lang="cs-CZ" sz="16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(žadatel + partner)</a:t>
            </a:r>
          </a:p>
          <a:p>
            <a:pPr>
              <a:spcAft>
                <a:spcPts val="800"/>
              </a:spcAft>
            </a:pP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Národní projekty: stačí </a:t>
            </a:r>
            <a:r>
              <a:rPr lang="cs-CZ" sz="16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 organizace</a:t>
            </a:r>
          </a:p>
          <a:p>
            <a:pPr>
              <a:spcAft>
                <a:spcPts val="600"/>
              </a:spcAft>
            </a:pP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Žadatel: </a:t>
            </a:r>
            <a: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neziskové organizace, sdružení, nevládní organizace, veřejné orgány </a:t>
            </a:r>
            <a:b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na  místní úrovni, evropská NGO</a:t>
            </a:r>
          </a:p>
          <a:p>
            <a:pPr>
              <a:spcAft>
                <a:spcPts val="600"/>
              </a:spcAft>
            </a:pP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Doba trvání: </a:t>
            </a:r>
            <a:r>
              <a:rPr lang="cs-CZ" sz="16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3–24 měsíců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526B806-91BC-C740-97F0-3DCAD333E853}"/>
              </a:ext>
            </a:extLst>
          </p:cNvPr>
          <p:cNvSpPr/>
          <p:nvPr/>
        </p:nvSpPr>
        <p:spPr>
          <a:xfrm>
            <a:off x="4729858" y="4261914"/>
            <a:ext cx="3301409" cy="20826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Věk účastníků: </a:t>
            </a:r>
            <a:r>
              <a:rPr lang="cs-CZ" sz="16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13–30 let</a:t>
            </a: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</a:t>
            </a:r>
            <a:b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věk ostatních není omezen</a:t>
            </a:r>
          </a:p>
          <a:p>
            <a:pPr>
              <a:spcAft>
                <a:spcPts val="800"/>
              </a:spcAft>
            </a:pP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Počet účastníků: </a:t>
            </a:r>
            <a:b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cs-CZ" sz="1600" b="1" dirty="0">
                <a:solidFill>
                  <a:srgbClr val="C65F7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min. 30 mladých</a:t>
            </a:r>
          </a:p>
          <a:p>
            <a:pPr>
              <a:spcAft>
                <a:spcPts val="600"/>
              </a:spcAft>
            </a:pPr>
            <a:r>
              <a:rPr lang="cs-CZ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Uznatelní účastníci: </a:t>
            </a:r>
            <a: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mládež </a:t>
            </a:r>
            <a:b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(13–30 let), doprovodné </a:t>
            </a:r>
            <a:b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osoby, osoba s rozhodovací </a:t>
            </a:r>
            <a:b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cs-CZ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pravomocí, odborníci</a:t>
            </a:r>
          </a:p>
        </p:txBody>
      </p:sp>
      <p:cxnSp>
        <p:nvCxnSpPr>
          <p:cNvPr id="12" name="Google Shape;1003;p52">
            <a:extLst>
              <a:ext uri="{FF2B5EF4-FFF2-40B4-BE49-F238E27FC236}">
                <a16:creationId xmlns:a16="http://schemas.microsoft.com/office/drawing/2014/main" id="{D613CA3B-69D2-3D4C-9C57-9AB4238B4864}"/>
              </a:ext>
            </a:extLst>
          </p:cNvPr>
          <p:cNvCxnSpPr>
            <a:cxnSpLocks/>
          </p:cNvCxnSpPr>
          <p:nvPr/>
        </p:nvCxnSpPr>
        <p:spPr>
          <a:xfrm>
            <a:off x="4572000" y="4420307"/>
            <a:ext cx="0" cy="2019135"/>
          </a:xfrm>
          <a:prstGeom prst="straightConnector1">
            <a:avLst/>
          </a:prstGeom>
          <a:noFill/>
          <a:ln w="381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8BC02B25-0C60-5C47-A3BE-A008CBC4B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pic>
        <p:nvPicPr>
          <p:cNvPr id="14" name="Google Shape;320;p21">
            <a:extLst>
              <a:ext uri="{FF2B5EF4-FFF2-40B4-BE49-F238E27FC236}">
                <a16:creationId xmlns:a16="http://schemas.microsoft.com/office/drawing/2014/main" id="{4FA0CE81-F9A3-1E44-BF51-8D58A9AF00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639900" y="513464"/>
            <a:ext cx="5715785" cy="534240"/>
            <a:chOff x="1097100" y="996064"/>
            <a:chExt cx="5715785" cy="534240"/>
          </a:xfrm>
        </p:grpSpPr>
        <p:sp>
          <p:nvSpPr>
            <p:cNvPr id="132" name="Google Shape;132;p17"/>
            <p:cNvSpPr txBox="1"/>
            <p:nvPr/>
          </p:nvSpPr>
          <p:spPr>
            <a:xfrm>
              <a:off x="1802199" y="1011911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PŘÍMO ŘÍZENÉ ORGANIZACE MŠMT</a:t>
              </a:r>
              <a:endParaRPr/>
            </a:p>
          </p:txBody>
        </p:sp>
        <p:pic>
          <p:nvPicPr>
            <p:cNvPr id="133" name="Google Shape;1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FEC735"/>
            </a:solidFill>
            <a:ln>
              <a:noFill/>
            </a:ln>
          </p:spPr>
        </p:pic>
      </p:grpSp>
      <p:sp>
        <p:nvSpPr>
          <p:cNvPr id="143" name="Google Shape;143;p17"/>
          <p:cNvSpPr txBox="1"/>
          <p:nvPr/>
        </p:nvSpPr>
        <p:spPr>
          <a:xfrm>
            <a:off x="2355129" y="1310936"/>
            <a:ext cx="6327649" cy="52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90"/>
              </a:spcAft>
              <a:buNone/>
            </a:pPr>
            <a:r>
              <a:rPr lang="cs-CZ" sz="1600" b="1" dirty="0">
                <a:solidFill>
                  <a:srgbClr val="FEC73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DZS</a:t>
            </a:r>
            <a:r>
              <a:rPr lang="cs-CZ" sz="1600" b="1" dirty="0">
                <a:solidFill>
                  <a:srgbClr val="6FC5A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(Dům zahraniční spolupráce)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9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CERMAT 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(Centrum pro zjišťování </a:t>
            </a:r>
            <a:r>
              <a:rPr lang="cs-CZ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výsledků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vzdělávání)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9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 ČR 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cs-CZ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Antidopingovy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́ </a:t>
            </a:r>
            <a:r>
              <a:rPr lang="cs-CZ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výbor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ČR)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9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NTK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(Národní technická knihovna)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9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NIDV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(Národní institut pro další vzdělávání)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9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NÚV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(Národní ústav pro vzdělávání, školské </a:t>
            </a:r>
            <a:b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poradenské zařízení a zařízení pro další vzdělávání </a:t>
            </a:r>
            <a:b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pedagogických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pracovníků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9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VSC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(Vysokoškolské sportovní centrum MŠMT)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90"/>
              </a:spcAft>
              <a:buNone/>
            </a:pPr>
            <a:r>
              <a:rPr lang="cs-CZ" sz="16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Fulbrightova</a:t>
            </a: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komise 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 České republice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9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PC ČT 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(Pedagogické centrum pro polské národnostní </a:t>
            </a:r>
            <a:b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školství v Českém Těšíně)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NPMK </a:t>
            </a: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(Národní pedagogické muzeum a knihovna </a:t>
            </a:r>
            <a:b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J. A. Komenského</a:t>
            </a:r>
            <a:r>
              <a:rPr lang="cs-CZ" sz="15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50088" y="3632624"/>
            <a:ext cx="1203521" cy="130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45A7AC"/>
                </a:solidFill>
                <a:latin typeface="Open Sans"/>
                <a:ea typeface="Open Sans"/>
                <a:cs typeface="Open Sans"/>
                <a:sym typeface="Open Sans"/>
              </a:rPr>
              <a:t>Ministerstvo školství, </a:t>
            </a:r>
            <a:br>
              <a:rPr lang="cs-CZ" sz="1200" b="1" dirty="0">
                <a:solidFill>
                  <a:srgbClr val="45A7A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200" b="1" dirty="0">
                <a:solidFill>
                  <a:srgbClr val="45A7AC"/>
                </a:solidFill>
                <a:latin typeface="Open Sans"/>
                <a:ea typeface="Open Sans"/>
                <a:cs typeface="Open Sans"/>
                <a:sym typeface="Open Sans"/>
              </a:rPr>
              <a:t>mládeže </a:t>
            </a:r>
            <a:br>
              <a:rPr lang="cs-CZ" sz="1200" b="1" dirty="0">
                <a:solidFill>
                  <a:srgbClr val="45A7AC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200" b="1" dirty="0">
                <a:solidFill>
                  <a:srgbClr val="45A7AC"/>
                </a:solidFill>
                <a:latin typeface="Open Sans"/>
                <a:ea typeface="Open Sans"/>
                <a:cs typeface="Open Sans"/>
                <a:sym typeface="Open Sans"/>
              </a:rPr>
              <a:t>a tělovýchovy</a:t>
            </a:r>
            <a:endParaRPr dirty="0">
              <a:solidFill>
                <a:srgbClr val="45A7AC"/>
              </a:solidFill>
            </a:endParaRPr>
          </a:p>
        </p:txBody>
      </p:sp>
      <p:cxnSp>
        <p:nvCxnSpPr>
          <p:cNvPr id="146" name="Google Shape;146;p17"/>
          <p:cNvCxnSpPr>
            <a:cxnSpLocks/>
          </p:cNvCxnSpPr>
          <p:nvPr/>
        </p:nvCxnSpPr>
        <p:spPr>
          <a:xfrm>
            <a:off x="1865485" y="1436624"/>
            <a:ext cx="0" cy="439200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l="36963" r="37309"/>
          <a:stretch/>
        </p:blipFill>
        <p:spPr>
          <a:xfrm rot="10800000">
            <a:off x="7762580" y="314637"/>
            <a:ext cx="1065718" cy="6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736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146;p17">
            <a:extLst>
              <a:ext uri="{FF2B5EF4-FFF2-40B4-BE49-F238E27FC236}">
                <a16:creationId xmlns:a16="http://schemas.microsoft.com/office/drawing/2014/main" id="{8A6EDBB3-40AB-5E46-955D-356D68517A5C}"/>
              </a:ext>
            </a:extLst>
          </p:cNvPr>
          <p:cNvCxnSpPr>
            <a:cxnSpLocks/>
          </p:cNvCxnSpPr>
          <p:nvPr/>
        </p:nvCxnSpPr>
        <p:spPr>
          <a:xfrm flipH="1">
            <a:off x="1896447" y="1437474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3" name="Google Shape;146;p17">
            <a:extLst>
              <a:ext uri="{FF2B5EF4-FFF2-40B4-BE49-F238E27FC236}">
                <a16:creationId xmlns:a16="http://schemas.microsoft.com/office/drawing/2014/main" id="{2F54108D-C21F-2944-B271-A3B3E183D7F0}"/>
              </a:ext>
            </a:extLst>
          </p:cNvPr>
          <p:cNvCxnSpPr>
            <a:cxnSpLocks/>
          </p:cNvCxnSpPr>
          <p:nvPr/>
        </p:nvCxnSpPr>
        <p:spPr>
          <a:xfrm flipH="1">
            <a:off x="1896447" y="1847569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4" name="Google Shape;146;p17">
            <a:extLst>
              <a:ext uri="{FF2B5EF4-FFF2-40B4-BE49-F238E27FC236}">
                <a16:creationId xmlns:a16="http://schemas.microsoft.com/office/drawing/2014/main" id="{D4D83416-DA0E-674F-AF65-F6C8946473E5}"/>
              </a:ext>
            </a:extLst>
          </p:cNvPr>
          <p:cNvCxnSpPr>
            <a:cxnSpLocks/>
          </p:cNvCxnSpPr>
          <p:nvPr/>
        </p:nvCxnSpPr>
        <p:spPr>
          <a:xfrm flipH="1">
            <a:off x="1896447" y="2246580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5" name="Google Shape;146;p17">
            <a:extLst>
              <a:ext uri="{FF2B5EF4-FFF2-40B4-BE49-F238E27FC236}">
                <a16:creationId xmlns:a16="http://schemas.microsoft.com/office/drawing/2014/main" id="{7E8A491D-C586-4C49-8701-9A0B90403478}"/>
              </a:ext>
            </a:extLst>
          </p:cNvPr>
          <p:cNvCxnSpPr>
            <a:cxnSpLocks/>
          </p:cNvCxnSpPr>
          <p:nvPr/>
        </p:nvCxnSpPr>
        <p:spPr>
          <a:xfrm flipH="1">
            <a:off x="1896447" y="2662216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6" name="Google Shape;146;p17">
            <a:extLst>
              <a:ext uri="{FF2B5EF4-FFF2-40B4-BE49-F238E27FC236}">
                <a16:creationId xmlns:a16="http://schemas.microsoft.com/office/drawing/2014/main" id="{54042C7C-78E9-DB47-94BB-838AFEEC16ED}"/>
              </a:ext>
            </a:extLst>
          </p:cNvPr>
          <p:cNvCxnSpPr>
            <a:cxnSpLocks/>
          </p:cNvCxnSpPr>
          <p:nvPr/>
        </p:nvCxnSpPr>
        <p:spPr>
          <a:xfrm flipH="1">
            <a:off x="1896447" y="3066768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7" name="Google Shape;146;p17">
            <a:extLst>
              <a:ext uri="{FF2B5EF4-FFF2-40B4-BE49-F238E27FC236}">
                <a16:creationId xmlns:a16="http://schemas.microsoft.com/office/drawing/2014/main" id="{E222EE65-6DEA-2745-828A-A44A3645DB5E}"/>
              </a:ext>
            </a:extLst>
          </p:cNvPr>
          <p:cNvCxnSpPr>
            <a:cxnSpLocks/>
          </p:cNvCxnSpPr>
          <p:nvPr/>
        </p:nvCxnSpPr>
        <p:spPr>
          <a:xfrm flipH="1">
            <a:off x="1896447" y="3471320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8" name="Google Shape;146;p17">
            <a:extLst>
              <a:ext uri="{FF2B5EF4-FFF2-40B4-BE49-F238E27FC236}">
                <a16:creationId xmlns:a16="http://schemas.microsoft.com/office/drawing/2014/main" id="{1029AC0E-7263-2841-A653-B93E90DBE904}"/>
              </a:ext>
            </a:extLst>
          </p:cNvPr>
          <p:cNvCxnSpPr>
            <a:cxnSpLocks/>
          </p:cNvCxnSpPr>
          <p:nvPr/>
        </p:nvCxnSpPr>
        <p:spPr>
          <a:xfrm flipH="1">
            <a:off x="1896447" y="4369095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9" name="Google Shape;146;p17">
            <a:extLst>
              <a:ext uri="{FF2B5EF4-FFF2-40B4-BE49-F238E27FC236}">
                <a16:creationId xmlns:a16="http://schemas.microsoft.com/office/drawing/2014/main" id="{294114B4-D549-914D-8FAA-7A762ADBC9B8}"/>
              </a:ext>
            </a:extLst>
          </p:cNvPr>
          <p:cNvCxnSpPr>
            <a:cxnSpLocks/>
          </p:cNvCxnSpPr>
          <p:nvPr/>
        </p:nvCxnSpPr>
        <p:spPr>
          <a:xfrm flipH="1">
            <a:off x="1896447" y="4784732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0" name="Google Shape;146;p17">
            <a:extLst>
              <a:ext uri="{FF2B5EF4-FFF2-40B4-BE49-F238E27FC236}">
                <a16:creationId xmlns:a16="http://schemas.microsoft.com/office/drawing/2014/main" id="{C14566D9-A1D4-834F-AFCF-9429BEF15CBE}"/>
              </a:ext>
            </a:extLst>
          </p:cNvPr>
          <p:cNvCxnSpPr>
            <a:cxnSpLocks/>
          </p:cNvCxnSpPr>
          <p:nvPr/>
        </p:nvCxnSpPr>
        <p:spPr>
          <a:xfrm flipH="1">
            <a:off x="1896447" y="5189285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51" name="Google Shape;146;p17">
            <a:extLst>
              <a:ext uri="{FF2B5EF4-FFF2-40B4-BE49-F238E27FC236}">
                <a16:creationId xmlns:a16="http://schemas.microsoft.com/office/drawing/2014/main" id="{DA6EA2E4-97B2-A046-A3CE-AA174BEC704D}"/>
              </a:ext>
            </a:extLst>
          </p:cNvPr>
          <p:cNvCxnSpPr>
            <a:cxnSpLocks/>
          </p:cNvCxnSpPr>
          <p:nvPr/>
        </p:nvCxnSpPr>
        <p:spPr>
          <a:xfrm flipH="1">
            <a:off x="1896447" y="5831350"/>
            <a:ext cx="354620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BFD588D7-2D2C-C745-BF61-148CEEDB27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31" r="25421" b="32492"/>
          <a:stretch/>
        </p:blipFill>
        <p:spPr>
          <a:xfrm>
            <a:off x="438714" y="2484321"/>
            <a:ext cx="995862" cy="698147"/>
          </a:xfrm>
          <a:prstGeom prst="rect">
            <a:avLst/>
          </a:prstGeom>
        </p:spPr>
      </p:pic>
      <p:cxnSp>
        <p:nvCxnSpPr>
          <p:cNvPr id="21" name="Google Shape;146;p17">
            <a:extLst>
              <a:ext uri="{FF2B5EF4-FFF2-40B4-BE49-F238E27FC236}">
                <a16:creationId xmlns:a16="http://schemas.microsoft.com/office/drawing/2014/main" id="{6E7A20AA-7C1F-9942-AA3A-F8F25C05D43E}"/>
              </a:ext>
            </a:extLst>
          </p:cNvPr>
          <p:cNvCxnSpPr>
            <a:cxnSpLocks/>
          </p:cNvCxnSpPr>
          <p:nvPr/>
        </p:nvCxnSpPr>
        <p:spPr>
          <a:xfrm flipH="1">
            <a:off x="450088" y="3471502"/>
            <a:ext cx="1328789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639900" y="513464"/>
            <a:ext cx="5715785" cy="534240"/>
            <a:chOff x="1097100" y="996064"/>
            <a:chExt cx="5715785" cy="534240"/>
          </a:xfrm>
        </p:grpSpPr>
        <p:sp>
          <p:nvSpPr>
            <p:cNvPr id="132" name="Google Shape;132;p17"/>
            <p:cNvSpPr txBox="1"/>
            <p:nvPr/>
          </p:nvSpPr>
          <p:spPr>
            <a:xfrm>
              <a:off x="1802199" y="1011911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sym typeface="Open Sans ExtraBold"/>
                </a:rPr>
                <a:t>KONTAKT V KRAJI</a:t>
              </a:r>
              <a:endParaRPr dirty="0"/>
            </a:p>
          </p:txBody>
        </p:sp>
        <p:pic>
          <p:nvPicPr>
            <p:cNvPr id="133" name="Google Shape;1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FEC735"/>
            </a:solidFill>
            <a:ln>
              <a:noFill/>
            </a:ln>
          </p:spPr>
        </p:pic>
      </p:grpSp>
      <p:sp>
        <p:nvSpPr>
          <p:cNvPr id="143" name="Google Shape;143;p17"/>
          <p:cNvSpPr txBox="1"/>
          <p:nvPr/>
        </p:nvSpPr>
        <p:spPr>
          <a:xfrm>
            <a:off x="2376453" y="1326550"/>
            <a:ext cx="6327649" cy="52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l="36963" r="37309"/>
          <a:stretch/>
        </p:blipFill>
        <p:spPr>
          <a:xfrm rot="10800000">
            <a:off x="7762580" y="314637"/>
            <a:ext cx="1065718" cy="6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736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EF0A6FB-86C1-47CE-8EF6-B52540096542}"/>
              </a:ext>
            </a:extLst>
          </p:cNvPr>
          <p:cNvSpPr txBox="1"/>
          <p:nvPr/>
        </p:nvSpPr>
        <p:spPr>
          <a:xfrm>
            <a:off x="639901" y="2004969"/>
            <a:ext cx="65159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Regionální konzultantka Erasmus+ mládež </a:t>
            </a:r>
          </a:p>
          <a:p>
            <a:pPr algn="ctr"/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Vysočina</a:t>
            </a:r>
          </a:p>
          <a:p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 Havlíčková</a:t>
            </a:r>
          </a:p>
          <a:p>
            <a:pPr algn="ctr"/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eva@hodinah.cz</a:t>
            </a:r>
            <a:b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723 902 099</a:t>
            </a:r>
          </a:p>
        </p:txBody>
      </p:sp>
    </p:spTree>
    <p:extLst>
      <p:ext uri="{BB962C8B-B14F-4D97-AF65-F5344CB8AC3E}">
        <p14:creationId xmlns:p14="http://schemas.microsoft.com/office/powerpoint/2010/main" val="1951833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7"/>
          <p:cNvGrpSpPr/>
          <p:nvPr/>
        </p:nvGrpSpPr>
        <p:grpSpPr>
          <a:xfrm>
            <a:off x="639900" y="513464"/>
            <a:ext cx="5715785" cy="534240"/>
            <a:chOff x="1097100" y="996064"/>
            <a:chExt cx="5715785" cy="534240"/>
          </a:xfrm>
        </p:grpSpPr>
        <p:sp>
          <p:nvSpPr>
            <p:cNvPr id="132" name="Google Shape;132;p17"/>
            <p:cNvSpPr txBox="1"/>
            <p:nvPr/>
          </p:nvSpPr>
          <p:spPr>
            <a:xfrm>
              <a:off x="1802199" y="1011911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 dirty="0">
                  <a:solidFill>
                    <a:schemeClr val="dk1"/>
                  </a:solidFill>
                  <a:latin typeface="Open Sans ExtraBold"/>
                  <a:sym typeface="Open Sans ExtraBold"/>
                </a:rPr>
                <a:t>KONTAKT V DZS</a:t>
              </a:r>
              <a:endParaRPr dirty="0"/>
            </a:p>
          </p:txBody>
        </p:sp>
        <p:pic>
          <p:nvPicPr>
            <p:cNvPr id="133" name="Google Shape;1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FEC735"/>
            </a:solidFill>
            <a:ln>
              <a:noFill/>
            </a:ln>
          </p:spPr>
        </p:pic>
      </p:grpSp>
      <p:sp>
        <p:nvSpPr>
          <p:cNvPr id="143" name="Google Shape;143;p17"/>
          <p:cNvSpPr txBox="1"/>
          <p:nvPr/>
        </p:nvSpPr>
        <p:spPr>
          <a:xfrm>
            <a:off x="1344999" y="2127577"/>
            <a:ext cx="6327649" cy="52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l="36963" r="37309"/>
          <a:stretch/>
        </p:blipFill>
        <p:spPr>
          <a:xfrm rot="10800000">
            <a:off x="7762580" y="314637"/>
            <a:ext cx="1065718" cy="6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736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EF0A6FB-86C1-47CE-8EF6-B52540096542}"/>
              </a:ext>
            </a:extLst>
          </p:cNvPr>
          <p:cNvSpPr txBox="1"/>
          <p:nvPr/>
        </p:nvSpPr>
        <p:spPr>
          <a:xfrm>
            <a:off x="719800" y="3132029"/>
            <a:ext cx="65159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Ludmila Vávrová</a:t>
            </a:r>
          </a:p>
          <a:p>
            <a:pPr algn="ctr"/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Ludmila.vavrova@dzs.cz</a:t>
            </a:r>
            <a:b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cs-CZ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68305B-47CF-41F2-A0B2-4397126EC809}"/>
              </a:ext>
            </a:extLst>
          </p:cNvPr>
          <p:cNvSpPr/>
          <p:nvPr/>
        </p:nvSpPr>
        <p:spPr>
          <a:xfrm>
            <a:off x="1691754" y="18415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Kontaktní osoba - Erasmus+ mládež, Evropský sbor solidarity</a:t>
            </a:r>
          </a:p>
        </p:txBody>
      </p:sp>
    </p:spTree>
    <p:extLst>
      <p:ext uri="{BB962C8B-B14F-4D97-AF65-F5344CB8AC3E}">
        <p14:creationId xmlns:p14="http://schemas.microsoft.com/office/powerpoint/2010/main" val="1515517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" name="Google Shape;1277;p75"/>
          <p:cNvPicPr preferRelativeResize="0"/>
          <p:nvPr/>
        </p:nvPicPr>
        <p:blipFill rotWithShape="1">
          <a:blip r:embed="rId3">
            <a:alphaModFix/>
          </a:blip>
          <a:srcRect l="46849" r="25205"/>
          <a:stretch/>
        </p:blipFill>
        <p:spPr>
          <a:xfrm>
            <a:off x="6229480" y="309282"/>
            <a:ext cx="2605238" cy="6225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75"/>
          <p:cNvSpPr txBox="1"/>
          <p:nvPr/>
        </p:nvSpPr>
        <p:spPr>
          <a:xfrm>
            <a:off x="820271" y="1075759"/>
            <a:ext cx="2850776" cy="2850778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FONDY EHP</a:t>
            </a:r>
          </a:p>
          <a:p>
            <a:pPr marL="180000"/>
            <a:r>
              <a:rPr lang="cs-CZ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 ExtraBold"/>
              </a:rPr>
              <a:t>Fondy</a:t>
            </a:r>
          </a:p>
          <a:p>
            <a:pPr marL="180000"/>
            <a:r>
              <a:rPr lang="cs-CZ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 ExtraBold"/>
              </a:rPr>
              <a:t>Evropského hospodářského prostoru</a:t>
            </a:r>
            <a:endParaRPr lang="cs-CZ" sz="2400" dirty="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79" name="Google Shape;1279;p75"/>
          <p:cNvSpPr txBox="1"/>
          <p:nvPr/>
        </p:nvSpPr>
        <p:spPr>
          <a:xfrm>
            <a:off x="2850315" y="3105803"/>
            <a:ext cx="815842" cy="815842"/>
          </a:xfrm>
          <a:prstGeom prst="rect">
            <a:avLst/>
          </a:prstGeom>
          <a:solidFill>
            <a:srgbClr val="C37C9C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80" name="Google Shape;1280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1" y="4351376"/>
            <a:ext cx="2284970" cy="16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9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C697B94E-A618-1A4C-A70F-A22CF1A035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A55DD4A9-3AEC-7044-B9F5-2411B1B453A0}"/>
              </a:ext>
            </a:extLst>
          </p:cNvPr>
          <p:cNvGrpSpPr/>
          <p:nvPr/>
        </p:nvGrpSpPr>
        <p:grpSpPr>
          <a:xfrm>
            <a:off x="639900" y="502417"/>
            <a:ext cx="5715785" cy="545287"/>
            <a:chOff x="1097100" y="985017"/>
            <a:chExt cx="5715785" cy="545287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E26AA750-5249-124E-9480-E9A73C8C446C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FONDY EHP: PROGRAM VZDĚLÁVÁNÍ</a:t>
              </a:r>
              <a:endParaRPr lang="cs-CZ" dirty="0"/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C584F0E2-CF9D-FF4A-87DB-1E2909ED9F9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DCF21728-2D06-924A-B8A3-4AADB15D0C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2;p52">
            <a:extLst>
              <a:ext uri="{FF2B5EF4-FFF2-40B4-BE49-F238E27FC236}">
                <a16:creationId xmlns:a16="http://schemas.microsoft.com/office/drawing/2014/main" id="{72A6DE6B-E82D-1A49-8DB6-6EE2C7BA82E1}"/>
              </a:ext>
            </a:extLst>
          </p:cNvPr>
          <p:cNvCxnSpPr>
            <a:cxnSpLocks/>
          </p:cNvCxnSpPr>
          <p:nvPr/>
        </p:nvCxnSpPr>
        <p:spPr>
          <a:xfrm flipH="1">
            <a:off x="784102" y="4975167"/>
            <a:ext cx="451194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3;p52">
            <a:extLst>
              <a:ext uri="{FF2B5EF4-FFF2-40B4-BE49-F238E27FC236}">
                <a16:creationId xmlns:a16="http://schemas.microsoft.com/office/drawing/2014/main" id="{5C4A0F1F-21CA-8C4A-B083-65384ECC30CB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5" name="Google Shape;1002;p52">
            <a:extLst>
              <a:ext uri="{FF2B5EF4-FFF2-40B4-BE49-F238E27FC236}">
                <a16:creationId xmlns:a16="http://schemas.microsoft.com/office/drawing/2014/main" id="{EEABBFAE-0052-1045-A71F-4F3C923FC73D}"/>
              </a:ext>
            </a:extLst>
          </p:cNvPr>
          <p:cNvCxnSpPr>
            <a:cxnSpLocks/>
          </p:cNvCxnSpPr>
          <p:nvPr/>
        </p:nvCxnSpPr>
        <p:spPr>
          <a:xfrm flipH="1">
            <a:off x="784101" y="3213339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7" name="Google Shape;1002;p52">
            <a:extLst>
              <a:ext uri="{FF2B5EF4-FFF2-40B4-BE49-F238E27FC236}">
                <a16:creationId xmlns:a16="http://schemas.microsoft.com/office/drawing/2014/main" id="{7E317068-2DB6-5445-8A9F-8729CE715BFB}"/>
              </a:ext>
            </a:extLst>
          </p:cNvPr>
          <p:cNvCxnSpPr>
            <a:cxnSpLocks/>
          </p:cNvCxnSpPr>
          <p:nvPr/>
        </p:nvCxnSpPr>
        <p:spPr>
          <a:xfrm flipH="1">
            <a:off x="784101" y="2646180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8" name="Google Shape;1002;p52">
            <a:extLst>
              <a:ext uri="{FF2B5EF4-FFF2-40B4-BE49-F238E27FC236}">
                <a16:creationId xmlns:a16="http://schemas.microsoft.com/office/drawing/2014/main" id="{2397E3C8-FE2C-0A4C-A2A8-516330AB3EB0}"/>
              </a:ext>
            </a:extLst>
          </p:cNvPr>
          <p:cNvCxnSpPr>
            <a:cxnSpLocks/>
          </p:cNvCxnSpPr>
          <p:nvPr/>
        </p:nvCxnSpPr>
        <p:spPr>
          <a:xfrm flipH="1">
            <a:off x="784101" y="1697056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6" name="Zástupný symbol pro obsah 6">
            <a:extLst>
              <a:ext uri="{FF2B5EF4-FFF2-40B4-BE49-F238E27FC236}">
                <a16:creationId xmlns:a16="http://schemas.microsoft.com/office/drawing/2014/main" id="{D29384A4-782C-EC4B-B882-CCD75C549B06}"/>
              </a:ext>
            </a:extLst>
          </p:cNvPr>
          <p:cNvSpPr txBox="1">
            <a:spLocks/>
          </p:cNvSpPr>
          <p:nvPr/>
        </p:nvSpPr>
        <p:spPr>
          <a:xfrm>
            <a:off x="1344999" y="1509339"/>
            <a:ext cx="5843927" cy="4395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Projektová spolupráce s </a:t>
            </a:r>
            <a:r>
              <a:rPr lang="cs-CZ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Islandem, Lichtenštejnskem, Norskem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Celková alokace: </a:t>
            </a:r>
            <a:r>
              <a:rPr lang="cs-CZ" sz="2600" b="1" dirty="0">
                <a:solidFill>
                  <a:srgbClr val="00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7,6</a:t>
            </a:r>
            <a:r>
              <a:rPr lang="cs-CZ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mil. €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Jaké jsou cíle?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zvýšit úroveň lidského kapitálu a vzdělanostní </a:t>
            </a:r>
            <a:b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základny v ČR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posílení spolupráce mezi institucemi v ČR </a:t>
            </a:r>
            <a:b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 donorských státech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5000"/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Pro: 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MŠ až VŠ a další instituce/organizace</a:t>
            </a:r>
            <a:b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 působností v oblasti školního vzdělávání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5000"/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Výzvy: 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aktuálně otevřeno druhé kolo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5000"/>
              <a:buFont typeface="Arial"/>
              <a:buNone/>
            </a:pPr>
            <a:endParaRPr lang="cs-CZ" sz="1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ts val="4000"/>
              </a:lnSpc>
              <a:buFont typeface="Arial"/>
              <a:buNone/>
            </a:pPr>
            <a:endParaRPr lang="cs-CZ" sz="2500" dirty="0"/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BD160585-A965-E340-8B16-A046B4E2B98E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0" name="Google Shape;1002;p52">
            <a:extLst>
              <a:ext uri="{FF2B5EF4-FFF2-40B4-BE49-F238E27FC236}">
                <a16:creationId xmlns:a16="http://schemas.microsoft.com/office/drawing/2014/main" id="{72A6DE6B-E82D-1A49-8DB6-6EE2C7BA82E1}"/>
              </a:ext>
            </a:extLst>
          </p:cNvPr>
          <p:cNvCxnSpPr>
            <a:cxnSpLocks/>
          </p:cNvCxnSpPr>
          <p:nvPr/>
        </p:nvCxnSpPr>
        <p:spPr>
          <a:xfrm flipH="1">
            <a:off x="784102" y="5709457"/>
            <a:ext cx="451194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66421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434668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PROJEKTY MOBILIT</a:t>
              </a:r>
              <a:br>
                <a:rPr lang="cs-CZ" sz="2000" b="1" dirty="0">
                  <a:latin typeface="Open Sans ExtraBold"/>
                  <a:ea typeface="Open Sans ExtraBold"/>
                  <a:cs typeface="Open Sans ExtraBold"/>
                </a:rPr>
              </a:br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 OBCE - ZŘIZOVATELE ŠKOL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002;p52">
            <a:extLst>
              <a:ext uri="{FF2B5EF4-FFF2-40B4-BE49-F238E27FC236}">
                <a16:creationId xmlns:a16="http://schemas.microsoft.com/office/drawing/2014/main" id="{DBEDB82D-6446-C243-8291-00B3FF84D360}"/>
              </a:ext>
            </a:extLst>
          </p:cNvPr>
          <p:cNvCxnSpPr>
            <a:cxnSpLocks/>
          </p:cNvCxnSpPr>
          <p:nvPr/>
        </p:nvCxnSpPr>
        <p:spPr>
          <a:xfrm flipH="1">
            <a:off x="790138" y="4798417"/>
            <a:ext cx="451194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90137" y="4258350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5" name="Google Shape;1002;p52">
            <a:extLst>
              <a:ext uri="{FF2B5EF4-FFF2-40B4-BE49-F238E27FC236}">
                <a16:creationId xmlns:a16="http://schemas.microsoft.com/office/drawing/2014/main" id="{74B25340-F0F3-B844-9852-AE0222870545}"/>
              </a:ext>
            </a:extLst>
          </p:cNvPr>
          <p:cNvCxnSpPr>
            <a:cxnSpLocks/>
          </p:cNvCxnSpPr>
          <p:nvPr/>
        </p:nvCxnSpPr>
        <p:spPr>
          <a:xfrm flipH="1">
            <a:off x="790137" y="3832651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1897930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4999" y="1512916"/>
            <a:ext cx="6357963" cy="48316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Náplň: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studijní návštěva, stínování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 zaměstnance obce i zahraničních partnerů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partner – jakákoliv právnická osoba z Islandu, Lichtenštejnska nebo Norska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možnost zapojení více partnerů</a:t>
            </a:r>
          </a:p>
          <a:p>
            <a:pPr marL="0" indent="0">
              <a:lnSpc>
                <a:spcPts val="35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Cíl: 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zlepšit dovednosti a kompetence účastníků</a:t>
            </a:r>
            <a:b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Délka mobility: 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5 dnů až 2 měsíce včetně cesty</a:t>
            </a:r>
            <a:r>
              <a:rPr lang="cs-CZ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0" indent="0">
              <a:lnSpc>
                <a:spcPts val="3500"/>
              </a:lnSpc>
              <a:spcBef>
                <a:spcPts val="800"/>
              </a:spcBef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Podmínky</a:t>
            </a:r>
            <a:r>
              <a:rPr lang="cs-CZ" sz="22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žádost o projekt podává obec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délka projektu 13 měsíců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výše grantu: 1500 – 100 000 €</a:t>
            </a: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538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509045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PŘÍKLAD PROJEKTU MOBILIT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5" name="Google Shape;1002;p52">
            <a:extLst>
              <a:ext uri="{FF2B5EF4-FFF2-40B4-BE49-F238E27FC236}">
                <a16:creationId xmlns:a16="http://schemas.microsoft.com/office/drawing/2014/main" id="{74B25340-F0F3-B844-9852-AE0222870545}"/>
              </a:ext>
            </a:extLst>
          </p:cNvPr>
          <p:cNvCxnSpPr>
            <a:cxnSpLocks/>
          </p:cNvCxnSpPr>
          <p:nvPr/>
        </p:nvCxnSpPr>
        <p:spPr>
          <a:xfrm flipH="1">
            <a:off x="797089" y="3392077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7089" y="1631922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5000" y="1487978"/>
            <a:ext cx="6302010" cy="48565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Projekt: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příjemce grantu - Plzeňský kraj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partner - </a:t>
            </a:r>
            <a:r>
              <a:rPr lang="en-GB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Hordaland County Council, Bergen, </a:t>
            </a:r>
            <a:r>
              <a:rPr lang="en-GB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Norsko</a:t>
            </a:r>
            <a:endParaRPr lang="cs-CZ" sz="1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více na </a:t>
            </a:r>
            <a:r>
              <a:rPr lang="en-GB" sz="1800" dirty="0">
                <a:hlinkClick r:id="rId5"/>
              </a:rPr>
              <a:t>http://www.plzensky-kraj.cz/fondy-ehp-2014-2021-program-vzdelavani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9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Náplň a cíle: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4 studijní návštěvy (2 v Norsku, 2 v ČR)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předávání zkušeností a inspirace v oblasti vzdělávání žáků se speciálně vzdělávacími potřebami, zejména žáků mimořádně nadaných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 základě získaných informací zvážení změn </a:t>
            </a:r>
            <a:b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 metodických doporučeních pro ředitele škol jak v ČR, tak v Norsku</a:t>
            </a: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18723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434668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PROJEKTY INKLUZIVNÍHO VZDĚLÁVÁNÍ</a:t>
              </a:r>
              <a:br>
                <a:rPr lang="cs-CZ" sz="2000" b="1" dirty="0">
                  <a:latin typeface="Open Sans ExtraBold"/>
                  <a:ea typeface="Open Sans ExtraBold"/>
                  <a:cs typeface="Open Sans ExtraBold"/>
                </a:rPr>
              </a:br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 OBCE – ZŘIZOVATELE ŠKOL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90137" y="3851025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1789865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4999" y="1512916"/>
            <a:ext cx="6357963" cy="48316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Náplň: 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dlouhodobá práce s učiteli (školení, </a:t>
            </a:r>
            <a:r>
              <a:rPr lang="cs-CZ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mentoring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monitoring, vyhodnocení nově aplikovaných metod ve výuce)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Cíl: 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rozvoj kompetencí a dovedností učitelů v oblasti zavádění inkluzivního vzdělávání ve třídě se zaměřením na romské žáky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Podmínky: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minimálně jeden partner z Islandu, Lichtenštejnska nebo Norska (jakákoliv právnická osoba)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možnost partnera z ČR (jakákoliv právnická osoba)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délka projektu: 12 nebo 24 měsíců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výše grantu: 50 000 – 200 000 €</a:t>
            </a: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2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2848351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988019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434668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PŘÍKLAD PROJEKTY INKLUZIVNÍHO VZDĚLÁVÁNÍ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1798177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4999" y="1512916"/>
            <a:ext cx="6357963" cy="48316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Žadatel projektu uspořádá školení, připraví metodické pomůcky nebo výukové materiály, zajistí konzultace a monitoring učitelů škol v obci/okrese/regionu.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 projektu se vždy musí aktivně podílet i instituce ze zahraničí.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Na české straně může s projektem pomáhat partner/partneři např. NNO, vysoká škola, kraj apod.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Možnosti zapojení:</a:t>
            </a:r>
          </a:p>
          <a:p>
            <a:pPr indent="-457200">
              <a:lnSpc>
                <a:spcPct val="100000"/>
              </a:lnSpc>
              <a:buAutoNum type="alphaLcPeriod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Obec je žadatelem a hlavním koordinátorem.</a:t>
            </a:r>
          </a:p>
          <a:p>
            <a:pPr indent="-457200">
              <a:lnSpc>
                <a:spcPct val="100000"/>
              </a:lnSpc>
              <a:buAutoNum type="alphaLcPeriod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Žadatelem je nezisková organizace, kraj nebo vysoká škola a obec je pouze partnerem projektu.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9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1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2715347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2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3408074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4075863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90625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434668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PROJEKTY MOBILIT PRO MŠ, ZŠ</a:t>
              </a:r>
              <a:endParaRPr lang="cs-CZ" dirty="0"/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1856366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5000" y="1512916"/>
            <a:ext cx="6223990" cy="48316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Náplň: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výukový pobyt pro učitele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studijní návštěva, stínování pro jakéhokoliv zaměstnance školy (např. učitel, výchovný poradce, ředitel, ekonom, účetní)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asistentská stáž – možnost pozvat si zahraničního vysokoškolského studenta – budoucího učitele, aby v rámci praxe vyučoval na české MŠ, ZŠ</a:t>
            </a:r>
          </a:p>
          <a:p>
            <a:pPr marL="0" indent="0">
              <a:lnSpc>
                <a:spcPts val="35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Cíl: 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zlepšit dovednosti a kompetence účastníků</a:t>
            </a:r>
            <a:endParaRPr lang="cs-CZ" sz="1800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1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4336330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9403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434668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PROJEKTY MOBILIT PRO MŠ, ZŠ</a:t>
              </a:r>
              <a:endParaRPr lang="cs-CZ" dirty="0"/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90137" y="2404610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0137" y="1831428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4999" y="1512916"/>
            <a:ext cx="6357963" cy="48316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Délka mobility: 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5 dnů až 2 měsíce včetně cesty</a:t>
            </a:r>
            <a:r>
              <a:rPr lang="cs-CZ" sz="1800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0" indent="0">
              <a:lnSpc>
                <a:spcPts val="3500"/>
              </a:lnSpc>
              <a:spcBef>
                <a:spcPts val="80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Podmínky: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partner – jakákoliv právnická osoba z Islandu, Lichtenštejnska nebo Norska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možnost zapojení více partnerů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možnost kombinovat jednotlivé typy pobytů v jedné žádosti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žádost o projekt podává česká škola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délka projektu 13 měsíců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výše grantu: 1500 – 100 000 €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None/>
            </a:pPr>
            <a:endParaRPr lang="cs-CZ" sz="1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ts val="3500"/>
              </a:lnSpc>
              <a:buNone/>
            </a:pPr>
            <a:endParaRPr lang="cs-CZ" sz="1900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747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64;p18">
            <a:extLst>
              <a:ext uri="{FF2B5EF4-FFF2-40B4-BE49-F238E27FC236}">
                <a16:creationId xmlns:a16="http://schemas.microsoft.com/office/drawing/2014/main" id="{1F7B3C70-71A3-6A4A-B34C-78BF55F26436}"/>
              </a:ext>
            </a:extLst>
          </p:cNvPr>
          <p:cNvGrpSpPr/>
          <p:nvPr/>
        </p:nvGrpSpPr>
        <p:grpSpPr>
          <a:xfrm>
            <a:off x="639900" y="502417"/>
            <a:ext cx="5715785" cy="545287"/>
            <a:chOff x="1097100" y="985017"/>
            <a:chExt cx="5715785" cy="545287"/>
          </a:xfrm>
        </p:grpSpPr>
        <p:sp>
          <p:nvSpPr>
            <p:cNvPr id="5" name="Google Shape;165;p18">
              <a:extLst>
                <a:ext uri="{FF2B5EF4-FFF2-40B4-BE49-F238E27FC236}">
                  <a16:creationId xmlns:a16="http://schemas.microsoft.com/office/drawing/2014/main" id="{BF4F36CB-E4F7-E641-9787-CE1B03946C3F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0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DZS ADMINISTRUJE</a:t>
              </a:r>
              <a:endParaRPr/>
            </a:p>
          </p:txBody>
        </p:sp>
        <p:pic>
          <p:nvPicPr>
            <p:cNvPr id="6" name="Google Shape;166;p18">
              <a:extLst>
                <a:ext uri="{FF2B5EF4-FFF2-40B4-BE49-F238E27FC236}">
                  <a16:creationId xmlns:a16="http://schemas.microsoft.com/office/drawing/2014/main" id="{04D388AB-4AD7-364C-8572-12F7B70F372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FEC735"/>
            </a:solidFill>
            <a:ln>
              <a:noFill/>
            </a:ln>
          </p:spPr>
        </p:pic>
      </p:grpSp>
      <p:pic>
        <p:nvPicPr>
          <p:cNvPr id="7" name="Google Shape;192;p18">
            <a:extLst>
              <a:ext uri="{FF2B5EF4-FFF2-40B4-BE49-F238E27FC236}">
                <a16:creationId xmlns:a16="http://schemas.microsoft.com/office/drawing/2014/main" id="{D5F9D193-9A87-6A48-9E11-2B4E5756C1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963" r="37309"/>
          <a:stretch/>
        </p:blipFill>
        <p:spPr>
          <a:xfrm rot="10800000">
            <a:off x="7762580" y="314637"/>
            <a:ext cx="1065718" cy="6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3;p18">
            <a:extLst>
              <a:ext uri="{FF2B5EF4-FFF2-40B4-BE49-F238E27FC236}">
                <a16:creationId xmlns:a16="http://schemas.microsoft.com/office/drawing/2014/main" id="{99955299-74DD-9C45-BB65-A53F780AE7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736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167;p18">
            <a:extLst>
              <a:ext uri="{FF2B5EF4-FFF2-40B4-BE49-F238E27FC236}">
                <a16:creationId xmlns:a16="http://schemas.microsoft.com/office/drawing/2014/main" id="{A82BB87E-1D2E-4246-83D3-6330E65EE203}"/>
              </a:ext>
            </a:extLst>
          </p:cNvPr>
          <p:cNvGrpSpPr/>
          <p:nvPr/>
        </p:nvGrpSpPr>
        <p:grpSpPr>
          <a:xfrm>
            <a:off x="920427" y="1610836"/>
            <a:ext cx="1312131" cy="1312132"/>
            <a:chOff x="1328920" y="2116869"/>
            <a:chExt cx="1312131" cy="1312132"/>
          </a:xfrm>
        </p:grpSpPr>
        <p:sp>
          <p:nvSpPr>
            <p:cNvPr id="10" name="Google Shape;168;p18">
              <a:extLst>
                <a:ext uri="{FF2B5EF4-FFF2-40B4-BE49-F238E27FC236}">
                  <a16:creationId xmlns:a16="http://schemas.microsoft.com/office/drawing/2014/main" id="{622ECE5D-8CF0-4448-9C9F-3A491656F52D}"/>
                </a:ext>
              </a:extLst>
            </p:cNvPr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Erasmus+</a:t>
              </a:r>
              <a:endParaRPr/>
            </a:p>
          </p:txBody>
        </p:sp>
        <p:sp>
          <p:nvSpPr>
            <p:cNvPr id="11" name="Google Shape;169;p18">
              <a:extLst>
                <a:ext uri="{FF2B5EF4-FFF2-40B4-BE49-F238E27FC236}">
                  <a16:creationId xmlns:a16="http://schemas.microsoft.com/office/drawing/2014/main" id="{F866EC5E-DB98-D949-B0CD-B1E07EBEDC92}"/>
                </a:ext>
              </a:extLst>
            </p:cNvPr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61A1D7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2" name="Google Shape;179;p18">
            <a:extLst>
              <a:ext uri="{FF2B5EF4-FFF2-40B4-BE49-F238E27FC236}">
                <a16:creationId xmlns:a16="http://schemas.microsoft.com/office/drawing/2014/main" id="{01809746-EC33-3747-BC93-E28836A4AAA8}"/>
              </a:ext>
            </a:extLst>
          </p:cNvPr>
          <p:cNvSpPr txBox="1"/>
          <p:nvPr/>
        </p:nvSpPr>
        <p:spPr>
          <a:xfrm>
            <a:off x="2415518" y="1607022"/>
            <a:ext cx="1364237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Erasmus+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vysokoškolské vzdělávání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Erasmus+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odborné vzdělávání a příprava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Erasmus+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školní vzdělávání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Erasmus+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mládež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Erasmus+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vzdělávání dospělých</a:t>
            </a:r>
            <a:endParaRPr dirty="0"/>
          </a:p>
        </p:txBody>
      </p:sp>
      <p:grpSp>
        <p:nvGrpSpPr>
          <p:cNvPr id="13" name="Google Shape;189;p18">
            <a:extLst>
              <a:ext uri="{FF2B5EF4-FFF2-40B4-BE49-F238E27FC236}">
                <a16:creationId xmlns:a16="http://schemas.microsoft.com/office/drawing/2014/main" id="{8C6A2A16-EE65-8949-A516-2C9EC69769CE}"/>
              </a:ext>
            </a:extLst>
          </p:cNvPr>
          <p:cNvGrpSpPr/>
          <p:nvPr/>
        </p:nvGrpSpPr>
        <p:grpSpPr>
          <a:xfrm>
            <a:off x="920427" y="3266175"/>
            <a:ext cx="1312131" cy="1312132"/>
            <a:chOff x="1328920" y="2116869"/>
            <a:chExt cx="1312131" cy="1312132"/>
          </a:xfrm>
        </p:grpSpPr>
        <p:sp>
          <p:nvSpPr>
            <p:cNvPr id="14" name="Google Shape;190;p18">
              <a:extLst>
                <a:ext uri="{FF2B5EF4-FFF2-40B4-BE49-F238E27FC236}">
                  <a16:creationId xmlns:a16="http://schemas.microsoft.com/office/drawing/2014/main" id="{003E134C-8C7D-2D40-8746-8C77429CE690}"/>
                </a:ext>
              </a:extLst>
            </p:cNvPr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Evropský sbor solidarity</a:t>
              </a:r>
              <a:endParaRPr/>
            </a:p>
          </p:txBody>
        </p:sp>
        <p:sp>
          <p:nvSpPr>
            <p:cNvPr id="15" name="Google Shape;191;p18">
              <a:extLst>
                <a:ext uri="{FF2B5EF4-FFF2-40B4-BE49-F238E27FC236}">
                  <a16:creationId xmlns:a16="http://schemas.microsoft.com/office/drawing/2014/main" id="{5DB78238-8F1A-4940-904D-4D986B8FA935}"/>
                </a:ext>
              </a:extLst>
            </p:cNvPr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9280BC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6" name="Google Shape;170;p18">
            <a:extLst>
              <a:ext uri="{FF2B5EF4-FFF2-40B4-BE49-F238E27FC236}">
                <a16:creationId xmlns:a16="http://schemas.microsoft.com/office/drawing/2014/main" id="{CDFC9C1D-98E3-B744-B71D-BBC4DD711843}"/>
              </a:ext>
            </a:extLst>
          </p:cNvPr>
          <p:cNvGrpSpPr/>
          <p:nvPr/>
        </p:nvGrpSpPr>
        <p:grpSpPr>
          <a:xfrm>
            <a:off x="920427" y="4921514"/>
            <a:ext cx="1312131" cy="1312132"/>
            <a:chOff x="1328920" y="2116869"/>
            <a:chExt cx="1312131" cy="1312132"/>
          </a:xfrm>
        </p:grpSpPr>
        <p:sp>
          <p:nvSpPr>
            <p:cNvPr id="17" name="Google Shape;171;p18">
              <a:extLst>
                <a:ext uri="{FF2B5EF4-FFF2-40B4-BE49-F238E27FC236}">
                  <a16:creationId xmlns:a16="http://schemas.microsoft.com/office/drawing/2014/main" id="{C207C1D0-2314-9A44-ADD9-9A0B38968983}"/>
                </a:ext>
              </a:extLst>
            </p:cNvPr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Multilaterální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 dirty="0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spolupráce</a:t>
              </a:r>
              <a:endParaRPr dirty="0"/>
            </a:p>
          </p:txBody>
        </p:sp>
        <p:sp>
          <p:nvSpPr>
            <p:cNvPr id="18" name="Google Shape;172;p18">
              <a:extLst>
                <a:ext uri="{FF2B5EF4-FFF2-40B4-BE49-F238E27FC236}">
                  <a16:creationId xmlns:a16="http://schemas.microsoft.com/office/drawing/2014/main" id="{57A625D7-F575-734F-BBD8-1F02A95DAB67}"/>
                </a:ext>
              </a:extLst>
            </p:cNvPr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ED7D3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" name="Google Shape;184;p18">
            <a:extLst>
              <a:ext uri="{FF2B5EF4-FFF2-40B4-BE49-F238E27FC236}">
                <a16:creationId xmlns:a16="http://schemas.microsoft.com/office/drawing/2014/main" id="{7D6C9E32-4ACF-234A-9B4F-9382A22EF3B2}"/>
              </a:ext>
            </a:extLst>
          </p:cNvPr>
          <p:cNvSpPr txBox="1"/>
          <p:nvPr/>
        </p:nvSpPr>
        <p:spPr>
          <a:xfrm>
            <a:off x="2415518" y="4912713"/>
            <a:ext cx="13121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AIA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Akademická informační agentura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AKTION Česká republika – Rakousko,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spolupráce ve vědě </a:t>
            </a:r>
            <a:b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vzdělávání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CEEPUS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Středoevropský výměnný program </a:t>
            </a:r>
            <a:b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 univerzitní studia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Fondy EHP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" name="Google Shape;173;p18">
            <a:extLst>
              <a:ext uri="{FF2B5EF4-FFF2-40B4-BE49-F238E27FC236}">
                <a16:creationId xmlns:a16="http://schemas.microsoft.com/office/drawing/2014/main" id="{C9559AA6-9F13-2249-B178-1C42F3069B03}"/>
              </a:ext>
            </a:extLst>
          </p:cNvPr>
          <p:cNvGrpSpPr/>
          <p:nvPr/>
        </p:nvGrpSpPr>
        <p:grpSpPr>
          <a:xfrm>
            <a:off x="4461250" y="1610835"/>
            <a:ext cx="1312131" cy="1312132"/>
            <a:chOff x="1328920" y="2116869"/>
            <a:chExt cx="1312131" cy="1312132"/>
          </a:xfrm>
        </p:grpSpPr>
        <p:sp>
          <p:nvSpPr>
            <p:cNvPr id="21" name="Google Shape;174;p18">
              <a:extLst>
                <a:ext uri="{FF2B5EF4-FFF2-40B4-BE49-F238E27FC236}">
                  <a16:creationId xmlns:a16="http://schemas.microsoft.com/office/drawing/2014/main" id="{AD43BF75-315D-3B4B-A6F4-447E5EB3F016}"/>
                </a:ext>
              </a:extLst>
            </p:cNvPr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Zahraniční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studenti </a:t>
              </a:r>
              <a:b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</a:b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v ČR</a:t>
              </a:r>
              <a:endParaRPr/>
            </a:p>
          </p:txBody>
        </p:sp>
        <p:sp>
          <p:nvSpPr>
            <p:cNvPr id="22" name="Google Shape;175;p18">
              <a:extLst>
                <a:ext uri="{FF2B5EF4-FFF2-40B4-BE49-F238E27FC236}">
                  <a16:creationId xmlns:a16="http://schemas.microsoft.com/office/drawing/2014/main" id="{02B4D65B-DBE8-484C-A865-9EC17FDCF0F2}"/>
                </a:ext>
              </a:extLst>
            </p:cNvPr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B3D356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" name="Google Shape;176;p18">
            <a:extLst>
              <a:ext uri="{FF2B5EF4-FFF2-40B4-BE49-F238E27FC236}">
                <a16:creationId xmlns:a16="http://schemas.microsoft.com/office/drawing/2014/main" id="{2D34A116-A6E4-1D4A-A8D1-71E2EB69E171}"/>
              </a:ext>
            </a:extLst>
          </p:cNvPr>
          <p:cNvGrpSpPr/>
          <p:nvPr/>
        </p:nvGrpSpPr>
        <p:grpSpPr>
          <a:xfrm>
            <a:off x="4461251" y="3266174"/>
            <a:ext cx="1312131" cy="1312132"/>
            <a:chOff x="1328920" y="2116869"/>
            <a:chExt cx="1312131" cy="1312132"/>
          </a:xfrm>
        </p:grpSpPr>
        <p:sp>
          <p:nvSpPr>
            <p:cNvPr id="24" name="Google Shape;177;p18">
              <a:extLst>
                <a:ext uri="{FF2B5EF4-FFF2-40B4-BE49-F238E27FC236}">
                  <a16:creationId xmlns:a16="http://schemas.microsoft.com/office/drawing/2014/main" id="{9E25627C-3FFE-884C-B9C6-39C469C6240D}"/>
                </a:ext>
              </a:extLst>
            </p:cNvPr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Čeština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v zahraničí</a:t>
              </a:r>
              <a:endParaRPr/>
            </a:p>
          </p:txBody>
        </p:sp>
        <p:sp>
          <p:nvSpPr>
            <p:cNvPr id="25" name="Google Shape;178;p18">
              <a:extLst>
                <a:ext uri="{FF2B5EF4-FFF2-40B4-BE49-F238E27FC236}">
                  <a16:creationId xmlns:a16="http://schemas.microsoft.com/office/drawing/2014/main" id="{A4248F50-C960-8E43-8BB6-072B6BA18392}"/>
                </a:ext>
              </a:extLst>
            </p:cNvPr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F2676E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6" name="Google Shape;185;p18">
            <a:extLst>
              <a:ext uri="{FF2B5EF4-FFF2-40B4-BE49-F238E27FC236}">
                <a16:creationId xmlns:a16="http://schemas.microsoft.com/office/drawing/2014/main" id="{C263D3F3-EEC7-2147-8B28-16D75DF457B0}"/>
              </a:ext>
            </a:extLst>
          </p:cNvPr>
          <p:cNvSpPr txBox="1"/>
          <p:nvPr/>
        </p:nvSpPr>
        <p:spPr>
          <a:xfrm>
            <a:off x="5947812" y="1610835"/>
            <a:ext cx="131213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Studium cizinců v ČR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Study in </a:t>
            </a:r>
            <a:r>
              <a:rPr lang="cs-CZ" sz="9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Czech Republic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186;p18">
            <a:extLst>
              <a:ext uri="{FF2B5EF4-FFF2-40B4-BE49-F238E27FC236}">
                <a16:creationId xmlns:a16="http://schemas.microsoft.com/office/drawing/2014/main" id="{A414A90F-A1C5-9F4B-BE45-1EB9D3DA854A}"/>
              </a:ext>
            </a:extLst>
          </p:cNvPr>
          <p:cNvSpPr txBox="1"/>
          <p:nvPr/>
        </p:nvSpPr>
        <p:spPr>
          <a:xfrm>
            <a:off x="5965617" y="3266174"/>
            <a:ext cx="151835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 podpory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českého kulturního dědictví v zahraničí 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Lektoráty češtiny v zahraničí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 podpory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českého kulturního dědictví v zahraničí 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Krajanský vzdělávací program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Učitelé Evropských škol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" name="Google Shape;194;p18">
            <a:extLst>
              <a:ext uri="{FF2B5EF4-FFF2-40B4-BE49-F238E27FC236}">
                <a16:creationId xmlns:a16="http://schemas.microsoft.com/office/drawing/2014/main" id="{8AABD104-4966-3244-A8DD-E62BF5C76D4B}"/>
              </a:ext>
            </a:extLst>
          </p:cNvPr>
          <p:cNvGrpSpPr/>
          <p:nvPr/>
        </p:nvGrpSpPr>
        <p:grpSpPr>
          <a:xfrm>
            <a:off x="4461250" y="4912713"/>
            <a:ext cx="1312131" cy="1312132"/>
            <a:chOff x="1328920" y="2116869"/>
            <a:chExt cx="1312131" cy="1312132"/>
          </a:xfrm>
        </p:grpSpPr>
        <p:sp>
          <p:nvSpPr>
            <p:cNvPr id="29" name="Google Shape;195;p18">
              <a:extLst>
                <a:ext uri="{FF2B5EF4-FFF2-40B4-BE49-F238E27FC236}">
                  <a16:creationId xmlns:a16="http://schemas.microsoft.com/office/drawing/2014/main" id="{8C2D2A55-5C59-B946-AF4B-3348EA16B487}"/>
                </a:ext>
              </a:extLst>
            </p:cNvPr>
            <p:cNvSpPr txBox="1"/>
            <p:nvPr/>
          </p:nvSpPr>
          <p:spPr>
            <a:xfrm>
              <a:off x="1328920" y="2116869"/>
              <a:ext cx="1312131" cy="1312132"/>
            </a:xfrm>
            <a:prstGeom prst="rect">
              <a:avLst/>
            </a:prstGeom>
            <a:solidFill>
              <a:schemeClr val="lt1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08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Podpůrné aktivity </a:t>
              </a:r>
              <a:b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</a:br>
              <a:r>
                <a:rPr lang="cs-CZ" sz="12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a sítě</a:t>
              </a:r>
              <a:endParaRPr/>
            </a:p>
          </p:txBody>
        </p:sp>
        <p:sp>
          <p:nvSpPr>
            <p:cNvPr id="30" name="Google Shape;196;p18">
              <a:extLst>
                <a:ext uri="{FF2B5EF4-FFF2-40B4-BE49-F238E27FC236}">
                  <a16:creationId xmlns:a16="http://schemas.microsoft.com/office/drawing/2014/main" id="{0BC566E7-FE31-F142-B24F-6D95AD4E14D5}"/>
                </a:ext>
              </a:extLst>
            </p:cNvPr>
            <p:cNvSpPr txBox="1"/>
            <p:nvPr/>
          </p:nvSpPr>
          <p:spPr>
            <a:xfrm>
              <a:off x="2251874" y="3039823"/>
              <a:ext cx="389177" cy="389177"/>
            </a:xfrm>
            <a:prstGeom prst="rect">
              <a:avLst/>
            </a:prstGeom>
            <a:solidFill>
              <a:srgbClr val="8A9297"/>
            </a:solidFill>
            <a:ln w="508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44000" tIns="108000" rIns="1080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1" name="Google Shape;197;p18">
            <a:extLst>
              <a:ext uri="{FF2B5EF4-FFF2-40B4-BE49-F238E27FC236}">
                <a16:creationId xmlns:a16="http://schemas.microsoft.com/office/drawing/2014/main" id="{03F9A174-28C5-784E-AADE-E436DC5476B0}"/>
              </a:ext>
            </a:extLst>
          </p:cNvPr>
          <p:cNvSpPr txBox="1"/>
          <p:nvPr/>
        </p:nvSpPr>
        <p:spPr>
          <a:xfrm>
            <a:off x="5963687" y="4831668"/>
            <a:ext cx="1518357" cy="223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EPALE 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Elektronická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platforma pro vzdělávání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dospělých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v Evropě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EUN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European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9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Schoolnet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Euroguidance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Poradenská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síť Evropské komise</a:t>
            </a:r>
            <a:endParaRPr dirty="0"/>
          </a:p>
          <a:p>
            <a:pPr lvl="0"/>
            <a:r>
              <a:rPr lang="cs-CZ" sz="9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Eurodesk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Evropská</a:t>
            </a:r>
            <a:endParaRPr lang="cs-CZ" sz="900" dirty="0"/>
          </a:p>
          <a:p>
            <a:pPr lvl="0"/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informační síť pro mládež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Eurydice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Evropská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informační síť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eTwinning</a:t>
            </a: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Evropská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online platforma učitelů</a:t>
            </a:r>
            <a:endParaRPr dirty="0"/>
          </a:p>
        </p:txBody>
      </p:sp>
      <p:sp>
        <p:nvSpPr>
          <p:cNvPr id="32" name="Google Shape;179;p18">
            <a:extLst>
              <a:ext uri="{FF2B5EF4-FFF2-40B4-BE49-F238E27FC236}">
                <a16:creationId xmlns:a16="http://schemas.microsoft.com/office/drawing/2014/main" id="{DDE4BC1D-59AF-FF47-B789-BCE3E22EEE62}"/>
              </a:ext>
            </a:extLst>
          </p:cNvPr>
          <p:cNvSpPr txBox="1"/>
          <p:nvPr/>
        </p:nvSpPr>
        <p:spPr>
          <a:xfrm>
            <a:off x="2415518" y="3262200"/>
            <a:ext cx="1364237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Dobrovolnické projekty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Dobrovolnická partnerství</a:t>
            </a:r>
          </a:p>
          <a:p>
            <a:pPr lvl="0"/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Solidární projekty</a:t>
            </a:r>
          </a:p>
          <a:p>
            <a:pPr lvl="0"/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Pracovní místa a stáže</a:t>
            </a:r>
            <a:endParaRPr dirty="0"/>
          </a:p>
        </p:txBody>
      </p:sp>
      <p:cxnSp>
        <p:nvCxnSpPr>
          <p:cNvPr id="33" name="Google Shape;187;p18">
            <a:extLst>
              <a:ext uri="{FF2B5EF4-FFF2-40B4-BE49-F238E27FC236}">
                <a16:creationId xmlns:a16="http://schemas.microsoft.com/office/drawing/2014/main" id="{5A82FA5B-2C24-8345-AF3C-FAAB3F0FB8A6}"/>
              </a:ext>
            </a:extLst>
          </p:cNvPr>
          <p:cNvCxnSpPr>
            <a:cxnSpLocks/>
          </p:cNvCxnSpPr>
          <p:nvPr/>
        </p:nvCxnSpPr>
        <p:spPr>
          <a:xfrm>
            <a:off x="694337" y="1047704"/>
            <a:ext cx="0" cy="259104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39" name="Google Shape;180;p18">
            <a:extLst>
              <a:ext uri="{FF2B5EF4-FFF2-40B4-BE49-F238E27FC236}">
                <a16:creationId xmlns:a16="http://schemas.microsoft.com/office/drawing/2014/main" id="{5042C862-C1F1-A34E-8069-255BEE7BE21E}"/>
              </a:ext>
            </a:extLst>
          </p:cNvPr>
          <p:cNvCxnSpPr>
            <a:cxnSpLocks/>
          </p:cNvCxnSpPr>
          <p:nvPr/>
        </p:nvCxnSpPr>
        <p:spPr>
          <a:xfrm>
            <a:off x="694337" y="1306808"/>
            <a:ext cx="4678148" cy="0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" name="Google Shape;180;p18">
            <a:extLst>
              <a:ext uri="{FF2B5EF4-FFF2-40B4-BE49-F238E27FC236}">
                <a16:creationId xmlns:a16="http://schemas.microsoft.com/office/drawing/2014/main" id="{7B154B90-DE23-1943-AE5E-895F000B0E32}"/>
              </a:ext>
            </a:extLst>
          </p:cNvPr>
          <p:cNvCxnSpPr>
            <a:cxnSpLocks/>
          </p:cNvCxnSpPr>
          <p:nvPr/>
        </p:nvCxnSpPr>
        <p:spPr>
          <a:xfrm>
            <a:off x="5372485" y="1306808"/>
            <a:ext cx="0" cy="302039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3" name="Google Shape;180;p18">
            <a:extLst>
              <a:ext uri="{FF2B5EF4-FFF2-40B4-BE49-F238E27FC236}">
                <a16:creationId xmlns:a16="http://schemas.microsoft.com/office/drawing/2014/main" id="{CA94564C-E7C3-184A-8A56-2D9D06A83123}"/>
              </a:ext>
            </a:extLst>
          </p:cNvPr>
          <p:cNvCxnSpPr>
            <a:cxnSpLocks/>
          </p:cNvCxnSpPr>
          <p:nvPr/>
        </p:nvCxnSpPr>
        <p:spPr>
          <a:xfrm>
            <a:off x="5372485" y="2961988"/>
            <a:ext cx="0" cy="302039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4" name="Google Shape;180;p18">
            <a:extLst>
              <a:ext uri="{FF2B5EF4-FFF2-40B4-BE49-F238E27FC236}">
                <a16:creationId xmlns:a16="http://schemas.microsoft.com/office/drawing/2014/main" id="{FB32C098-D211-BA44-BA17-8A634F2081EF}"/>
              </a:ext>
            </a:extLst>
          </p:cNvPr>
          <p:cNvCxnSpPr>
            <a:cxnSpLocks/>
          </p:cNvCxnSpPr>
          <p:nvPr/>
        </p:nvCxnSpPr>
        <p:spPr>
          <a:xfrm>
            <a:off x="5372485" y="4605593"/>
            <a:ext cx="0" cy="302039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6" name="Google Shape;180;p18">
            <a:extLst>
              <a:ext uri="{FF2B5EF4-FFF2-40B4-BE49-F238E27FC236}">
                <a16:creationId xmlns:a16="http://schemas.microsoft.com/office/drawing/2014/main" id="{09008BA4-2C83-8F47-BD53-37426E263F6A}"/>
              </a:ext>
            </a:extLst>
          </p:cNvPr>
          <p:cNvCxnSpPr>
            <a:cxnSpLocks/>
          </p:cNvCxnSpPr>
          <p:nvPr/>
        </p:nvCxnSpPr>
        <p:spPr>
          <a:xfrm>
            <a:off x="1830632" y="1306808"/>
            <a:ext cx="0" cy="302039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7" name="Google Shape;180;p18">
            <a:extLst>
              <a:ext uri="{FF2B5EF4-FFF2-40B4-BE49-F238E27FC236}">
                <a16:creationId xmlns:a16="http://schemas.microsoft.com/office/drawing/2014/main" id="{EF769229-9D62-CF43-8701-F0D8E836ED13}"/>
              </a:ext>
            </a:extLst>
          </p:cNvPr>
          <p:cNvCxnSpPr>
            <a:cxnSpLocks/>
          </p:cNvCxnSpPr>
          <p:nvPr/>
        </p:nvCxnSpPr>
        <p:spPr>
          <a:xfrm>
            <a:off x="1830632" y="2961988"/>
            <a:ext cx="0" cy="302039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8" name="Google Shape;180;p18">
            <a:extLst>
              <a:ext uri="{FF2B5EF4-FFF2-40B4-BE49-F238E27FC236}">
                <a16:creationId xmlns:a16="http://schemas.microsoft.com/office/drawing/2014/main" id="{F9B6D916-414B-7F48-967B-2A30ABB3C37A}"/>
              </a:ext>
            </a:extLst>
          </p:cNvPr>
          <p:cNvCxnSpPr>
            <a:cxnSpLocks/>
          </p:cNvCxnSpPr>
          <p:nvPr/>
        </p:nvCxnSpPr>
        <p:spPr>
          <a:xfrm>
            <a:off x="1830632" y="4605593"/>
            <a:ext cx="0" cy="302039"/>
          </a:xfrm>
          <a:prstGeom prst="straightConnector1">
            <a:avLst/>
          </a:prstGeom>
          <a:noFill/>
          <a:ln w="3175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58720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966245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PROJEKTY INSTITUCIONÁLNÍ SPOLUPRÁCE</a:t>
              </a:r>
              <a:br>
                <a:rPr lang="cs-CZ" sz="2000" b="1" dirty="0">
                  <a:latin typeface="Open Sans ExtraBold"/>
                  <a:ea typeface="Open Sans ExtraBold"/>
                  <a:cs typeface="Open Sans ExtraBold"/>
                </a:rPr>
              </a:br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 MŠ, ZŠ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75789" y="4532671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75789" y="1773239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4999" y="1463040"/>
            <a:ext cx="6357963" cy="48814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Aktivity vzájemného učení a výměny příkladů dobré praxe: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pravidelná výměna znalostí a zkušeností v oblasti výukových metod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realizace workshopů, kulatých stolů, seminářů (i on-line)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mobility zaměstnanců (max. 14 dní včetně cesty)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využít nově získané kompetence a zkušenosti na rozvoj školních plánů nebo strategie internacionalizace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chemeClr val="tx1"/>
                </a:solidFill>
              </a:rPr>
              <a:t>vyzkoušení nově získaných zkušeností ve výuce</a:t>
            </a:r>
            <a:endParaRPr lang="cs-CZ" sz="1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ts val="3500"/>
              </a:lnSpc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Modernizace nebo inovace kurikula: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práce na kurikulu, výukovém materiálu, studii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vyzkoušení nově získaných zkušeností ve výuce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929807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966245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PROJEKTY INSTITUCIONÁLNÍ SPOLUPRÁCE PRO MŠ, ZŠ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002;p52">
            <a:extLst>
              <a:ext uri="{FF2B5EF4-FFF2-40B4-BE49-F238E27FC236}">
                <a16:creationId xmlns:a16="http://schemas.microsoft.com/office/drawing/2014/main" id="{DBEDB82D-6446-C243-8291-00B3FF84D360}"/>
              </a:ext>
            </a:extLst>
          </p:cNvPr>
          <p:cNvCxnSpPr>
            <a:cxnSpLocks/>
          </p:cNvCxnSpPr>
          <p:nvPr/>
        </p:nvCxnSpPr>
        <p:spPr>
          <a:xfrm flipH="1">
            <a:off x="797427" y="4224840"/>
            <a:ext cx="451194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97427" y="3111195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7427" y="1773239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5000" y="1487978"/>
            <a:ext cx="6223990" cy="48565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Cíl: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posílení spolupráce mezi partnerskými institucemi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dopad na výuku - aplikovat nové metody a postupy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lépe reagovat na potřeby studentů</a:t>
            </a:r>
          </a:p>
          <a:p>
            <a:pPr marL="0" indent="0">
              <a:lnSpc>
                <a:spcPts val="3500"/>
              </a:lnSpc>
              <a:spcBef>
                <a:spcPts val="800"/>
              </a:spcBef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Prioritní témata: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inkluzivní vzdělávání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demokracie a aktivní občanství</a:t>
            </a:r>
          </a:p>
          <a:p>
            <a:pPr marL="0" indent="0">
              <a:lnSpc>
                <a:spcPts val="3500"/>
              </a:lnSpc>
              <a:spcBef>
                <a:spcPts val="800"/>
              </a:spcBef>
              <a:buFont typeface="Arial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Podmínky: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žádost o projekt podává česká škola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možnost zapojit české partnery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délka projektu 12 nebo 24 měsíců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výše grantu: 20 000 – 150 000 €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endParaRPr lang="cs-CZ" sz="1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ts val="3500"/>
              </a:lnSpc>
              <a:spcBef>
                <a:spcPts val="800"/>
              </a:spcBef>
              <a:buFont typeface="Arial"/>
              <a:buNone/>
            </a:pPr>
            <a:endParaRPr lang="cs-CZ" sz="2200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06641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509045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PROJEKTY INSTITUCIONÁLNÍ SPOLUPRÁCE</a:t>
              </a:r>
              <a:br>
                <a:rPr lang="cs-CZ" sz="2000" b="1" dirty="0">
                  <a:latin typeface="Open Sans ExtraBold"/>
                  <a:ea typeface="Open Sans ExtraBold"/>
                  <a:cs typeface="Open Sans ExtraBold"/>
                </a:rPr>
              </a:br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PŘÍKLAD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5" name="Google Shape;1002;p52">
            <a:extLst>
              <a:ext uri="{FF2B5EF4-FFF2-40B4-BE49-F238E27FC236}">
                <a16:creationId xmlns:a16="http://schemas.microsoft.com/office/drawing/2014/main" id="{74B25340-F0F3-B844-9852-AE0222870545}"/>
              </a:ext>
            </a:extLst>
          </p:cNvPr>
          <p:cNvCxnSpPr>
            <a:cxnSpLocks/>
          </p:cNvCxnSpPr>
          <p:nvPr/>
        </p:nvCxnSpPr>
        <p:spPr>
          <a:xfrm flipH="1">
            <a:off x="797089" y="2685496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97089" y="1631922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20062" y="1487978"/>
            <a:ext cx="6302010" cy="48565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Projekt: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příjemce grantu – ZŠ Angel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partner – </a:t>
            </a:r>
            <a:r>
              <a:rPr lang="cs-CZ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Røsvik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skole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Røsvik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Norsko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Náplň a cíle: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systematická podpora výuky k demokratickým hodnotám a aktivnímu občanství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první rok</a:t>
            </a:r>
          </a:p>
          <a:p>
            <a:pPr marL="727200" lvl="2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tři aktivity zaměřené na sdílení dobré praxe (prezenční, v ČR i v Norsku)</a:t>
            </a:r>
          </a:p>
          <a:p>
            <a:pPr marL="727200" lvl="2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popis a výběr nejlepších příkladů</a:t>
            </a:r>
          </a:p>
          <a:p>
            <a:pPr marL="727200" lvl="2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analýza současné praxe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druhý rok</a:t>
            </a:r>
          </a:p>
          <a:p>
            <a:pPr marL="727200" lvl="2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vytvoření sylabu na základě analýzy </a:t>
            </a:r>
          </a:p>
          <a:p>
            <a:pPr marL="727200" lvl="2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implementace vhodných metod do školních osnov obou škol</a:t>
            </a:r>
          </a:p>
          <a:p>
            <a:pPr marL="727200" lvl="2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diseminace výsledků mezi další školy</a:t>
            </a: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17073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966245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PODMÍNKY PROJEKTŮ FONDŮ EHP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002;p52">
            <a:extLst>
              <a:ext uri="{FF2B5EF4-FFF2-40B4-BE49-F238E27FC236}">
                <a16:creationId xmlns:a16="http://schemas.microsoft.com/office/drawing/2014/main" id="{DBEDB82D-6446-C243-8291-00B3FF84D360}"/>
              </a:ext>
            </a:extLst>
          </p:cNvPr>
          <p:cNvCxnSpPr>
            <a:cxnSpLocks/>
          </p:cNvCxnSpPr>
          <p:nvPr/>
        </p:nvCxnSpPr>
        <p:spPr>
          <a:xfrm flipH="1">
            <a:off x="775788" y="3609696"/>
            <a:ext cx="451194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75787" y="3119508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5" name="Google Shape;1002;p52">
            <a:extLst>
              <a:ext uri="{FF2B5EF4-FFF2-40B4-BE49-F238E27FC236}">
                <a16:creationId xmlns:a16="http://schemas.microsoft.com/office/drawing/2014/main" id="{74B25340-F0F3-B844-9852-AE0222870545}"/>
              </a:ext>
            </a:extLst>
          </p:cNvPr>
          <p:cNvCxnSpPr>
            <a:cxnSpLocks/>
          </p:cNvCxnSpPr>
          <p:nvPr/>
        </p:nvCxnSpPr>
        <p:spPr>
          <a:xfrm flipH="1">
            <a:off x="775787" y="4929931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75787" y="1756615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4999" y="1463040"/>
            <a:ext cx="6357963" cy="48814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Uzávěrka předkládání žádostí: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Projekty mobility 12. 2. 2020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Projekty institucionální spolupráce 19. 2. 2020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Projekty inkluzivního vzdělávání 11. 3. 2020</a:t>
            </a:r>
          </a:p>
          <a:p>
            <a:pPr marL="0" indent="0">
              <a:lnSpc>
                <a:spcPts val="3500"/>
              </a:lnSpc>
              <a:buFont typeface="Arial"/>
              <a:buNone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Začátek všech projektů 1. srpna 2020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Minimálně jeden partner z Islandu, Lichtenštejnska nebo Norska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Žadatelem i partnery projektu mohou být pouze instituce, nikoliv jednotlivci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Spolufinancování není vyžadování (výjimka žadatel NNO)</a:t>
            </a:r>
          </a:p>
          <a:p>
            <a:pPr marL="0" indent="0">
              <a:lnSpc>
                <a:spcPct val="100000"/>
              </a:lnSpc>
              <a:buFont typeface="Arial"/>
              <a:buNone/>
            </a:pPr>
            <a:endParaRPr lang="cs-CZ" sz="1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7" name="Google Shape;1002;p52">
            <a:extLst>
              <a:ext uri="{FF2B5EF4-FFF2-40B4-BE49-F238E27FC236}">
                <a16:creationId xmlns:a16="http://schemas.microsoft.com/office/drawing/2014/main" id="{DBEDB82D-6446-C243-8291-00B3FF84D360}"/>
              </a:ext>
            </a:extLst>
          </p:cNvPr>
          <p:cNvCxnSpPr>
            <a:cxnSpLocks/>
          </p:cNvCxnSpPr>
          <p:nvPr/>
        </p:nvCxnSpPr>
        <p:spPr>
          <a:xfrm flipH="1">
            <a:off x="775788" y="4260861"/>
            <a:ext cx="451194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33802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966245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PŘÍPRAVNÉ NÁVŠTĚVY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1002;p52">
            <a:extLst>
              <a:ext uri="{FF2B5EF4-FFF2-40B4-BE49-F238E27FC236}">
                <a16:creationId xmlns:a16="http://schemas.microsoft.com/office/drawing/2014/main" id="{DBEDB82D-6446-C243-8291-00B3FF84D360}"/>
              </a:ext>
            </a:extLst>
          </p:cNvPr>
          <p:cNvCxnSpPr>
            <a:cxnSpLocks/>
          </p:cNvCxnSpPr>
          <p:nvPr/>
        </p:nvCxnSpPr>
        <p:spPr>
          <a:xfrm flipH="1">
            <a:off x="775790" y="4972985"/>
            <a:ext cx="451194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75789" y="3302387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5" name="Google Shape;1002;p52">
            <a:extLst>
              <a:ext uri="{FF2B5EF4-FFF2-40B4-BE49-F238E27FC236}">
                <a16:creationId xmlns:a16="http://schemas.microsoft.com/office/drawing/2014/main" id="{74B25340-F0F3-B844-9852-AE0222870545}"/>
              </a:ext>
            </a:extLst>
          </p:cNvPr>
          <p:cNvCxnSpPr>
            <a:cxnSpLocks/>
          </p:cNvCxnSpPr>
          <p:nvPr/>
        </p:nvCxnSpPr>
        <p:spPr>
          <a:xfrm flipH="1">
            <a:off x="775789" y="2161794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75790" y="1764927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5000" y="1512916"/>
            <a:ext cx="6261146" cy="48316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Výzva:</a:t>
            </a:r>
            <a:r>
              <a:rPr lang="cs-CZ" sz="1800" dirty="0"/>
              <a:t> otevřená do 31. 10. 2020</a:t>
            </a:r>
            <a:endParaRPr lang="cs-CZ" sz="2200" b="1" dirty="0">
              <a:solidFill>
                <a:srgbClr val="C37B9B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 marL="1143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Cíl: </a:t>
            </a:r>
            <a:r>
              <a:rPr lang="cs-CZ" sz="1800" dirty="0"/>
              <a:t>navázat a posílit kontakty za účelem iniciování projektu v rámci programu Vzdělávání</a:t>
            </a:r>
          </a:p>
          <a:p>
            <a:pPr marL="1143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Délka:</a:t>
            </a:r>
            <a:r>
              <a:rPr lang="cs-CZ" sz="1800" dirty="0"/>
              <a:t> 1-3 dny bez cesty</a:t>
            </a:r>
          </a:p>
          <a:p>
            <a:pPr marL="1143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Podmínky:</a:t>
            </a:r>
            <a:r>
              <a:rPr lang="cs-CZ" sz="1800" dirty="0"/>
              <a:t> 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1-2 osoby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možno vyjet nejdříve 6 týdnů od podání přihlášky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spolufinancování není vyžadováno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příspěvek 330 – 3000 €</a:t>
            </a:r>
          </a:p>
          <a:p>
            <a:pPr marL="270000" lvl="1" indent="-270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Font typeface="Systémové písmo"/>
              <a:buChar char="●"/>
            </a:pPr>
            <a:endParaRPr lang="cs-CZ" sz="1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85000"/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Platby:</a:t>
            </a:r>
            <a:r>
              <a:rPr lang="cs-CZ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80 % po podpisu smlouvy, 20 % po schválení závěrečné zprávy</a:t>
            </a:r>
          </a:p>
          <a:p>
            <a:pPr marL="0" indent="0">
              <a:lnSpc>
                <a:spcPts val="3500"/>
              </a:lnSpc>
              <a:buFont typeface="Arial"/>
              <a:buNone/>
            </a:pPr>
            <a:endParaRPr lang="cs-CZ" sz="2200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ts val="3500"/>
              </a:lnSpc>
              <a:buFont typeface="Arial"/>
              <a:buNone/>
            </a:pPr>
            <a:endParaRPr lang="cs-CZ" sz="2200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7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75789" y="2847958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800803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86;p76">
            <a:extLst>
              <a:ext uri="{FF2B5EF4-FFF2-40B4-BE49-F238E27FC236}">
                <a16:creationId xmlns:a16="http://schemas.microsoft.com/office/drawing/2014/main" id="{98DAEDE5-D220-AF4D-96C0-707CED19EE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7777" r="40334"/>
          <a:stretch/>
        </p:blipFill>
        <p:spPr>
          <a:xfrm>
            <a:off x="7726498" y="309282"/>
            <a:ext cx="1108219" cy="622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8;p76">
            <a:extLst>
              <a:ext uri="{FF2B5EF4-FFF2-40B4-BE49-F238E27FC236}">
                <a16:creationId xmlns:a16="http://schemas.microsoft.com/office/drawing/2014/main" id="{E738859B-EDCF-F540-B463-9B3D4AFD4DEA}"/>
              </a:ext>
            </a:extLst>
          </p:cNvPr>
          <p:cNvGrpSpPr/>
          <p:nvPr/>
        </p:nvGrpSpPr>
        <p:grpSpPr>
          <a:xfrm>
            <a:off x="639900" y="502417"/>
            <a:ext cx="6966245" cy="695028"/>
            <a:chOff x="1097100" y="985017"/>
            <a:chExt cx="5715785" cy="695028"/>
          </a:xfrm>
        </p:grpSpPr>
        <p:sp>
          <p:nvSpPr>
            <p:cNvPr id="8" name="Google Shape;1289;p76">
              <a:extLst>
                <a:ext uri="{FF2B5EF4-FFF2-40B4-BE49-F238E27FC236}">
                  <a16:creationId xmlns:a16="http://schemas.microsoft.com/office/drawing/2014/main" id="{A52FC2BF-CE7C-4342-A564-371702C82EB5}"/>
                </a:ext>
              </a:extLst>
            </p:cNvPr>
            <p:cNvSpPr txBox="1"/>
            <p:nvPr/>
          </p:nvSpPr>
          <p:spPr>
            <a:xfrm>
              <a:off x="1802199" y="985017"/>
              <a:ext cx="5010686" cy="695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/>
              <a:r>
                <a:rPr lang="cs-CZ" sz="2000" b="1" dirty="0">
                  <a:latin typeface="Open Sans ExtraBold"/>
                  <a:ea typeface="Open Sans ExtraBold"/>
                  <a:cs typeface="Open Sans ExtraBold"/>
                </a:rPr>
                <a:t>INFORMACE A KONTAKTY</a:t>
              </a:r>
            </a:p>
          </p:txBody>
        </p:sp>
        <p:pic>
          <p:nvPicPr>
            <p:cNvPr id="9" name="Google Shape;1290;p76">
              <a:extLst>
                <a:ext uri="{FF2B5EF4-FFF2-40B4-BE49-F238E27FC236}">
                  <a16:creationId xmlns:a16="http://schemas.microsoft.com/office/drawing/2014/main" id="{618F4F99-F75F-AE46-983C-B63C11C8B78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C37C9C"/>
            </a:solidFill>
            <a:ln>
              <a:noFill/>
            </a:ln>
          </p:spPr>
        </p:pic>
      </p:grpSp>
      <p:pic>
        <p:nvPicPr>
          <p:cNvPr id="10" name="Google Shape;1291;p76">
            <a:extLst>
              <a:ext uri="{FF2B5EF4-FFF2-40B4-BE49-F238E27FC236}">
                <a16:creationId xmlns:a16="http://schemas.microsoft.com/office/drawing/2014/main" id="{1336231B-9AF0-B043-AFBF-E67461ABA1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0471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003;p52">
            <a:extLst>
              <a:ext uri="{FF2B5EF4-FFF2-40B4-BE49-F238E27FC236}">
                <a16:creationId xmlns:a16="http://schemas.microsoft.com/office/drawing/2014/main" id="{C83BA63B-E149-2E4C-A6A6-BAA8E5A95BF7}"/>
              </a:ext>
            </a:extLst>
          </p:cNvPr>
          <p:cNvCxnSpPr>
            <a:cxnSpLocks/>
          </p:cNvCxnSpPr>
          <p:nvPr/>
        </p:nvCxnSpPr>
        <p:spPr>
          <a:xfrm flipH="1">
            <a:off x="717600" y="1154228"/>
            <a:ext cx="4670" cy="51076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4" name="Google Shape;1002;p52">
            <a:extLst>
              <a:ext uri="{FF2B5EF4-FFF2-40B4-BE49-F238E27FC236}">
                <a16:creationId xmlns:a16="http://schemas.microsoft.com/office/drawing/2014/main" id="{A7432C2A-D657-F144-A13D-3CB3A66BE9C9}"/>
              </a:ext>
            </a:extLst>
          </p:cNvPr>
          <p:cNvCxnSpPr>
            <a:cxnSpLocks/>
          </p:cNvCxnSpPr>
          <p:nvPr/>
        </p:nvCxnSpPr>
        <p:spPr>
          <a:xfrm flipH="1">
            <a:off x="775789" y="3011442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5" name="Google Shape;1002;p52">
            <a:extLst>
              <a:ext uri="{FF2B5EF4-FFF2-40B4-BE49-F238E27FC236}">
                <a16:creationId xmlns:a16="http://schemas.microsoft.com/office/drawing/2014/main" id="{74B25340-F0F3-B844-9852-AE0222870545}"/>
              </a:ext>
            </a:extLst>
          </p:cNvPr>
          <p:cNvCxnSpPr>
            <a:cxnSpLocks/>
          </p:cNvCxnSpPr>
          <p:nvPr/>
        </p:nvCxnSpPr>
        <p:spPr>
          <a:xfrm flipH="1">
            <a:off x="775789" y="2427801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6" name="Google Shape;1002;p52">
            <a:extLst>
              <a:ext uri="{FF2B5EF4-FFF2-40B4-BE49-F238E27FC236}">
                <a16:creationId xmlns:a16="http://schemas.microsoft.com/office/drawing/2014/main" id="{0756A9E4-BB9B-E54C-B528-B94890A7F622}"/>
              </a:ext>
            </a:extLst>
          </p:cNvPr>
          <p:cNvCxnSpPr>
            <a:cxnSpLocks/>
          </p:cNvCxnSpPr>
          <p:nvPr/>
        </p:nvCxnSpPr>
        <p:spPr>
          <a:xfrm flipH="1">
            <a:off x="775789" y="1889617"/>
            <a:ext cx="451195" cy="0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18" name="Zástupný symbol pro obsah 6">
            <a:extLst>
              <a:ext uri="{FF2B5EF4-FFF2-40B4-BE49-F238E27FC236}">
                <a16:creationId xmlns:a16="http://schemas.microsoft.com/office/drawing/2014/main" id="{E0ECFD53-3F19-2F4C-BC44-AC00C6B8A5BF}"/>
              </a:ext>
            </a:extLst>
          </p:cNvPr>
          <p:cNvSpPr txBox="1">
            <a:spLocks/>
          </p:cNvSpPr>
          <p:nvPr/>
        </p:nvSpPr>
        <p:spPr>
          <a:xfrm>
            <a:off x="1344999" y="1487978"/>
            <a:ext cx="6357963" cy="48565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3500"/>
              </a:lnSpc>
              <a:buNone/>
            </a:pPr>
            <a:r>
              <a:rPr lang="en-GB" sz="1800" dirty="0"/>
              <a:t>www.dzs.cz/fondy-ehp 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GB" sz="1800" dirty="0"/>
              <a:t>eeagrants@dzs.cz</a:t>
            </a:r>
          </a:p>
          <a:p>
            <a:pPr marL="0" indent="0">
              <a:lnSpc>
                <a:spcPts val="3500"/>
              </a:lnSpc>
              <a:buNone/>
            </a:pPr>
            <a:r>
              <a:rPr lang="cs-CZ" sz="2200" b="1" dirty="0">
                <a:solidFill>
                  <a:srgbClr val="C37B9B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Kontaktní osoby: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Zuzana Čílová: zuzana.cilova@dzs.cz, +420 221 850 512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Jana Hůrská: jana.hurska@dzs.cz, +420 221 850 515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/>
              <a:t>Jana Pávková: jana.pavkova@dzs.cz, +420 221 850 511</a:t>
            </a:r>
          </a:p>
          <a:p>
            <a:pPr marL="0" indent="0">
              <a:lnSpc>
                <a:spcPts val="3500"/>
              </a:lnSpc>
              <a:buNone/>
            </a:pPr>
            <a:r>
              <a:rPr lang="cs-CZ" sz="1800" dirty="0"/>
              <a:t> </a:t>
            </a:r>
            <a:endParaRPr lang="cs-CZ" sz="1800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9" name="Google Shape;1002;p52">
            <a:extLst>
              <a:ext uri="{FF2B5EF4-FFF2-40B4-BE49-F238E27FC236}">
                <a16:creationId xmlns:a16="http://schemas.microsoft.com/office/drawing/2014/main" id="{D54FCA94-D564-AB44-8A54-6C3CE81A5A62}"/>
              </a:ext>
            </a:extLst>
          </p:cNvPr>
          <p:cNvCxnSpPr>
            <a:cxnSpLocks/>
          </p:cNvCxnSpPr>
          <p:nvPr/>
        </p:nvCxnSpPr>
        <p:spPr>
          <a:xfrm flipH="1">
            <a:off x="717601" y="6261904"/>
            <a:ext cx="6356967" cy="3776"/>
          </a:xfrm>
          <a:prstGeom prst="straightConnector1">
            <a:avLst/>
          </a:prstGeom>
          <a:noFill/>
          <a:ln w="41275" cap="rnd" cmpd="sng">
            <a:solidFill>
              <a:srgbClr val="00B0F0"/>
            </a:solidFill>
            <a:prstDash val="sys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72946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30;p95">
            <a:extLst>
              <a:ext uri="{FF2B5EF4-FFF2-40B4-BE49-F238E27FC236}">
                <a16:creationId xmlns:a16="http://schemas.microsoft.com/office/drawing/2014/main" id="{5E1F9871-A4D2-BF4E-A438-092E662CF42A}"/>
              </a:ext>
            </a:extLst>
          </p:cNvPr>
          <p:cNvSpPr/>
          <p:nvPr/>
        </p:nvSpPr>
        <p:spPr>
          <a:xfrm>
            <a:off x="309282" y="309282"/>
            <a:ext cx="8525436" cy="6225989"/>
          </a:xfrm>
          <a:prstGeom prst="rect">
            <a:avLst/>
          </a:prstGeom>
          <a:solidFill>
            <a:srgbClr val="FEC7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BD1DDF7A-9801-BE44-A7A2-26E58DF1DA0B}"/>
              </a:ext>
            </a:extLst>
          </p:cNvPr>
          <p:cNvGrpSpPr/>
          <p:nvPr/>
        </p:nvGrpSpPr>
        <p:grpSpPr>
          <a:xfrm>
            <a:off x="757002" y="2450347"/>
            <a:ext cx="1044695" cy="1044695"/>
            <a:chOff x="2514317" y="720293"/>
            <a:chExt cx="1044695" cy="1044695"/>
          </a:xfrm>
        </p:grpSpPr>
        <p:sp>
          <p:nvSpPr>
            <p:cNvPr id="12" name="bk object 24">
              <a:extLst>
                <a:ext uri="{FF2B5EF4-FFF2-40B4-BE49-F238E27FC236}">
                  <a16:creationId xmlns:a16="http://schemas.microsoft.com/office/drawing/2014/main" id="{54EE05A8-12B9-C04A-AE67-83CC603C9714}"/>
                </a:ext>
              </a:extLst>
            </p:cNvPr>
            <p:cNvSpPr/>
            <p:nvPr/>
          </p:nvSpPr>
          <p:spPr>
            <a:xfrm>
              <a:off x="2514317" y="720293"/>
              <a:ext cx="1044695" cy="1044695"/>
            </a:xfrm>
            <a:custGeom>
              <a:avLst/>
              <a:gdLst/>
              <a:ahLst/>
              <a:cxnLst/>
              <a:rect l="l" t="t" r="r" b="b"/>
              <a:pathLst>
                <a:path w="847089" h="847089">
                  <a:moveTo>
                    <a:pt x="0" y="846963"/>
                  </a:moveTo>
                  <a:lnTo>
                    <a:pt x="846963" y="846963"/>
                  </a:lnTo>
                  <a:lnTo>
                    <a:pt x="846963" y="0"/>
                  </a:lnTo>
                  <a:lnTo>
                    <a:pt x="0" y="0"/>
                  </a:lnTo>
                  <a:lnTo>
                    <a:pt x="0" y="846963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40">
              <a:extLst>
                <a:ext uri="{FF2B5EF4-FFF2-40B4-BE49-F238E27FC236}">
                  <a16:creationId xmlns:a16="http://schemas.microsoft.com/office/drawing/2014/main" id="{AE2F2D63-D3B8-8A4A-910A-050803258513}"/>
                </a:ext>
              </a:extLst>
            </p:cNvPr>
            <p:cNvSpPr/>
            <p:nvPr/>
          </p:nvSpPr>
          <p:spPr>
            <a:xfrm>
              <a:off x="2698780" y="1117087"/>
              <a:ext cx="90060" cy="110421"/>
            </a:xfrm>
            <a:custGeom>
              <a:avLst/>
              <a:gdLst/>
              <a:ahLst/>
              <a:cxnLst/>
              <a:rect l="l" t="t" r="r" b="b"/>
              <a:pathLst>
                <a:path w="73025" h="89534">
                  <a:moveTo>
                    <a:pt x="72745" y="0"/>
                  </a:moveTo>
                  <a:lnTo>
                    <a:pt x="0" y="89395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41">
              <a:extLst>
                <a:ext uri="{FF2B5EF4-FFF2-40B4-BE49-F238E27FC236}">
                  <a16:creationId xmlns:a16="http://schemas.microsoft.com/office/drawing/2014/main" id="{33A5FD42-8226-564A-9535-C90C07F89FA6}"/>
                </a:ext>
              </a:extLst>
            </p:cNvPr>
            <p:cNvSpPr/>
            <p:nvPr/>
          </p:nvSpPr>
          <p:spPr>
            <a:xfrm>
              <a:off x="3283575" y="1115739"/>
              <a:ext cx="90843" cy="111988"/>
            </a:xfrm>
            <a:custGeom>
              <a:avLst/>
              <a:gdLst/>
              <a:ahLst/>
              <a:cxnLst/>
              <a:rect l="l" t="t" r="r" b="b"/>
              <a:pathLst>
                <a:path w="73660" h="90805">
                  <a:moveTo>
                    <a:pt x="73634" y="904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42">
              <a:extLst>
                <a:ext uri="{FF2B5EF4-FFF2-40B4-BE49-F238E27FC236}">
                  <a16:creationId xmlns:a16="http://schemas.microsoft.com/office/drawing/2014/main" id="{A3093DC6-5DAC-8D49-BA79-ADD9DA6C9199}"/>
                </a:ext>
              </a:extLst>
            </p:cNvPr>
            <p:cNvSpPr/>
            <p:nvPr/>
          </p:nvSpPr>
          <p:spPr>
            <a:xfrm>
              <a:off x="2701287" y="1218955"/>
              <a:ext cx="671142" cy="384517"/>
            </a:xfrm>
            <a:custGeom>
              <a:avLst/>
              <a:gdLst/>
              <a:ahLst/>
              <a:cxnLst/>
              <a:rect l="l" t="t" r="r" b="b"/>
              <a:pathLst>
                <a:path w="544194" h="311784">
                  <a:moveTo>
                    <a:pt x="543750" y="0"/>
                  </a:moveTo>
                  <a:lnTo>
                    <a:pt x="543750" y="311327"/>
                  </a:lnTo>
                  <a:lnTo>
                    <a:pt x="0" y="311327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bk object 43">
              <a:extLst>
                <a:ext uri="{FF2B5EF4-FFF2-40B4-BE49-F238E27FC236}">
                  <a16:creationId xmlns:a16="http://schemas.microsoft.com/office/drawing/2014/main" id="{7427B3FA-48ED-3640-90E9-1CC84F378600}"/>
                </a:ext>
              </a:extLst>
            </p:cNvPr>
            <p:cNvSpPr/>
            <p:nvPr/>
          </p:nvSpPr>
          <p:spPr>
            <a:xfrm>
              <a:off x="2704012" y="1425264"/>
              <a:ext cx="200481" cy="182469"/>
            </a:xfrm>
            <a:custGeom>
              <a:avLst/>
              <a:gdLst/>
              <a:ahLst/>
              <a:cxnLst/>
              <a:rect l="l" t="t" r="r" b="b"/>
              <a:pathLst>
                <a:path w="162560" h="147955">
                  <a:moveTo>
                    <a:pt x="162445" y="0"/>
                  </a:moveTo>
                  <a:lnTo>
                    <a:pt x="0" y="14745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bk object 44">
              <a:extLst>
                <a:ext uri="{FF2B5EF4-FFF2-40B4-BE49-F238E27FC236}">
                  <a16:creationId xmlns:a16="http://schemas.microsoft.com/office/drawing/2014/main" id="{7A7D8D4F-941E-8642-8741-8B0941540B80}"/>
                </a:ext>
              </a:extLst>
            </p:cNvPr>
            <p:cNvSpPr/>
            <p:nvPr/>
          </p:nvSpPr>
          <p:spPr>
            <a:xfrm>
              <a:off x="3168815" y="1425264"/>
              <a:ext cx="200481" cy="182469"/>
            </a:xfrm>
            <a:custGeom>
              <a:avLst/>
              <a:gdLst/>
              <a:ahLst/>
              <a:cxnLst/>
              <a:rect l="l" t="t" r="r" b="b"/>
              <a:pathLst>
                <a:path w="162560" h="147955">
                  <a:moveTo>
                    <a:pt x="162432" y="14745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bk object 45">
              <a:extLst>
                <a:ext uri="{FF2B5EF4-FFF2-40B4-BE49-F238E27FC236}">
                  <a16:creationId xmlns:a16="http://schemas.microsoft.com/office/drawing/2014/main" id="{C3C8B931-1B9B-954C-8E9A-3B8805DC2DEE}"/>
                </a:ext>
              </a:extLst>
            </p:cNvPr>
            <p:cNvSpPr/>
            <p:nvPr/>
          </p:nvSpPr>
          <p:spPr>
            <a:xfrm>
              <a:off x="2791910" y="895679"/>
              <a:ext cx="489456" cy="523914"/>
            </a:xfrm>
            <a:custGeom>
              <a:avLst/>
              <a:gdLst/>
              <a:ahLst/>
              <a:cxnLst/>
              <a:rect l="l" t="t" r="r" b="b"/>
              <a:pathLst>
                <a:path w="396875" h="424815">
                  <a:moveTo>
                    <a:pt x="396798" y="0"/>
                  </a:moveTo>
                  <a:lnTo>
                    <a:pt x="0" y="0"/>
                  </a:lnTo>
                  <a:lnTo>
                    <a:pt x="0" y="330238"/>
                  </a:lnTo>
                  <a:lnTo>
                    <a:pt x="92176" y="424599"/>
                  </a:lnTo>
                  <a:lnTo>
                    <a:pt x="304609" y="424599"/>
                  </a:lnTo>
                  <a:lnTo>
                    <a:pt x="396798" y="330238"/>
                  </a:lnTo>
                  <a:lnTo>
                    <a:pt x="396798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bk object 46">
              <a:extLst>
                <a:ext uri="{FF2B5EF4-FFF2-40B4-BE49-F238E27FC236}">
                  <a16:creationId xmlns:a16="http://schemas.microsoft.com/office/drawing/2014/main" id="{6C431FE5-EB3A-B747-A870-C1CB84FE9C1A}"/>
                </a:ext>
              </a:extLst>
            </p:cNvPr>
            <p:cNvSpPr/>
            <p:nvPr/>
          </p:nvSpPr>
          <p:spPr>
            <a:xfrm>
              <a:off x="2900342" y="1022782"/>
              <a:ext cx="269589" cy="2771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bk object 47">
              <a:extLst>
                <a:ext uri="{FF2B5EF4-FFF2-40B4-BE49-F238E27FC236}">
                  <a16:creationId xmlns:a16="http://schemas.microsoft.com/office/drawing/2014/main" id="{D648662E-6C9E-4545-80E0-EA45D3849CD2}"/>
                </a:ext>
              </a:extLst>
            </p:cNvPr>
            <p:cNvSpPr/>
            <p:nvPr/>
          </p:nvSpPr>
          <p:spPr>
            <a:xfrm>
              <a:off x="2706424" y="1219738"/>
              <a:ext cx="660962" cy="199698"/>
            </a:xfrm>
            <a:custGeom>
              <a:avLst/>
              <a:gdLst/>
              <a:ahLst/>
              <a:cxnLst/>
              <a:rect l="l" t="t" r="r" b="b"/>
              <a:pathLst>
                <a:path w="535939" h="161925">
                  <a:moveTo>
                    <a:pt x="0" y="0"/>
                  </a:moveTo>
                  <a:lnTo>
                    <a:pt x="167690" y="161836"/>
                  </a:lnTo>
                  <a:lnTo>
                    <a:pt x="367728" y="161836"/>
                  </a:lnTo>
                  <a:lnTo>
                    <a:pt x="53541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F27A3C54-F2D1-5748-B775-B72027578AC0}"/>
              </a:ext>
            </a:extLst>
          </p:cNvPr>
          <p:cNvGrpSpPr/>
          <p:nvPr/>
        </p:nvGrpSpPr>
        <p:grpSpPr>
          <a:xfrm>
            <a:off x="1806319" y="3060684"/>
            <a:ext cx="722046" cy="872133"/>
            <a:chOff x="3236363" y="1610531"/>
            <a:chExt cx="722046" cy="872133"/>
          </a:xfrm>
        </p:grpSpPr>
        <p:sp>
          <p:nvSpPr>
            <p:cNvPr id="18" name="bk object 30">
              <a:extLst>
                <a:ext uri="{FF2B5EF4-FFF2-40B4-BE49-F238E27FC236}">
                  <a16:creationId xmlns:a16="http://schemas.microsoft.com/office/drawing/2014/main" id="{EDB28858-47D1-0642-93A4-2E38489FC7B4}"/>
                </a:ext>
              </a:extLst>
            </p:cNvPr>
            <p:cNvSpPr/>
            <p:nvPr/>
          </p:nvSpPr>
          <p:spPr>
            <a:xfrm>
              <a:off x="3236363" y="1760618"/>
              <a:ext cx="722046" cy="722046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0" y="585470"/>
                  </a:moveTo>
                  <a:lnTo>
                    <a:pt x="585470" y="585470"/>
                  </a:lnTo>
                  <a:lnTo>
                    <a:pt x="585470" y="0"/>
                  </a:lnTo>
                  <a:lnTo>
                    <a:pt x="0" y="0"/>
                  </a:lnTo>
                  <a:lnTo>
                    <a:pt x="0" y="58547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bk object 31">
              <a:extLst>
                <a:ext uri="{FF2B5EF4-FFF2-40B4-BE49-F238E27FC236}">
                  <a16:creationId xmlns:a16="http://schemas.microsoft.com/office/drawing/2014/main" id="{5FB33FC9-6D02-9846-8FEA-B60A9AB544AF}"/>
                </a:ext>
              </a:extLst>
            </p:cNvPr>
            <p:cNvSpPr/>
            <p:nvPr/>
          </p:nvSpPr>
          <p:spPr>
            <a:xfrm>
              <a:off x="3370976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32">
              <a:extLst>
                <a:ext uri="{FF2B5EF4-FFF2-40B4-BE49-F238E27FC236}">
                  <a16:creationId xmlns:a16="http://schemas.microsoft.com/office/drawing/2014/main" id="{77AB9715-55C8-2343-81EE-22048E66AABF}"/>
                </a:ext>
              </a:extLst>
            </p:cNvPr>
            <p:cNvSpPr/>
            <p:nvPr/>
          </p:nvSpPr>
          <p:spPr>
            <a:xfrm>
              <a:off x="3558394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bk object 33">
              <a:extLst>
                <a:ext uri="{FF2B5EF4-FFF2-40B4-BE49-F238E27FC236}">
                  <a16:creationId xmlns:a16="http://schemas.microsoft.com/office/drawing/2014/main" id="{59740933-2347-DD4F-BB1D-5979A35779D9}"/>
                </a:ext>
              </a:extLst>
            </p:cNvPr>
            <p:cNvSpPr/>
            <p:nvPr/>
          </p:nvSpPr>
          <p:spPr>
            <a:xfrm>
              <a:off x="3745815" y="2279479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bk object 34">
              <a:extLst>
                <a:ext uri="{FF2B5EF4-FFF2-40B4-BE49-F238E27FC236}">
                  <a16:creationId xmlns:a16="http://schemas.microsoft.com/office/drawing/2014/main" id="{8331C43F-7FB3-2042-90F7-084EA5A453A1}"/>
                </a:ext>
              </a:extLst>
            </p:cNvPr>
            <p:cNvSpPr/>
            <p:nvPr/>
          </p:nvSpPr>
          <p:spPr>
            <a:xfrm>
              <a:off x="3370976" y="2087074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bk object 35">
              <a:extLst>
                <a:ext uri="{FF2B5EF4-FFF2-40B4-BE49-F238E27FC236}">
                  <a16:creationId xmlns:a16="http://schemas.microsoft.com/office/drawing/2014/main" id="{0F78FA12-24A0-3749-88F7-52838223C073}"/>
                </a:ext>
              </a:extLst>
            </p:cNvPr>
            <p:cNvSpPr/>
            <p:nvPr/>
          </p:nvSpPr>
          <p:spPr>
            <a:xfrm>
              <a:off x="3558394" y="2087072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36">
              <a:extLst>
                <a:ext uri="{FF2B5EF4-FFF2-40B4-BE49-F238E27FC236}">
                  <a16:creationId xmlns:a16="http://schemas.microsoft.com/office/drawing/2014/main" id="{D4B6FAF3-A663-D443-B747-4480FCA6B13D}"/>
                </a:ext>
              </a:extLst>
            </p:cNvPr>
            <p:cNvSpPr/>
            <p:nvPr/>
          </p:nvSpPr>
          <p:spPr>
            <a:xfrm>
              <a:off x="3745815" y="2087072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37">
              <a:extLst>
                <a:ext uri="{FF2B5EF4-FFF2-40B4-BE49-F238E27FC236}">
                  <a16:creationId xmlns:a16="http://schemas.microsoft.com/office/drawing/2014/main" id="{C03775D0-E9DD-604A-AEF9-DFAD1B3E53AE}"/>
                </a:ext>
              </a:extLst>
            </p:cNvPr>
            <p:cNvSpPr/>
            <p:nvPr/>
          </p:nvSpPr>
          <p:spPr>
            <a:xfrm>
              <a:off x="3370976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38">
              <a:extLst>
                <a:ext uri="{FF2B5EF4-FFF2-40B4-BE49-F238E27FC236}">
                  <a16:creationId xmlns:a16="http://schemas.microsoft.com/office/drawing/2014/main" id="{2EEED822-EEFB-6946-A78A-37E35565BBBC}"/>
                </a:ext>
              </a:extLst>
            </p:cNvPr>
            <p:cNvSpPr/>
            <p:nvPr/>
          </p:nvSpPr>
          <p:spPr>
            <a:xfrm>
              <a:off x="3558394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39">
              <a:extLst>
                <a:ext uri="{FF2B5EF4-FFF2-40B4-BE49-F238E27FC236}">
                  <a16:creationId xmlns:a16="http://schemas.microsoft.com/office/drawing/2014/main" id="{07C87A6D-6E23-8D4D-A5F7-B3351E3A2699}"/>
                </a:ext>
              </a:extLst>
            </p:cNvPr>
            <p:cNvSpPr/>
            <p:nvPr/>
          </p:nvSpPr>
          <p:spPr>
            <a:xfrm>
              <a:off x="3745815" y="1894668"/>
              <a:ext cx="69699" cy="69699"/>
            </a:xfrm>
            <a:custGeom>
              <a:avLst/>
              <a:gdLst/>
              <a:ahLst/>
              <a:cxnLst/>
              <a:rect l="l" t="t" r="r" b="b"/>
              <a:pathLst>
                <a:path w="56514" h="56514">
                  <a:moveTo>
                    <a:pt x="28028" y="0"/>
                  </a:moveTo>
                  <a:lnTo>
                    <a:pt x="17482" y="2052"/>
                  </a:lnTo>
                  <a:lnTo>
                    <a:pt x="8210" y="8210"/>
                  </a:lnTo>
                  <a:lnTo>
                    <a:pt x="2052" y="17482"/>
                  </a:lnTo>
                  <a:lnTo>
                    <a:pt x="0" y="28028"/>
                  </a:lnTo>
                  <a:lnTo>
                    <a:pt x="2052" y="38575"/>
                  </a:lnTo>
                  <a:lnTo>
                    <a:pt x="8210" y="47847"/>
                  </a:lnTo>
                  <a:lnTo>
                    <a:pt x="17482" y="54005"/>
                  </a:lnTo>
                  <a:lnTo>
                    <a:pt x="28028" y="56057"/>
                  </a:lnTo>
                  <a:lnTo>
                    <a:pt x="38575" y="54005"/>
                  </a:lnTo>
                  <a:lnTo>
                    <a:pt x="47847" y="47847"/>
                  </a:lnTo>
                  <a:lnTo>
                    <a:pt x="54005" y="38575"/>
                  </a:lnTo>
                  <a:lnTo>
                    <a:pt x="56057" y="28028"/>
                  </a:lnTo>
                  <a:lnTo>
                    <a:pt x="54005" y="17482"/>
                  </a:lnTo>
                  <a:lnTo>
                    <a:pt x="47847" y="8210"/>
                  </a:lnTo>
                  <a:lnTo>
                    <a:pt x="38575" y="2052"/>
                  </a:lnTo>
                  <a:lnTo>
                    <a:pt x="28028" y="0"/>
                  </a:lnTo>
                  <a:close/>
                </a:path>
              </a:pathLst>
            </a:custGeom>
            <a:solidFill>
              <a:srgbClr val="6DC8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bk object 52">
              <a:extLst>
                <a:ext uri="{FF2B5EF4-FFF2-40B4-BE49-F238E27FC236}">
                  <a16:creationId xmlns:a16="http://schemas.microsoft.com/office/drawing/2014/main" id="{FD1EA83F-1FF1-9445-AFA9-A80925ED68F1}"/>
                </a:ext>
              </a:extLst>
            </p:cNvPr>
            <p:cNvSpPr/>
            <p:nvPr/>
          </p:nvSpPr>
          <p:spPr>
            <a:xfrm>
              <a:off x="3887401" y="1610531"/>
              <a:ext cx="19578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786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F6E86215-AE7F-4843-A88F-D287FB8C8AB2}"/>
              </a:ext>
            </a:extLst>
          </p:cNvPr>
          <p:cNvGrpSpPr/>
          <p:nvPr/>
        </p:nvGrpSpPr>
        <p:grpSpPr>
          <a:xfrm>
            <a:off x="1118970" y="3485510"/>
            <a:ext cx="676624" cy="676624"/>
            <a:chOff x="3559201" y="1084527"/>
            <a:chExt cx="676624" cy="676624"/>
          </a:xfrm>
        </p:grpSpPr>
        <p:sp>
          <p:nvSpPr>
            <p:cNvPr id="16" name="bk object 28">
              <a:extLst>
                <a:ext uri="{FF2B5EF4-FFF2-40B4-BE49-F238E27FC236}">
                  <a16:creationId xmlns:a16="http://schemas.microsoft.com/office/drawing/2014/main" id="{77CA2729-7BD9-2B48-8C17-FEC6D05F3D4F}"/>
                </a:ext>
              </a:extLst>
            </p:cNvPr>
            <p:cNvSpPr/>
            <p:nvPr/>
          </p:nvSpPr>
          <p:spPr>
            <a:xfrm>
              <a:off x="3559201" y="1084527"/>
              <a:ext cx="676624" cy="676624"/>
            </a:xfrm>
            <a:custGeom>
              <a:avLst/>
              <a:gdLst/>
              <a:ahLst/>
              <a:cxnLst/>
              <a:rect l="l" t="t" r="r" b="b"/>
              <a:pathLst>
                <a:path w="548639" h="548639">
                  <a:moveTo>
                    <a:pt x="0" y="548030"/>
                  </a:moveTo>
                  <a:lnTo>
                    <a:pt x="548030" y="548030"/>
                  </a:lnTo>
                  <a:lnTo>
                    <a:pt x="548030" y="0"/>
                  </a:lnTo>
                  <a:lnTo>
                    <a:pt x="0" y="0"/>
                  </a:lnTo>
                  <a:lnTo>
                    <a:pt x="0" y="54803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bk object 48">
              <a:extLst>
                <a:ext uri="{FF2B5EF4-FFF2-40B4-BE49-F238E27FC236}">
                  <a16:creationId xmlns:a16="http://schemas.microsoft.com/office/drawing/2014/main" id="{3B8A6FBB-5CB6-054E-8E6B-471BC8245FAC}"/>
                </a:ext>
              </a:extLst>
            </p:cNvPr>
            <p:cNvSpPr/>
            <p:nvPr/>
          </p:nvSpPr>
          <p:spPr>
            <a:xfrm>
              <a:off x="3777825" y="1197948"/>
              <a:ext cx="238855" cy="450300"/>
            </a:xfrm>
            <a:custGeom>
              <a:avLst/>
              <a:gdLst/>
              <a:ahLst/>
              <a:cxnLst/>
              <a:rect l="l" t="t" r="r" b="b"/>
              <a:pathLst>
                <a:path w="193675" h="365125">
                  <a:moveTo>
                    <a:pt x="193484" y="353161"/>
                  </a:moveTo>
                  <a:lnTo>
                    <a:pt x="193484" y="359562"/>
                  </a:lnTo>
                  <a:lnTo>
                    <a:pt x="188074" y="364743"/>
                  </a:lnTo>
                  <a:lnTo>
                    <a:pt x="181394" y="364743"/>
                  </a:lnTo>
                  <a:lnTo>
                    <a:pt x="12090" y="364743"/>
                  </a:lnTo>
                  <a:lnTo>
                    <a:pt x="5410" y="364743"/>
                  </a:lnTo>
                  <a:lnTo>
                    <a:pt x="0" y="359562"/>
                  </a:lnTo>
                  <a:lnTo>
                    <a:pt x="0" y="353161"/>
                  </a:lnTo>
                  <a:lnTo>
                    <a:pt x="0" y="11569"/>
                  </a:lnTo>
                  <a:lnTo>
                    <a:pt x="0" y="5181"/>
                  </a:lnTo>
                  <a:lnTo>
                    <a:pt x="5410" y="0"/>
                  </a:lnTo>
                  <a:lnTo>
                    <a:pt x="12090" y="0"/>
                  </a:lnTo>
                  <a:lnTo>
                    <a:pt x="181394" y="0"/>
                  </a:lnTo>
                  <a:lnTo>
                    <a:pt x="188074" y="0"/>
                  </a:lnTo>
                  <a:lnTo>
                    <a:pt x="193484" y="5181"/>
                  </a:lnTo>
                  <a:lnTo>
                    <a:pt x="193484" y="11569"/>
                  </a:lnTo>
                  <a:lnTo>
                    <a:pt x="193484" y="353161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bk object 49">
              <a:extLst>
                <a:ext uri="{FF2B5EF4-FFF2-40B4-BE49-F238E27FC236}">
                  <a16:creationId xmlns:a16="http://schemas.microsoft.com/office/drawing/2014/main" id="{875A8AC2-DBCF-EC4C-ADFE-95C664065221}"/>
                </a:ext>
              </a:extLst>
            </p:cNvPr>
            <p:cNvSpPr/>
            <p:nvPr/>
          </p:nvSpPr>
          <p:spPr>
            <a:xfrm>
              <a:off x="3779690" y="1574194"/>
              <a:ext cx="234939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474" y="0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bk object 50">
              <a:extLst>
                <a:ext uri="{FF2B5EF4-FFF2-40B4-BE49-F238E27FC236}">
                  <a16:creationId xmlns:a16="http://schemas.microsoft.com/office/drawing/2014/main" id="{AB8434FA-3DE7-0046-B4C7-1B7D9387F5DF}"/>
                </a:ext>
              </a:extLst>
            </p:cNvPr>
            <p:cNvSpPr/>
            <p:nvPr/>
          </p:nvSpPr>
          <p:spPr>
            <a:xfrm>
              <a:off x="3779690" y="1263292"/>
              <a:ext cx="234939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47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bk object 51">
              <a:extLst>
                <a:ext uri="{FF2B5EF4-FFF2-40B4-BE49-F238E27FC236}">
                  <a16:creationId xmlns:a16="http://schemas.microsoft.com/office/drawing/2014/main" id="{85E7F794-ADC1-C340-B150-DE7CF46EF174}"/>
                </a:ext>
              </a:extLst>
            </p:cNvPr>
            <p:cNvSpPr/>
            <p:nvPr/>
          </p:nvSpPr>
          <p:spPr>
            <a:xfrm>
              <a:off x="3857281" y="1229853"/>
              <a:ext cx="79878" cy="0"/>
            </a:xfrm>
            <a:custGeom>
              <a:avLst/>
              <a:gdLst/>
              <a:ahLst/>
              <a:cxnLst/>
              <a:rect l="l" t="t" r="r" b="b"/>
              <a:pathLst>
                <a:path w="64770">
                  <a:moveTo>
                    <a:pt x="0" y="0"/>
                  </a:moveTo>
                  <a:lnTo>
                    <a:pt x="6463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53">
              <a:extLst>
                <a:ext uri="{FF2B5EF4-FFF2-40B4-BE49-F238E27FC236}">
                  <a16:creationId xmlns:a16="http://schemas.microsoft.com/office/drawing/2014/main" id="{FB671439-299B-D146-A79E-0E8B5F462A0B}"/>
                </a:ext>
              </a:extLst>
            </p:cNvPr>
            <p:cNvSpPr/>
            <p:nvPr/>
          </p:nvSpPr>
          <p:spPr>
            <a:xfrm>
              <a:off x="4091892" y="1424350"/>
              <a:ext cx="49337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0" y="0"/>
                  </a:moveTo>
                  <a:lnTo>
                    <a:pt x="39471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54">
              <a:extLst>
                <a:ext uri="{FF2B5EF4-FFF2-40B4-BE49-F238E27FC236}">
                  <a16:creationId xmlns:a16="http://schemas.microsoft.com/office/drawing/2014/main" id="{225EF611-D7C1-B643-9885-0DBDA02350A6}"/>
                </a:ext>
              </a:extLst>
            </p:cNvPr>
            <p:cNvSpPr/>
            <p:nvPr/>
          </p:nvSpPr>
          <p:spPr>
            <a:xfrm>
              <a:off x="4074788" y="1331753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0" y="15976"/>
                  </a:moveTo>
                  <a:lnTo>
                    <a:pt x="35775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55">
              <a:extLst>
                <a:ext uri="{FF2B5EF4-FFF2-40B4-BE49-F238E27FC236}">
                  <a16:creationId xmlns:a16="http://schemas.microsoft.com/office/drawing/2014/main" id="{50D0952B-2422-2845-8B60-66436BB0B3CD}"/>
                </a:ext>
              </a:extLst>
            </p:cNvPr>
            <p:cNvSpPr/>
            <p:nvPr/>
          </p:nvSpPr>
          <p:spPr>
            <a:xfrm>
              <a:off x="4074788" y="1497244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0" y="0"/>
                  </a:moveTo>
                  <a:lnTo>
                    <a:pt x="35775" y="15976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56">
              <a:extLst>
                <a:ext uri="{FF2B5EF4-FFF2-40B4-BE49-F238E27FC236}">
                  <a16:creationId xmlns:a16="http://schemas.microsoft.com/office/drawing/2014/main" id="{00B719C5-221E-FA4C-B941-C9A8B400B32D}"/>
                </a:ext>
              </a:extLst>
            </p:cNvPr>
            <p:cNvSpPr/>
            <p:nvPr/>
          </p:nvSpPr>
          <p:spPr>
            <a:xfrm>
              <a:off x="3653699" y="1424350"/>
              <a:ext cx="49337" cy="0"/>
            </a:xfrm>
            <a:custGeom>
              <a:avLst/>
              <a:gdLst/>
              <a:ahLst/>
              <a:cxnLst/>
              <a:rect l="l" t="t" r="r" b="b"/>
              <a:pathLst>
                <a:path w="40004">
                  <a:moveTo>
                    <a:pt x="39471" y="0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57">
              <a:extLst>
                <a:ext uri="{FF2B5EF4-FFF2-40B4-BE49-F238E27FC236}">
                  <a16:creationId xmlns:a16="http://schemas.microsoft.com/office/drawing/2014/main" id="{79A7D6B2-35E1-BF41-8644-84CC72FBAC16}"/>
                </a:ext>
              </a:extLst>
            </p:cNvPr>
            <p:cNvSpPr/>
            <p:nvPr/>
          </p:nvSpPr>
          <p:spPr>
            <a:xfrm>
              <a:off x="3675377" y="1497244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35763" y="0"/>
                  </a:moveTo>
                  <a:lnTo>
                    <a:pt x="0" y="15976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58">
              <a:extLst>
                <a:ext uri="{FF2B5EF4-FFF2-40B4-BE49-F238E27FC236}">
                  <a16:creationId xmlns:a16="http://schemas.microsoft.com/office/drawing/2014/main" id="{CCA486EF-4BD3-7D4A-B858-E5C3648E64DA}"/>
                </a:ext>
              </a:extLst>
            </p:cNvPr>
            <p:cNvSpPr/>
            <p:nvPr/>
          </p:nvSpPr>
          <p:spPr>
            <a:xfrm>
              <a:off x="3675377" y="1331753"/>
              <a:ext cx="44638" cy="20361"/>
            </a:xfrm>
            <a:custGeom>
              <a:avLst/>
              <a:gdLst/>
              <a:ahLst/>
              <a:cxnLst/>
              <a:rect l="l" t="t" r="r" b="b"/>
              <a:pathLst>
                <a:path w="36195" h="16509">
                  <a:moveTo>
                    <a:pt x="35763" y="15976"/>
                  </a:moveTo>
                  <a:lnTo>
                    <a:pt x="0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13">
            <a:extLst>
              <a:ext uri="{FF2B5EF4-FFF2-40B4-BE49-F238E27FC236}">
                <a16:creationId xmlns:a16="http://schemas.microsoft.com/office/drawing/2014/main" id="{0DD5367B-56CD-9640-83BB-03BA5E04D2C2}"/>
              </a:ext>
            </a:extLst>
          </p:cNvPr>
          <p:cNvSpPr txBox="1"/>
          <p:nvPr/>
        </p:nvSpPr>
        <p:spPr>
          <a:xfrm>
            <a:off x="751947" y="720278"/>
            <a:ext cx="1775642" cy="176238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800000"/>
          </a:ln>
        </p:spPr>
        <p:txBody>
          <a:bodyPr vert="horz" wrap="none" lIns="0" tIns="163830" rIns="0" bIns="0" rtlCol="0">
            <a:noAutofit/>
          </a:bodyPr>
          <a:lstStyle/>
          <a:p>
            <a:pPr marL="135890">
              <a:lnSpc>
                <a:spcPct val="100000"/>
              </a:lnSpc>
              <a:spcBef>
                <a:spcPts val="1290"/>
              </a:spcBef>
            </a:pPr>
            <a:r>
              <a:rPr sz="1600" b="1" spc="-20" dirty="0">
                <a:latin typeface="Tabac Sans"/>
                <a:cs typeface="Tabac Sans"/>
              </a:rPr>
              <a:t>KONTAKT</a:t>
            </a:r>
            <a:r>
              <a:rPr lang="cs-CZ" sz="1600" b="1" spc="-20" dirty="0">
                <a:latin typeface="Tabac Sans"/>
                <a:cs typeface="Tabac Sans"/>
              </a:rPr>
              <a:t>Y</a:t>
            </a:r>
            <a:endParaRPr sz="1600">
              <a:latin typeface="Tabac Sans"/>
              <a:cs typeface="Tabac Sans"/>
            </a:endParaRPr>
          </a:p>
        </p:txBody>
      </p: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04CFBF46-35EF-9444-B19D-07E3B72B6B10}"/>
              </a:ext>
            </a:extLst>
          </p:cNvPr>
          <p:cNvGrpSpPr/>
          <p:nvPr/>
        </p:nvGrpSpPr>
        <p:grpSpPr>
          <a:xfrm>
            <a:off x="1805543" y="2485928"/>
            <a:ext cx="722046" cy="722046"/>
            <a:chOff x="2514317" y="1760618"/>
            <a:chExt cx="722046" cy="722046"/>
          </a:xfrm>
        </p:grpSpPr>
        <p:sp>
          <p:nvSpPr>
            <p:cNvPr id="14" name="bk object 26">
              <a:extLst>
                <a:ext uri="{FF2B5EF4-FFF2-40B4-BE49-F238E27FC236}">
                  <a16:creationId xmlns:a16="http://schemas.microsoft.com/office/drawing/2014/main" id="{9564E1B1-0532-354F-B1E8-27DB0D77A8CE}"/>
                </a:ext>
              </a:extLst>
            </p:cNvPr>
            <p:cNvSpPr/>
            <p:nvPr/>
          </p:nvSpPr>
          <p:spPr>
            <a:xfrm>
              <a:off x="2514317" y="1760618"/>
              <a:ext cx="722046" cy="722046"/>
            </a:xfrm>
            <a:custGeom>
              <a:avLst/>
              <a:gdLst/>
              <a:ahLst/>
              <a:cxnLst/>
              <a:rect l="l" t="t" r="r" b="b"/>
              <a:pathLst>
                <a:path w="585469" h="585469">
                  <a:moveTo>
                    <a:pt x="0" y="585470"/>
                  </a:moveTo>
                  <a:lnTo>
                    <a:pt x="585469" y="585470"/>
                  </a:lnTo>
                  <a:lnTo>
                    <a:pt x="585469" y="0"/>
                  </a:lnTo>
                  <a:lnTo>
                    <a:pt x="0" y="0"/>
                  </a:lnTo>
                  <a:lnTo>
                    <a:pt x="0" y="585470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rgbClr val="000000"/>
              </a:solidFill>
              <a:miter lim="800000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8E949AFD-B6FC-884D-ABA5-37FD9A2E3EE5}"/>
                </a:ext>
              </a:extLst>
            </p:cNvPr>
            <p:cNvSpPr/>
            <p:nvPr/>
          </p:nvSpPr>
          <p:spPr>
            <a:xfrm>
              <a:off x="2667152" y="1879218"/>
              <a:ext cx="368071" cy="114337"/>
            </a:xfrm>
            <a:custGeom>
              <a:avLst/>
              <a:gdLst/>
              <a:ahLst/>
              <a:cxnLst/>
              <a:rect l="l" t="t" r="r" b="b"/>
              <a:pathLst>
                <a:path w="298450" h="92710">
                  <a:moveTo>
                    <a:pt x="30911" y="92151"/>
                  </a:moveTo>
                  <a:lnTo>
                    <a:pt x="0" y="61429"/>
                  </a:lnTo>
                  <a:lnTo>
                    <a:pt x="32180" y="35127"/>
                  </a:lnTo>
                  <a:lnTo>
                    <a:pt x="68370" y="15870"/>
                  </a:lnTo>
                  <a:lnTo>
                    <a:pt x="107656" y="4035"/>
                  </a:lnTo>
                  <a:lnTo>
                    <a:pt x="149123" y="0"/>
                  </a:lnTo>
                  <a:lnTo>
                    <a:pt x="190637" y="4023"/>
                  </a:lnTo>
                  <a:lnTo>
                    <a:pt x="229914" y="15843"/>
                  </a:lnTo>
                  <a:lnTo>
                    <a:pt x="266095" y="35082"/>
                  </a:lnTo>
                  <a:lnTo>
                    <a:pt x="298272" y="61366"/>
                  </a:lnTo>
                  <a:lnTo>
                    <a:pt x="267347" y="92113"/>
                  </a:lnTo>
                  <a:lnTo>
                    <a:pt x="241841" y="71279"/>
                  </a:lnTo>
                  <a:lnTo>
                    <a:pt x="213161" y="56029"/>
                  </a:lnTo>
                  <a:lnTo>
                    <a:pt x="182031" y="46660"/>
                  </a:lnTo>
                  <a:lnTo>
                    <a:pt x="149174" y="43472"/>
                  </a:lnTo>
                  <a:lnTo>
                    <a:pt x="116267" y="46663"/>
                  </a:lnTo>
                  <a:lnTo>
                    <a:pt x="85123" y="56038"/>
                  </a:lnTo>
                  <a:lnTo>
                    <a:pt x="56429" y="71300"/>
                  </a:lnTo>
                  <a:lnTo>
                    <a:pt x="30911" y="92151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8">
              <a:extLst>
                <a:ext uri="{FF2B5EF4-FFF2-40B4-BE49-F238E27FC236}">
                  <a16:creationId xmlns:a16="http://schemas.microsoft.com/office/drawing/2014/main" id="{DA901641-5806-4345-83B2-7E15C92191AD}"/>
                </a:ext>
              </a:extLst>
            </p:cNvPr>
            <p:cNvSpPr/>
            <p:nvPr/>
          </p:nvSpPr>
          <p:spPr>
            <a:xfrm>
              <a:off x="2726826" y="1968292"/>
              <a:ext cx="248486" cy="181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7027D2EF-E93F-B64D-81CA-69C52F86707A}"/>
                </a:ext>
              </a:extLst>
            </p:cNvPr>
            <p:cNvSpPr/>
            <p:nvPr/>
          </p:nvSpPr>
          <p:spPr>
            <a:xfrm>
              <a:off x="3002519" y="2209572"/>
              <a:ext cx="98783" cy="98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086EB0F2-AB46-E345-864F-8BC62816D88A}"/>
                </a:ext>
              </a:extLst>
            </p:cNvPr>
            <p:cNvSpPr/>
            <p:nvPr/>
          </p:nvSpPr>
          <p:spPr>
            <a:xfrm>
              <a:off x="2670566" y="2362016"/>
              <a:ext cx="386866" cy="0"/>
            </a:xfrm>
            <a:custGeom>
              <a:avLst/>
              <a:gdLst/>
              <a:ahLst/>
              <a:cxnLst/>
              <a:rect l="l" t="t" r="r" b="b"/>
              <a:pathLst>
                <a:path w="313689">
                  <a:moveTo>
                    <a:pt x="0" y="0"/>
                  </a:moveTo>
                  <a:lnTo>
                    <a:pt x="313474" y="0"/>
                  </a:lnTo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FB11FEC0-22B2-304F-80C4-13F3E2AFEC58}"/>
                </a:ext>
              </a:extLst>
            </p:cNvPr>
            <p:cNvSpPr/>
            <p:nvPr/>
          </p:nvSpPr>
          <p:spPr>
            <a:xfrm>
              <a:off x="2679117" y="2185092"/>
              <a:ext cx="343011" cy="170722"/>
            </a:xfrm>
            <a:custGeom>
              <a:avLst/>
              <a:gdLst/>
              <a:ahLst/>
              <a:cxnLst/>
              <a:rect l="l" t="t" r="r" b="b"/>
              <a:pathLst>
                <a:path w="278130" h="138430">
                  <a:moveTo>
                    <a:pt x="277812" y="0"/>
                  </a:moveTo>
                  <a:lnTo>
                    <a:pt x="270733" y="43637"/>
                  </a:lnTo>
                  <a:lnTo>
                    <a:pt x="251019" y="81533"/>
                  </a:lnTo>
                  <a:lnTo>
                    <a:pt x="220956" y="111415"/>
                  </a:lnTo>
                  <a:lnTo>
                    <a:pt x="182830" y="131011"/>
                  </a:lnTo>
                  <a:lnTo>
                    <a:pt x="138925" y="138048"/>
                  </a:lnTo>
                  <a:lnTo>
                    <a:pt x="95026" y="131011"/>
                  </a:lnTo>
                  <a:lnTo>
                    <a:pt x="56891" y="111415"/>
                  </a:lnTo>
                  <a:lnTo>
                    <a:pt x="26813" y="81533"/>
                  </a:lnTo>
                  <a:lnTo>
                    <a:pt x="7085" y="43637"/>
                  </a:lnTo>
                  <a:lnTo>
                    <a:pt x="0" y="0"/>
                  </a:lnTo>
                  <a:lnTo>
                    <a:pt x="277812" y="0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44F186B3-9EB3-9C46-82D9-1487141B91CB}"/>
              </a:ext>
            </a:extLst>
          </p:cNvPr>
          <p:cNvGrpSpPr/>
          <p:nvPr/>
        </p:nvGrpSpPr>
        <p:grpSpPr>
          <a:xfrm>
            <a:off x="3510991" y="1525583"/>
            <a:ext cx="4301255" cy="2227785"/>
            <a:chOff x="743094" y="3826015"/>
            <a:chExt cx="3062426" cy="1586148"/>
          </a:xfrm>
        </p:grpSpPr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5F558CCB-7F24-CE4E-8741-ACF5DB8B92CD}"/>
                </a:ext>
              </a:extLst>
            </p:cNvPr>
            <p:cNvSpPr/>
            <p:nvPr/>
          </p:nvSpPr>
          <p:spPr>
            <a:xfrm>
              <a:off x="754471" y="3826015"/>
              <a:ext cx="3051049" cy="1586148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100"/>
                </a:spcBef>
              </a:pPr>
              <a:r>
                <a:rPr lang="cs-CZ" sz="1800" b="1" dirty="0">
                  <a:latin typeface="Tabac Sans"/>
                  <a:cs typeface="Tabac Sans"/>
                </a:rPr>
                <a:t>Dům zahraniční spolupráce</a:t>
              </a:r>
              <a:r>
                <a:rPr lang="cs-CZ" sz="1800" b="1" spc="-5" dirty="0">
                  <a:latin typeface="Tabac Sans"/>
                  <a:cs typeface="Tabac Sans"/>
                </a:rPr>
                <a:t> </a:t>
              </a:r>
              <a:r>
                <a:rPr lang="cs-CZ" sz="1800" b="1" dirty="0">
                  <a:latin typeface="Tabac Sans"/>
                  <a:cs typeface="Tabac Sans"/>
                </a:rPr>
                <a:t>(DZS)</a:t>
              </a:r>
              <a:endParaRPr lang="cs-CZ" sz="1800">
                <a:latin typeface="Tabac Sans"/>
                <a:cs typeface="Tabac Sans"/>
              </a:endParaRPr>
            </a:p>
            <a:p>
              <a:pPr marR="5826760">
                <a:lnSpc>
                  <a:spcPct val="100000"/>
                </a:lnSpc>
              </a:pPr>
              <a:r>
                <a:rPr lang="cs-CZ" sz="1800" dirty="0">
                  <a:latin typeface="Tabac Sans"/>
                  <a:cs typeface="Tabac Sans"/>
                </a:rPr>
                <a:t>Na </a:t>
              </a:r>
              <a:r>
                <a:rPr lang="cs-CZ" sz="1800" spc="-5" dirty="0">
                  <a:latin typeface="Tabac Sans"/>
                  <a:cs typeface="Tabac Sans"/>
                </a:rPr>
                <a:t>Poříčí</a:t>
              </a:r>
              <a:r>
                <a:rPr lang="cs-CZ" sz="1800" spc="-100" dirty="0">
                  <a:latin typeface="Tabac Sans"/>
                  <a:cs typeface="Tabac Sans"/>
                </a:rPr>
                <a:t> </a:t>
              </a:r>
              <a:r>
                <a:rPr lang="cs-CZ" sz="1800" dirty="0">
                  <a:latin typeface="Tabac Sans"/>
                  <a:cs typeface="Tabac Sans"/>
                </a:rPr>
                <a:t>1035/4  110 00 Praha</a:t>
              </a:r>
              <a:r>
                <a:rPr lang="cs-CZ" sz="1800" spc="-50" dirty="0">
                  <a:latin typeface="Tabac Sans"/>
                  <a:cs typeface="Tabac Sans"/>
                </a:rPr>
                <a:t> </a:t>
              </a:r>
              <a:r>
                <a:rPr lang="cs-CZ" sz="1800" dirty="0">
                  <a:latin typeface="Tabac Sans"/>
                  <a:cs typeface="Tabac Sans"/>
                </a:rPr>
                <a:t>1</a:t>
              </a:r>
              <a:endParaRPr lang="cs-CZ" sz="1800">
                <a:latin typeface="Tabac Sans"/>
                <a:cs typeface="Tabac Sans"/>
              </a:endParaRPr>
            </a:p>
            <a:p>
              <a:pPr marL="288000">
                <a:lnSpc>
                  <a:spcPct val="100000"/>
                </a:lnSpc>
                <a:spcBef>
                  <a:spcPts val="565"/>
                </a:spcBef>
              </a:pPr>
              <a:r>
                <a:rPr lang="cs-CZ" sz="1800" dirty="0">
                  <a:latin typeface="Tabac Sans"/>
                  <a:cs typeface="Tabac Sans"/>
                </a:rPr>
                <a:t>+420 221 850</a:t>
              </a:r>
              <a:r>
                <a:rPr lang="cs-CZ" sz="1800" spc="-5" dirty="0">
                  <a:latin typeface="Tabac Sans"/>
                  <a:cs typeface="Tabac Sans"/>
                </a:rPr>
                <a:t> </a:t>
              </a:r>
              <a:r>
                <a:rPr lang="cs-CZ" sz="1800" dirty="0">
                  <a:latin typeface="Tabac Sans"/>
                  <a:cs typeface="Tabac Sans"/>
                </a:rPr>
                <a:t>100</a:t>
              </a:r>
              <a:endParaRPr lang="cs-CZ" sz="1800">
                <a:latin typeface="Tabac Sans"/>
                <a:cs typeface="Tabac Sans"/>
              </a:endParaRPr>
            </a:p>
            <a:p>
              <a:pPr marL="288000">
                <a:lnSpc>
                  <a:spcPct val="100000"/>
                </a:lnSpc>
              </a:pPr>
              <a:r>
                <a:rPr lang="cs-CZ" sz="1800" spc="-5" dirty="0">
                  <a:latin typeface="Tabac Sans"/>
                  <a:cs typeface="Tabac Sans"/>
                </a:rPr>
                <a:t>info@dzs.cz</a:t>
              </a:r>
              <a:endParaRPr lang="cs-CZ" sz="1800">
                <a:latin typeface="Tabac Sans"/>
                <a:cs typeface="Tabac Sans"/>
              </a:endParaRPr>
            </a:p>
            <a:p>
              <a:pPr>
                <a:lnSpc>
                  <a:spcPct val="100000"/>
                </a:lnSpc>
                <a:spcBef>
                  <a:spcPts val="565"/>
                </a:spcBef>
              </a:pPr>
              <a:r>
                <a:rPr lang="cs-CZ" sz="1800" b="1" spc="-15" dirty="0">
                  <a:solidFill>
                    <a:schemeClr val="bg1"/>
                  </a:solidFill>
                  <a:latin typeface="Tabac Sans"/>
                  <a:cs typeface="Tabac Sans"/>
                </a:rPr>
                <a:t>www.dzs.cz</a:t>
              </a:r>
              <a:endParaRPr lang="cs-CZ" sz="1800">
                <a:solidFill>
                  <a:schemeClr val="bg1"/>
                </a:solidFill>
                <a:latin typeface="Tabac Sans"/>
                <a:cs typeface="Tabac Sans"/>
              </a:endParaRPr>
            </a:p>
          </p:txBody>
        </p: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52CAA80-74C0-DF48-85E9-971C77484F8F}"/>
                </a:ext>
              </a:extLst>
            </p:cNvPr>
            <p:cNvGrpSpPr/>
            <p:nvPr/>
          </p:nvGrpSpPr>
          <p:grpSpPr>
            <a:xfrm>
              <a:off x="743094" y="4282165"/>
              <a:ext cx="155403" cy="370422"/>
              <a:chOff x="480702" y="4318990"/>
              <a:chExt cx="102349" cy="243962"/>
            </a:xfrm>
          </p:grpSpPr>
          <p:sp>
            <p:nvSpPr>
              <p:cNvPr id="62" name="object 3">
                <a:extLst>
                  <a:ext uri="{FF2B5EF4-FFF2-40B4-BE49-F238E27FC236}">
                    <a16:creationId xmlns:a16="http://schemas.microsoft.com/office/drawing/2014/main" id="{B36D6968-B416-1344-AEA3-4564B6D3CD1F}"/>
                  </a:ext>
                </a:extLst>
              </p:cNvPr>
              <p:cNvSpPr/>
              <p:nvPr/>
            </p:nvSpPr>
            <p:spPr>
              <a:xfrm>
                <a:off x="480702" y="4318990"/>
                <a:ext cx="102349" cy="10234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4">
                <a:extLst>
                  <a:ext uri="{FF2B5EF4-FFF2-40B4-BE49-F238E27FC236}">
                    <a16:creationId xmlns:a16="http://schemas.microsoft.com/office/drawing/2014/main" id="{1198AAB2-8D39-4445-9069-238F7C1DA344}"/>
                  </a:ext>
                </a:extLst>
              </p:cNvPr>
              <p:cNvSpPr/>
              <p:nvPr/>
            </p:nvSpPr>
            <p:spPr>
              <a:xfrm>
                <a:off x="484954" y="4468953"/>
                <a:ext cx="94062" cy="9399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0DF237AB-0B45-4D43-8ACE-5F822E40BE3B}"/>
              </a:ext>
            </a:extLst>
          </p:cNvPr>
          <p:cNvGrpSpPr/>
          <p:nvPr/>
        </p:nvGrpSpPr>
        <p:grpSpPr>
          <a:xfrm>
            <a:off x="3526970" y="4920563"/>
            <a:ext cx="3333226" cy="1119539"/>
            <a:chOff x="765959" y="4970267"/>
            <a:chExt cx="3333226" cy="1119539"/>
          </a:xfrm>
        </p:grpSpPr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60E5CBD6-595A-2241-A7AF-E4472F8020C7}"/>
                </a:ext>
              </a:extLst>
            </p:cNvPr>
            <p:cNvSpPr/>
            <p:nvPr/>
          </p:nvSpPr>
          <p:spPr>
            <a:xfrm>
              <a:off x="1487904" y="4970267"/>
              <a:ext cx="2611281" cy="1119539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>
                <a:lnSpc>
                  <a:spcPct val="100000"/>
                </a:lnSpc>
                <a:spcBef>
                  <a:spcPts val="720"/>
                </a:spcBef>
              </a:pPr>
              <a:r>
                <a:rPr lang="en" sz="1600" b="1" i="1" spc="-5" dirty="0">
                  <a:latin typeface="TabacSans-BoldItalic"/>
                  <a:cs typeface="TabacSans-BoldItalic"/>
                </a:rPr>
                <a:t>Instagram</a:t>
              </a:r>
              <a:endParaRPr lang="en" sz="1600">
                <a:latin typeface="TabacSans-BoldItalic"/>
                <a:cs typeface="TabacSans-BoldItalic"/>
              </a:endParaRPr>
            </a:p>
            <a:p>
              <a:pPr>
                <a:lnSpc>
                  <a:spcPct val="100000"/>
                </a:lnSpc>
              </a:pPr>
              <a:r>
                <a:rPr lang="en" sz="1600" spc="-5" dirty="0">
                  <a:latin typeface="Tabac Sans"/>
                  <a:cs typeface="Tabac Sans"/>
                </a:rPr>
                <a:t>www.instagram.com/dzs_cz/</a:t>
              </a:r>
              <a:endParaRPr lang="en" sz="1600">
                <a:latin typeface="Tabac Sans"/>
                <a:cs typeface="Tabac Sans"/>
              </a:endParaRPr>
            </a:p>
            <a:p>
              <a:pPr>
                <a:lnSpc>
                  <a:spcPct val="100000"/>
                </a:lnSpc>
                <a:spcBef>
                  <a:spcPts val="715"/>
                </a:spcBef>
              </a:pPr>
              <a:r>
                <a:rPr lang="en" sz="1600" b="1" i="1" spc="-25" dirty="0">
                  <a:latin typeface="TabacSans-BoldItalic"/>
                  <a:cs typeface="TabacSans-BoldItalic"/>
                </a:rPr>
                <a:t>Twitter</a:t>
              </a:r>
              <a:endParaRPr lang="en" sz="1600">
                <a:latin typeface="TabacSans-BoldItalic"/>
                <a:cs typeface="TabacSans-BoldItalic"/>
              </a:endParaRPr>
            </a:p>
            <a:p>
              <a:pPr>
                <a:lnSpc>
                  <a:spcPct val="100000"/>
                </a:lnSpc>
              </a:pPr>
              <a:r>
                <a:rPr lang="en" sz="1600" spc="-10" dirty="0">
                  <a:latin typeface="Tabac Sans"/>
                  <a:cs typeface="Tabac Sans"/>
                </a:rPr>
                <a:t>twitter.com/dzs_cz</a:t>
              </a:r>
              <a:endParaRPr lang="cs-CZ" sz="1600"/>
            </a:p>
          </p:txBody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41947BEA-3CA2-0D4C-BA8E-369BE8088FD2}"/>
                </a:ext>
              </a:extLst>
            </p:cNvPr>
            <p:cNvGrpSpPr/>
            <p:nvPr/>
          </p:nvGrpSpPr>
          <p:grpSpPr>
            <a:xfrm>
              <a:off x="765959" y="4992739"/>
              <a:ext cx="518647" cy="1037231"/>
              <a:chOff x="-898503" y="3861835"/>
              <a:chExt cx="313055" cy="626072"/>
            </a:xfrm>
          </p:grpSpPr>
          <p:sp>
            <p:nvSpPr>
              <p:cNvPr id="58" name="bk object 19">
                <a:extLst>
                  <a:ext uri="{FF2B5EF4-FFF2-40B4-BE49-F238E27FC236}">
                    <a16:creationId xmlns:a16="http://schemas.microsoft.com/office/drawing/2014/main" id="{5BFFD489-2A5E-464F-8F39-26047140E254}"/>
                  </a:ext>
                </a:extLst>
              </p:cNvPr>
              <p:cNvSpPr/>
              <p:nvPr/>
            </p:nvSpPr>
            <p:spPr>
              <a:xfrm>
                <a:off x="-898503" y="3861835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bk object 20">
                <a:extLst>
                  <a:ext uri="{FF2B5EF4-FFF2-40B4-BE49-F238E27FC236}">
                    <a16:creationId xmlns:a16="http://schemas.microsoft.com/office/drawing/2014/main" id="{0176C1CE-5534-BE48-8533-85B1C892102E}"/>
                  </a:ext>
                </a:extLst>
              </p:cNvPr>
              <p:cNvSpPr/>
              <p:nvPr/>
            </p:nvSpPr>
            <p:spPr>
              <a:xfrm>
                <a:off x="-898503" y="3861835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bk object 21">
                <a:extLst>
                  <a:ext uri="{FF2B5EF4-FFF2-40B4-BE49-F238E27FC236}">
                    <a16:creationId xmlns:a16="http://schemas.microsoft.com/office/drawing/2014/main" id="{3B6B90E9-C64B-D047-9AFC-C27C7C727960}"/>
                  </a:ext>
                </a:extLst>
              </p:cNvPr>
              <p:cNvSpPr/>
              <p:nvPr/>
            </p:nvSpPr>
            <p:spPr>
              <a:xfrm>
                <a:off x="-898503" y="4174852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bk object 22">
                <a:extLst>
                  <a:ext uri="{FF2B5EF4-FFF2-40B4-BE49-F238E27FC236}">
                    <a16:creationId xmlns:a16="http://schemas.microsoft.com/office/drawing/2014/main" id="{55B0AB88-4089-C54C-AE62-BD6A33AE155F}"/>
                  </a:ext>
                </a:extLst>
              </p:cNvPr>
              <p:cNvSpPr/>
              <p:nvPr/>
            </p:nvSpPr>
            <p:spPr>
              <a:xfrm>
                <a:off x="-898503" y="4174852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5">
                <a:extLst>
                  <a:ext uri="{FF2B5EF4-FFF2-40B4-BE49-F238E27FC236}">
                    <a16:creationId xmlns:a16="http://schemas.microsoft.com/office/drawing/2014/main" id="{99886C8D-4264-804E-8253-330C84B879E5}"/>
                  </a:ext>
                </a:extLst>
              </p:cNvPr>
              <p:cNvSpPr/>
              <p:nvPr/>
            </p:nvSpPr>
            <p:spPr>
              <a:xfrm>
                <a:off x="-849988" y="4243882"/>
                <a:ext cx="219621" cy="17745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">
                <a:extLst>
                  <a:ext uri="{FF2B5EF4-FFF2-40B4-BE49-F238E27FC236}">
                    <a16:creationId xmlns:a16="http://schemas.microsoft.com/office/drawing/2014/main" id="{3A1E185E-BDFE-EB41-8C55-197653EC4B13}"/>
                  </a:ext>
                </a:extLst>
              </p:cNvPr>
              <p:cNvSpPr/>
              <p:nvPr/>
            </p:nvSpPr>
            <p:spPr>
              <a:xfrm>
                <a:off x="-831990" y="3928332"/>
                <a:ext cx="179997" cy="179997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A2429B07-32D8-9549-8895-39812182D130}"/>
              </a:ext>
            </a:extLst>
          </p:cNvPr>
          <p:cNvGrpSpPr/>
          <p:nvPr/>
        </p:nvGrpSpPr>
        <p:grpSpPr>
          <a:xfrm>
            <a:off x="3526970" y="3429444"/>
            <a:ext cx="4372234" cy="1119538"/>
            <a:chOff x="765959" y="3549344"/>
            <a:chExt cx="4372234" cy="1119538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8E7F07C-93F5-8D44-81E4-948B76E45639}"/>
                </a:ext>
              </a:extLst>
            </p:cNvPr>
            <p:cNvGrpSpPr/>
            <p:nvPr/>
          </p:nvGrpSpPr>
          <p:grpSpPr>
            <a:xfrm>
              <a:off x="765959" y="3563301"/>
              <a:ext cx="518647" cy="518647"/>
              <a:chOff x="-898503" y="3171247"/>
              <a:chExt cx="313055" cy="313055"/>
            </a:xfrm>
          </p:grpSpPr>
          <p:sp>
            <p:nvSpPr>
              <p:cNvPr id="56" name="bk object 17">
                <a:extLst>
                  <a:ext uri="{FF2B5EF4-FFF2-40B4-BE49-F238E27FC236}">
                    <a16:creationId xmlns:a16="http://schemas.microsoft.com/office/drawing/2014/main" id="{21C110E6-C1AA-2142-8276-92EBAD63F3E0}"/>
                  </a:ext>
                </a:extLst>
              </p:cNvPr>
              <p:cNvSpPr/>
              <p:nvPr/>
            </p:nvSpPr>
            <p:spPr>
              <a:xfrm>
                <a:off x="-898503" y="3171247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bk object 18">
                <a:extLst>
                  <a:ext uri="{FF2B5EF4-FFF2-40B4-BE49-F238E27FC236}">
                    <a16:creationId xmlns:a16="http://schemas.microsoft.com/office/drawing/2014/main" id="{80C452A9-F897-414B-BFC5-55B04E8B2D57}"/>
                  </a:ext>
                </a:extLst>
              </p:cNvPr>
              <p:cNvSpPr/>
              <p:nvPr/>
            </p:nvSpPr>
            <p:spPr>
              <a:xfrm>
                <a:off x="-898503" y="3171247"/>
                <a:ext cx="313055" cy="313055"/>
              </a:xfrm>
              <a:custGeom>
                <a:avLst/>
                <a:gdLst/>
                <a:ahLst/>
                <a:cxnLst/>
                <a:rect l="l" t="t" r="r" b="b"/>
                <a:pathLst>
                  <a:path w="313055" h="313054">
                    <a:moveTo>
                      <a:pt x="0" y="313004"/>
                    </a:moveTo>
                    <a:lnTo>
                      <a:pt x="313004" y="313004"/>
                    </a:lnTo>
                    <a:lnTo>
                      <a:pt x="313004" y="0"/>
                    </a:lnTo>
                    <a:lnTo>
                      <a:pt x="0" y="0"/>
                    </a:lnTo>
                    <a:lnTo>
                      <a:pt x="0" y="313004"/>
                    </a:lnTo>
                    <a:close/>
                  </a:path>
                </a:pathLst>
              </a:custGeom>
              <a:ln w="63500">
                <a:solidFill>
                  <a:srgbClr val="000000"/>
                </a:solidFill>
                <a:miter lim="800000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2">
                <a:extLst>
                  <a:ext uri="{FF2B5EF4-FFF2-40B4-BE49-F238E27FC236}">
                    <a16:creationId xmlns:a16="http://schemas.microsoft.com/office/drawing/2014/main" id="{D48F0545-C742-AE4C-8FF3-A60ED91E2010}"/>
                  </a:ext>
                </a:extLst>
              </p:cNvPr>
              <p:cNvSpPr/>
              <p:nvPr/>
            </p:nvSpPr>
            <p:spPr>
              <a:xfrm>
                <a:off x="-842273" y="3227438"/>
                <a:ext cx="200558" cy="200571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DF43B48A-3ACD-9D45-9BA7-15D66A661C56}"/>
                </a:ext>
              </a:extLst>
            </p:cNvPr>
            <p:cNvSpPr/>
            <p:nvPr/>
          </p:nvSpPr>
          <p:spPr>
            <a:xfrm>
              <a:off x="1485191" y="3549344"/>
              <a:ext cx="3653002" cy="1119538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marR="3876040">
                <a:lnSpc>
                  <a:spcPct val="100000"/>
                </a:lnSpc>
              </a:pPr>
              <a:r>
                <a:rPr lang="en" sz="1600" b="1" i="1" spc="-5" dirty="0">
                  <a:latin typeface="TabacSans-BoldItalic"/>
                  <a:cs typeface="TabacSans-BoldItalic"/>
                </a:rPr>
                <a:t>Facebook  </a:t>
              </a:r>
              <a:br>
                <a:rPr lang="en" sz="1600" b="1" i="1" spc="-5" dirty="0">
                  <a:latin typeface="TabacSans-BoldItalic"/>
                  <a:cs typeface="TabacSans-BoldItalic"/>
                </a:rPr>
              </a:br>
              <a:r>
                <a:rPr lang="en" sz="1600" spc="-5" dirty="0">
                  <a:latin typeface="Tabac Sans"/>
                  <a:cs typeface="Tabac Sans"/>
                </a:rPr>
                <a:t>www.facebook.com/dumzahranicnispoluprace  </a:t>
              </a:r>
              <a:br>
                <a:rPr lang="en" sz="1600" spc="-5" dirty="0">
                  <a:latin typeface="Tabac Sans"/>
                  <a:cs typeface="Tabac Sans"/>
                </a:rPr>
              </a:br>
              <a:r>
                <a:rPr lang="en" sz="1600" spc="-5" dirty="0">
                  <a:latin typeface="Tabac Sans"/>
                  <a:cs typeface="Tabac Sans"/>
                </a:rPr>
                <a:t>www.facebook.com/erasmusplusCR </a:t>
              </a:r>
              <a:br>
                <a:rPr lang="en" sz="1600" spc="-5" dirty="0">
                  <a:latin typeface="Tabac Sans"/>
                  <a:cs typeface="Tabac Sans"/>
                </a:rPr>
              </a:br>
              <a:r>
                <a:rPr lang="en" sz="1600" spc="-5" dirty="0">
                  <a:latin typeface="Tabac Sans"/>
                  <a:cs typeface="Tabac Sans"/>
                </a:rPr>
                <a:t>www.facebook.com/mladezvakci  </a:t>
              </a:r>
              <a:br>
                <a:rPr lang="en" sz="1600" spc="-5" dirty="0">
                  <a:latin typeface="Tabac Sans"/>
                  <a:cs typeface="Tabac Sans"/>
                </a:rPr>
              </a:br>
              <a:r>
                <a:rPr lang="en" sz="1600" spc="-5" dirty="0">
                  <a:latin typeface="Tabac Sans"/>
                  <a:cs typeface="Tabac Sans"/>
                </a:rPr>
                <a:t>www.facebook.com/studyincz</a:t>
              </a:r>
              <a:endParaRPr lang="en" sz="1600">
                <a:latin typeface="Tabac Sans"/>
                <a:cs typeface="Tabac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2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/>
        </p:nvSpPr>
        <p:spPr>
          <a:xfrm>
            <a:off x="2247730" y="2106087"/>
            <a:ext cx="774063" cy="4250100"/>
          </a:xfrm>
          <a:prstGeom prst="rect">
            <a:avLst/>
          </a:prstGeom>
          <a:solidFill>
            <a:srgbClr val="FEC735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3093307" y="2106087"/>
            <a:ext cx="749545" cy="4250100"/>
          </a:xfrm>
          <a:prstGeom prst="rect">
            <a:avLst/>
          </a:prstGeom>
          <a:solidFill>
            <a:srgbClr val="FEC735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3919220" y="2106087"/>
            <a:ext cx="749545" cy="4250100"/>
          </a:xfrm>
          <a:prstGeom prst="rect">
            <a:avLst/>
          </a:prstGeom>
          <a:solidFill>
            <a:srgbClr val="FEC735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4745130" y="2106087"/>
            <a:ext cx="1019342" cy="4250100"/>
          </a:xfrm>
          <a:prstGeom prst="rect">
            <a:avLst/>
          </a:prstGeom>
          <a:solidFill>
            <a:srgbClr val="FEC735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5836507" y="2106087"/>
            <a:ext cx="854536" cy="4250100"/>
          </a:xfrm>
          <a:prstGeom prst="rect">
            <a:avLst/>
          </a:prstGeom>
          <a:solidFill>
            <a:srgbClr val="FEC735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1402151" y="2106087"/>
            <a:ext cx="774063" cy="4250100"/>
          </a:xfrm>
          <a:prstGeom prst="rect">
            <a:avLst/>
          </a:prstGeom>
          <a:solidFill>
            <a:srgbClr val="FEC735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6780403" y="2106087"/>
            <a:ext cx="854536" cy="4250100"/>
          </a:xfrm>
          <a:prstGeom prst="rect">
            <a:avLst/>
          </a:prstGeom>
          <a:solidFill>
            <a:srgbClr val="FEC735">
              <a:alpha val="10980"/>
            </a:srgbClr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2247730" y="1427660"/>
            <a:ext cx="774063" cy="553998"/>
          </a:xfrm>
          <a:prstGeom prst="rect">
            <a:avLst/>
          </a:prstGeom>
          <a:solidFill>
            <a:srgbClr val="FEC735"/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3093307" y="1427660"/>
            <a:ext cx="749545" cy="553998"/>
          </a:xfrm>
          <a:prstGeom prst="rect">
            <a:avLst/>
          </a:prstGeom>
          <a:solidFill>
            <a:srgbClr val="FEC735"/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3919220" y="1427660"/>
            <a:ext cx="749545" cy="553998"/>
          </a:xfrm>
          <a:prstGeom prst="rect">
            <a:avLst/>
          </a:prstGeom>
          <a:solidFill>
            <a:srgbClr val="FEC735"/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4745130" y="1427660"/>
            <a:ext cx="1019342" cy="553998"/>
          </a:xfrm>
          <a:prstGeom prst="rect">
            <a:avLst/>
          </a:prstGeom>
          <a:solidFill>
            <a:srgbClr val="FEC735"/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5836507" y="1427660"/>
            <a:ext cx="854536" cy="553998"/>
          </a:xfrm>
          <a:prstGeom prst="rect">
            <a:avLst/>
          </a:prstGeom>
          <a:solidFill>
            <a:srgbClr val="FEC735"/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1402151" y="1427660"/>
            <a:ext cx="774063" cy="553998"/>
          </a:xfrm>
          <a:prstGeom prst="rect">
            <a:avLst/>
          </a:prstGeom>
          <a:solidFill>
            <a:srgbClr val="FEC735"/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16" name="Google Shape;216;p19"/>
          <p:cNvGrpSpPr/>
          <p:nvPr/>
        </p:nvGrpSpPr>
        <p:grpSpPr>
          <a:xfrm>
            <a:off x="639900" y="502417"/>
            <a:ext cx="5715785" cy="553998"/>
            <a:chOff x="1097100" y="985017"/>
            <a:chExt cx="5715785" cy="553998"/>
          </a:xfrm>
        </p:grpSpPr>
        <p:sp>
          <p:nvSpPr>
            <p:cNvPr id="217" name="Google Shape;217;p19"/>
            <p:cNvSpPr txBox="1"/>
            <p:nvPr/>
          </p:nvSpPr>
          <p:spPr>
            <a:xfrm>
              <a:off x="1802199" y="985017"/>
              <a:ext cx="5010686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18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KDO MŮŽE VYUŽÍT </a:t>
              </a:r>
              <a:br>
                <a:rPr lang="cs-CZ" sz="18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</a:br>
              <a:r>
                <a:rPr lang="cs-CZ" sz="1800" b="1">
                  <a:solidFill>
                    <a:schemeClr val="dk1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PROGRAMY DZS?</a:t>
              </a:r>
              <a:endParaRPr/>
            </a:p>
          </p:txBody>
        </p:sp>
        <p:pic>
          <p:nvPicPr>
            <p:cNvPr id="218" name="Google Shape;218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100" y="996064"/>
              <a:ext cx="534240" cy="534240"/>
            </a:xfrm>
            <a:prstGeom prst="rect">
              <a:avLst/>
            </a:prstGeom>
            <a:solidFill>
              <a:srgbClr val="FEC735"/>
            </a:solidFill>
            <a:ln>
              <a:noFill/>
            </a:ln>
          </p:spPr>
        </p:pic>
      </p:grpSp>
      <p:sp>
        <p:nvSpPr>
          <p:cNvPr id="219" name="Google Shape;219;p19"/>
          <p:cNvSpPr txBox="1"/>
          <p:nvPr/>
        </p:nvSpPr>
        <p:spPr>
          <a:xfrm>
            <a:off x="395337" y="2189783"/>
            <a:ext cx="949662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AIA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AKTION ČR –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Rakousko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CEEPUS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Erasmus+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eTwinning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EUN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Eurodesk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Euroguidance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Eurydice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Evropský sbor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solidarity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Fondy EHP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Program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podpory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českého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kulturního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dědictví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 zahraničí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Studium cizinců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 ČR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Study in </a:t>
            </a:r>
            <a:r>
              <a:rPr lang="cs-CZ" sz="9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9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Czech Republic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1482624" y="1641722"/>
            <a:ext cx="7740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Žáci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studenti</a:t>
            </a:r>
            <a:endParaRPr/>
          </a:p>
        </p:txBody>
      </p:sp>
      <p:cxnSp>
        <p:nvCxnSpPr>
          <p:cNvPr id="221" name="Google Shape;221;p19"/>
          <p:cNvCxnSpPr/>
          <p:nvPr/>
        </p:nvCxnSpPr>
        <p:spPr>
          <a:xfrm rot="10800000" flipH="1">
            <a:off x="1411983" y="2303906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222" name="Google Shape;222;p19"/>
          <p:cNvSpPr txBox="1"/>
          <p:nvPr/>
        </p:nvSpPr>
        <p:spPr>
          <a:xfrm>
            <a:off x="2347739" y="1641722"/>
            <a:ext cx="7495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Vysoké </a:t>
            </a:r>
            <a:b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školy</a:t>
            </a: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4839120" y="1650875"/>
            <a:ext cx="13278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Pracovníci</a:t>
            </a:r>
            <a:b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ve vzdělávání</a:t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5921579" y="1650875"/>
            <a:ext cx="13278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Vzdělávací </a:t>
            </a:r>
            <a:b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instituce</a:t>
            </a:r>
            <a:endParaRPr/>
          </a:p>
        </p:txBody>
      </p:sp>
      <p:sp>
        <p:nvSpPr>
          <p:cNvPr id="225" name="Google Shape;225;p19"/>
          <p:cNvSpPr txBox="1"/>
          <p:nvPr/>
        </p:nvSpPr>
        <p:spPr>
          <a:xfrm>
            <a:off x="4007771" y="1503223"/>
            <a:ext cx="90694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Malé </a:t>
            </a:r>
            <a:b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střední </a:t>
            </a:r>
            <a:b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podniky</a:t>
            </a:r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3183422" y="1512376"/>
            <a:ext cx="61973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Instituce</a:t>
            </a:r>
            <a:b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státní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správy</a:t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4">
            <a:alphaModFix/>
          </a:blip>
          <a:srcRect l="36963" r="37309"/>
          <a:stretch/>
        </p:blipFill>
        <p:spPr>
          <a:xfrm rot="10800000">
            <a:off x="7762580" y="314637"/>
            <a:ext cx="1065718" cy="6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736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9"/>
          <p:cNvSpPr txBox="1"/>
          <p:nvPr/>
        </p:nvSpPr>
        <p:spPr>
          <a:xfrm>
            <a:off x="6780403" y="1427660"/>
            <a:ext cx="854536" cy="553998"/>
          </a:xfrm>
          <a:prstGeom prst="rect">
            <a:avLst/>
          </a:prstGeom>
          <a:solidFill>
            <a:srgbClr val="FEC735"/>
          </a:solidFill>
          <a:ln>
            <a:noFill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6854771" y="1522208"/>
            <a:ext cx="78016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Mladí lidé </a:t>
            </a:r>
            <a:b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pracovníci </a:t>
            </a:r>
            <a:b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9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 mládeží</a:t>
            </a:r>
            <a:endParaRPr/>
          </a:p>
        </p:txBody>
      </p:sp>
      <p:cxnSp>
        <p:nvCxnSpPr>
          <p:cNvPr id="231" name="Google Shape;231;p19"/>
          <p:cNvCxnSpPr/>
          <p:nvPr/>
        </p:nvCxnSpPr>
        <p:spPr>
          <a:xfrm rot="10800000" flipH="1">
            <a:off x="1411983" y="2697197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32" name="Google Shape;232;p19"/>
          <p:cNvCxnSpPr/>
          <p:nvPr/>
        </p:nvCxnSpPr>
        <p:spPr>
          <a:xfrm rot="10800000" flipH="1">
            <a:off x="1411983" y="2903674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33" name="Google Shape;233;p19"/>
          <p:cNvCxnSpPr/>
          <p:nvPr/>
        </p:nvCxnSpPr>
        <p:spPr>
          <a:xfrm rot="10800000" flipH="1">
            <a:off x="1411983" y="3119984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34" name="Google Shape;234;p19"/>
          <p:cNvCxnSpPr/>
          <p:nvPr/>
        </p:nvCxnSpPr>
        <p:spPr>
          <a:xfrm rot="10800000" flipH="1">
            <a:off x="1411983" y="3336294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35" name="Google Shape;235;p19"/>
          <p:cNvCxnSpPr/>
          <p:nvPr/>
        </p:nvCxnSpPr>
        <p:spPr>
          <a:xfrm rot="10800000" flipH="1">
            <a:off x="1411983" y="3542771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36" name="Google Shape;236;p19"/>
          <p:cNvCxnSpPr/>
          <p:nvPr/>
        </p:nvCxnSpPr>
        <p:spPr>
          <a:xfrm rot="10800000" flipH="1">
            <a:off x="1411983" y="3759080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37" name="Google Shape;237;p19"/>
          <p:cNvCxnSpPr/>
          <p:nvPr/>
        </p:nvCxnSpPr>
        <p:spPr>
          <a:xfrm rot="10800000" flipH="1">
            <a:off x="1411983" y="3975391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38" name="Google Shape;238;p19"/>
          <p:cNvCxnSpPr/>
          <p:nvPr/>
        </p:nvCxnSpPr>
        <p:spPr>
          <a:xfrm rot="10800000" flipH="1">
            <a:off x="1411983" y="4181867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39" name="Google Shape;239;p19"/>
          <p:cNvCxnSpPr/>
          <p:nvPr/>
        </p:nvCxnSpPr>
        <p:spPr>
          <a:xfrm rot="10800000" flipH="1">
            <a:off x="1411983" y="4535829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40" name="Google Shape;240;p19"/>
          <p:cNvCxnSpPr/>
          <p:nvPr/>
        </p:nvCxnSpPr>
        <p:spPr>
          <a:xfrm rot="10800000" flipH="1">
            <a:off x="1411983" y="4752139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41" name="Google Shape;241;p19"/>
          <p:cNvCxnSpPr/>
          <p:nvPr/>
        </p:nvCxnSpPr>
        <p:spPr>
          <a:xfrm rot="10800000" flipH="1">
            <a:off x="1411983" y="5637042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42" name="Google Shape;242;p19"/>
          <p:cNvCxnSpPr/>
          <p:nvPr/>
        </p:nvCxnSpPr>
        <p:spPr>
          <a:xfrm rot="10800000" flipH="1">
            <a:off x="1411983" y="5961504"/>
            <a:ext cx="6232788" cy="9524"/>
          </a:xfrm>
          <a:prstGeom prst="straightConnector1">
            <a:avLst/>
          </a:prstGeom>
          <a:noFill/>
          <a:ln w="25400" cap="rnd" cmpd="sng">
            <a:solidFill>
              <a:srgbClr val="FEC735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243" name="Google Shape;243;p19"/>
          <p:cNvSpPr txBox="1"/>
          <p:nvPr/>
        </p:nvSpPr>
        <p:spPr>
          <a:xfrm>
            <a:off x="1413801" y="209231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1413801" y="239711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1413801" y="269556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46" name="Google Shape;246;p19"/>
          <p:cNvSpPr txBox="1"/>
          <p:nvPr/>
        </p:nvSpPr>
        <p:spPr>
          <a:xfrm>
            <a:off x="1413801" y="289917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1413801" y="3118347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1413801" y="3324825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1413801" y="3541134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50" name="Google Shape;250;p19"/>
          <p:cNvSpPr txBox="1"/>
          <p:nvPr/>
        </p:nvSpPr>
        <p:spPr>
          <a:xfrm>
            <a:off x="1413801" y="3973753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 dirty="0"/>
          </a:p>
        </p:txBody>
      </p:sp>
      <p:sp>
        <p:nvSpPr>
          <p:cNvPr id="251" name="Google Shape;251;p19"/>
          <p:cNvSpPr txBox="1"/>
          <p:nvPr/>
        </p:nvSpPr>
        <p:spPr>
          <a:xfrm>
            <a:off x="1413801" y="4534192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52" name="Google Shape;252;p19"/>
          <p:cNvSpPr txBox="1"/>
          <p:nvPr/>
        </p:nvSpPr>
        <p:spPr>
          <a:xfrm>
            <a:off x="1413801" y="6051842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2259375" y="209231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54" name="Google Shape;254;p19"/>
          <p:cNvSpPr txBox="1"/>
          <p:nvPr/>
        </p:nvSpPr>
        <p:spPr>
          <a:xfrm>
            <a:off x="2259375" y="239711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55" name="Google Shape;255;p19"/>
          <p:cNvSpPr txBox="1"/>
          <p:nvPr/>
        </p:nvSpPr>
        <p:spPr>
          <a:xfrm>
            <a:off x="2259375" y="269556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56" name="Google Shape;256;p19"/>
          <p:cNvSpPr txBox="1"/>
          <p:nvPr/>
        </p:nvSpPr>
        <p:spPr>
          <a:xfrm>
            <a:off x="2259375" y="289917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 dirty="0"/>
          </a:p>
        </p:txBody>
      </p:sp>
      <p:sp>
        <p:nvSpPr>
          <p:cNvPr id="257" name="Google Shape;257;p19"/>
          <p:cNvSpPr txBox="1"/>
          <p:nvPr/>
        </p:nvSpPr>
        <p:spPr>
          <a:xfrm>
            <a:off x="2259375" y="3324825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2259375" y="3541134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2259375" y="3973753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0" name="Google Shape;260;p19"/>
          <p:cNvSpPr txBox="1"/>
          <p:nvPr/>
        </p:nvSpPr>
        <p:spPr>
          <a:xfrm>
            <a:off x="2259375" y="4534192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1" name="Google Shape;261;p19"/>
          <p:cNvSpPr txBox="1"/>
          <p:nvPr/>
        </p:nvSpPr>
        <p:spPr>
          <a:xfrm>
            <a:off x="2259375" y="6051842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2" name="Google Shape;262;p19"/>
          <p:cNvSpPr txBox="1"/>
          <p:nvPr/>
        </p:nvSpPr>
        <p:spPr>
          <a:xfrm>
            <a:off x="2259375" y="5694399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3" name="Google Shape;263;p19"/>
          <p:cNvSpPr txBox="1"/>
          <p:nvPr/>
        </p:nvSpPr>
        <p:spPr>
          <a:xfrm>
            <a:off x="4894420" y="209231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4" name="Google Shape;264;p19"/>
          <p:cNvSpPr txBox="1"/>
          <p:nvPr/>
        </p:nvSpPr>
        <p:spPr>
          <a:xfrm>
            <a:off x="4894420" y="239711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5" name="Google Shape;265;p19"/>
          <p:cNvSpPr txBox="1"/>
          <p:nvPr/>
        </p:nvSpPr>
        <p:spPr>
          <a:xfrm>
            <a:off x="4894420" y="268921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6" name="Google Shape;266;p19"/>
          <p:cNvSpPr txBox="1"/>
          <p:nvPr/>
        </p:nvSpPr>
        <p:spPr>
          <a:xfrm>
            <a:off x="4894420" y="289917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7" name="Google Shape;267;p19"/>
          <p:cNvSpPr txBox="1"/>
          <p:nvPr/>
        </p:nvSpPr>
        <p:spPr>
          <a:xfrm>
            <a:off x="4894420" y="3318475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8" name="Google Shape;268;p19"/>
          <p:cNvSpPr txBox="1"/>
          <p:nvPr/>
        </p:nvSpPr>
        <p:spPr>
          <a:xfrm>
            <a:off x="4894420" y="3534784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69" name="Google Shape;269;p19"/>
          <p:cNvSpPr txBox="1"/>
          <p:nvPr/>
        </p:nvSpPr>
        <p:spPr>
          <a:xfrm>
            <a:off x="4894420" y="3967403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0" name="Google Shape;270;p19"/>
          <p:cNvSpPr txBox="1"/>
          <p:nvPr/>
        </p:nvSpPr>
        <p:spPr>
          <a:xfrm>
            <a:off x="4894420" y="4534192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1" name="Google Shape;271;p19"/>
          <p:cNvSpPr txBox="1"/>
          <p:nvPr/>
        </p:nvSpPr>
        <p:spPr>
          <a:xfrm>
            <a:off x="4894420" y="3111998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4894420" y="5081316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5897310" y="289917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4" name="Google Shape;274;p19"/>
          <p:cNvSpPr txBox="1"/>
          <p:nvPr/>
        </p:nvSpPr>
        <p:spPr>
          <a:xfrm>
            <a:off x="5897310" y="3318475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5897310" y="3534784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6" name="Google Shape;276;p19"/>
          <p:cNvSpPr txBox="1"/>
          <p:nvPr/>
        </p:nvSpPr>
        <p:spPr>
          <a:xfrm>
            <a:off x="5897310" y="3967403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7" name="Google Shape;277;p19"/>
          <p:cNvSpPr txBox="1"/>
          <p:nvPr/>
        </p:nvSpPr>
        <p:spPr>
          <a:xfrm>
            <a:off x="5897310" y="4534192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5897310" y="3111998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5897310" y="3747612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0" name="Google Shape;280;p19"/>
          <p:cNvSpPr txBox="1"/>
          <p:nvPr/>
        </p:nvSpPr>
        <p:spPr>
          <a:xfrm>
            <a:off x="6841207" y="289917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1" name="Google Shape;281;p19"/>
          <p:cNvSpPr txBox="1"/>
          <p:nvPr/>
        </p:nvSpPr>
        <p:spPr>
          <a:xfrm>
            <a:off x="6841207" y="3534784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2" name="Google Shape;282;p19"/>
          <p:cNvSpPr txBox="1"/>
          <p:nvPr/>
        </p:nvSpPr>
        <p:spPr>
          <a:xfrm>
            <a:off x="6840307" y="4240499"/>
            <a:ext cx="734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3" name="Google Shape;283;p19"/>
          <p:cNvSpPr txBox="1"/>
          <p:nvPr/>
        </p:nvSpPr>
        <p:spPr>
          <a:xfrm>
            <a:off x="3940691" y="289917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4" name="Google Shape;284;p19"/>
          <p:cNvSpPr txBox="1"/>
          <p:nvPr/>
        </p:nvSpPr>
        <p:spPr>
          <a:xfrm>
            <a:off x="3095116" y="289917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5" name="Google Shape;285;p19"/>
          <p:cNvSpPr txBox="1"/>
          <p:nvPr/>
        </p:nvSpPr>
        <p:spPr>
          <a:xfrm>
            <a:off x="3095116" y="3324825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3095116" y="3751095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7" name="Google Shape;287;p19"/>
          <p:cNvSpPr txBox="1"/>
          <p:nvPr/>
        </p:nvSpPr>
        <p:spPr>
          <a:xfrm>
            <a:off x="3095116" y="3541136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288" name="Google Shape;288;p19"/>
          <p:cNvSpPr txBox="1"/>
          <p:nvPr/>
        </p:nvSpPr>
        <p:spPr>
          <a:xfrm>
            <a:off x="3095116" y="3973756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grpSp>
        <p:nvGrpSpPr>
          <p:cNvPr id="289" name="Google Shape;289;p19"/>
          <p:cNvGrpSpPr/>
          <p:nvPr/>
        </p:nvGrpSpPr>
        <p:grpSpPr>
          <a:xfrm>
            <a:off x="4639587" y="382579"/>
            <a:ext cx="2401153" cy="738552"/>
            <a:chOff x="4123999" y="303923"/>
            <a:chExt cx="3074053" cy="945524"/>
          </a:xfrm>
        </p:grpSpPr>
        <p:pic>
          <p:nvPicPr>
            <p:cNvPr id="290" name="Google Shape;290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23999" y="303923"/>
              <a:ext cx="936000" cy="93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88527" y="303923"/>
              <a:ext cx="936000" cy="93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262052" y="313447"/>
              <a:ext cx="936000" cy="93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250;p19">
            <a:extLst>
              <a:ext uri="{FF2B5EF4-FFF2-40B4-BE49-F238E27FC236}">
                <a16:creationId xmlns:a16="http://schemas.microsoft.com/office/drawing/2014/main" id="{A00E402A-E688-CA42-947D-5058D9ED01CF}"/>
              </a:ext>
            </a:extLst>
          </p:cNvPr>
          <p:cNvSpPr txBox="1"/>
          <p:nvPr/>
        </p:nvSpPr>
        <p:spPr>
          <a:xfrm>
            <a:off x="1413801" y="424632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 dirty="0"/>
          </a:p>
        </p:txBody>
      </p:sp>
      <p:sp>
        <p:nvSpPr>
          <p:cNvPr id="93" name="Google Shape;259;p19">
            <a:extLst>
              <a:ext uri="{FF2B5EF4-FFF2-40B4-BE49-F238E27FC236}">
                <a16:creationId xmlns:a16="http://schemas.microsoft.com/office/drawing/2014/main" id="{40313F7F-E12B-7242-AE2F-4C343C7E8819}"/>
              </a:ext>
            </a:extLst>
          </p:cNvPr>
          <p:cNvSpPr txBox="1"/>
          <p:nvPr/>
        </p:nvSpPr>
        <p:spPr>
          <a:xfrm>
            <a:off x="2259375" y="4246321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94" name="Google Shape;288;p19">
            <a:extLst>
              <a:ext uri="{FF2B5EF4-FFF2-40B4-BE49-F238E27FC236}">
                <a16:creationId xmlns:a16="http://schemas.microsoft.com/office/drawing/2014/main" id="{F67BDE53-6A2F-6C42-BBC0-CDE8EB479AC2}"/>
              </a:ext>
            </a:extLst>
          </p:cNvPr>
          <p:cNvSpPr txBox="1"/>
          <p:nvPr/>
        </p:nvSpPr>
        <p:spPr>
          <a:xfrm>
            <a:off x="3095116" y="4246324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95" name="Google Shape;283;p19">
            <a:extLst>
              <a:ext uri="{FF2B5EF4-FFF2-40B4-BE49-F238E27FC236}">
                <a16:creationId xmlns:a16="http://schemas.microsoft.com/office/drawing/2014/main" id="{E8410AC2-C980-5A42-9439-D8AA9A8A5666}"/>
              </a:ext>
            </a:extLst>
          </p:cNvPr>
          <p:cNvSpPr txBox="1"/>
          <p:nvPr/>
        </p:nvSpPr>
        <p:spPr>
          <a:xfrm>
            <a:off x="3932212" y="4245258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 dirty="0"/>
          </a:p>
        </p:txBody>
      </p:sp>
      <p:sp>
        <p:nvSpPr>
          <p:cNvPr id="96" name="Google Shape;269;p19">
            <a:extLst>
              <a:ext uri="{FF2B5EF4-FFF2-40B4-BE49-F238E27FC236}">
                <a16:creationId xmlns:a16="http://schemas.microsoft.com/office/drawing/2014/main" id="{C387A049-3521-644B-9FA1-EE825C3094D4}"/>
              </a:ext>
            </a:extLst>
          </p:cNvPr>
          <p:cNvSpPr txBox="1"/>
          <p:nvPr/>
        </p:nvSpPr>
        <p:spPr>
          <a:xfrm>
            <a:off x="4894420" y="424632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97" name="Google Shape;276;p19">
            <a:extLst>
              <a:ext uri="{FF2B5EF4-FFF2-40B4-BE49-F238E27FC236}">
                <a16:creationId xmlns:a16="http://schemas.microsoft.com/office/drawing/2014/main" id="{38403080-576C-9743-9C07-CB86517F437C}"/>
              </a:ext>
            </a:extLst>
          </p:cNvPr>
          <p:cNvSpPr txBox="1"/>
          <p:nvPr/>
        </p:nvSpPr>
        <p:spPr>
          <a:xfrm>
            <a:off x="5897310" y="4246320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99" name="Google Shape;262;p19">
            <a:extLst>
              <a:ext uri="{FF2B5EF4-FFF2-40B4-BE49-F238E27FC236}">
                <a16:creationId xmlns:a16="http://schemas.microsoft.com/office/drawing/2014/main" id="{1706C425-1A22-B440-AE7F-C60E824A9D8C}"/>
              </a:ext>
            </a:extLst>
          </p:cNvPr>
          <p:cNvSpPr txBox="1"/>
          <p:nvPr/>
        </p:nvSpPr>
        <p:spPr>
          <a:xfrm>
            <a:off x="1413555" y="5694399"/>
            <a:ext cx="7347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•</a:t>
            </a:r>
            <a:endParaRPr/>
          </a:p>
        </p:txBody>
      </p:sp>
      <p:sp>
        <p:nvSpPr>
          <p:cNvPr id="100" name="Google Shape;278;p19">
            <a:extLst>
              <a:ext uri="{FF2B5EF4-FFF2-40B4-BE49-F238E27FC236}">
                <a16:creationId xmlns:a16="http://schemas.microsoft.com/office/drawing/2014/main" id="{104F3A47-CB64-084B-B094-85955537FE53}"/>
              </a:ext>
            </a:extLst>
          </p:cNvPr>
          <p:cNvSpPr txBox="1"/>
          <p:nvPr/>
        </p:nvSpPr>
        <p:spPr>
          <a:xfrm>
            <a:off x="6227504" y="3160070"/>
            <a:ext cx="25213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cs-CZ" sz="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*</a:t>
            </a:r>
            <a:endParaRPr sz="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Google Shape;278;p19">
            <a:extLst>
              <a:ext uri="{FF2B5EF4-FFF2-40B4-BE49-F238E27FC236}">
                <a16:creationId xmlns:a16="http://schemas.microsoft.com/office/drawing/2014/main" id="{330DAC04-FB16-2B45-9788-084AEA72E5FD}"/>
              </a:ext>
            </a:extLst>
          </p:cNvPr>
          <p:cNvSpPr txBox="1"/>
          <p:nvPr/>
        </p:nvSpPr>
        <p:spPr>
          <a:xfrm>
            <a:off x="5956571" y="6439401"/>
            <a:ext cx="740564" cy="23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cs-CZ" sz="80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ExtraBold"/>
              </a:rPr>
              <a:t>* MŠ, ZŠ, SŚ</a:t>
            </a:r>
            <a:endParaRPr sz="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/>
          <p:nvPr/>
        </p:nvSpPr>
        <p:spPr>
          <a:xfrm>
            <a:off x="309282" y="309282"/>
            <a:ext cx="8525436" cy="6225989"/>
          </a:xfrm>
          <a:prstGeom prst="rect">
            <a:avLst/>
          </a:prstGeom>
          <a:solidFill>
            <a:srgbClr val="61A1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1012198" y="1065979"/>
            <a:ext cx="3667378" cy="3667381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4000" tIns="108000" rIns="108000" bIns="45700" anchor="t" anchorCtr="0">
            <a:noAutofit/>
          </a:bodyPr>
          <a:lstStyle/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18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Erasmus+</a:t>
            </a:r>
            <a:endParaRPr/>
          </a:p>
        </p:txBody>
      </p:sp>
      <p:pic>
        <p:nvPicPr>
          <p:cNvPr id="301" name="Google Shape;3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225" y="3658007"/>
            <a:ext cx="1097764" cy="1097764"/>
          </a:xfrm>
          <a:prstGeom prst="rect">
            <a:avLst/>
          </a:prstGeom>
          <a:solidFill>
            <a:srgbClr val="61A1D7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C680608-106F-654B-A580-DBA8BC441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06" t="1464" r="1036" b="2602"/>
          <a:stretch/>
        </p:blipFill>
        <p:spPr>
          <a:xfrm>
            <a:off x="6221031" y="309282"/>
            <a:ext cx="2613688" cy="62259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rázek 62">
            <a:extLst>
              <a:ext uri="{FF2B5EF4-FFF2-40B4-BE49-F238E27FC236}">
                <a16:creationId xmlns:a16="http://schemas.microsoft.com/office/drawing/2014/main" id="{E5C1824F-9428-2847-89AB-5C4DEF47F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61" t="1464" r="1036" b="2602"/>
          <a:stretch/>
        </p:blipFill>
        <p:spPr>
          <a:xfrm>
            <a:off x="7758153" y="309282"/>
            <a:ext cx="1076566" cy="6225989"/>
          </a:xfrm>
          <a:prstGeom prst="rect">
            <a:avLst/>
          </a:prstGeom>
        </p:spPr>
      </p:pic>
      <p:sp>
        <p:nvSpPr>
          <p:cNvPr id="307" name="Google Shape;307;p21"/>
          <p:cNvSpPr/>
          <p:nvPr/>
        </p:nvSpPr>
        <p:spPr>
          <a:xfrm>
            <a:off x="594410" y="1727429"/>
            <a:ext cx="6819474" cy="454711"/>
          </a:xfrm>
          <a:prstGeom prst="rect">
            <a:avLst/>
          </a:prstGeom>
          <a:solidFill>
            <a:srgbClr val="B3D356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594410" y="2281513"/>
            <a:ext cx="6819474" cy="689560"/>
          </a:xfrm>
          <a:prstGeom prst="rect">
            <a:avLst/>
          </a:prstGeom>
          <a:solidFill>
            <a:srgbClr val="F68A54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594410" y="3073364"/>
            <a:ext cx="6819474" cy="1014340"/>
          </a:xfrm>
          <a:prstGeom prst="rect">
            <a:avLst/>
          </a:prstGeom>
          <a:solidFill>
            <a:srgbClr val="42C7F4">
              <a:alpha val="14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594410" y="4176299"/>
            <a:ext cx="6819474" cy="1014340"/>
          </a:xfrm>
          <a:prstGeom prst="rect">
            <a:avLst/>
          </a:prstGeom>
          <a:solidFill>
            <a:srgbClr val="C65F7B">
              <a:alpha val="14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594410" y="5281329"/>
            <a:ext cx="6819474" cy="454711"/>
          </a:xfrm>
          <a:prstGeom prst="rect">
            <a:avLst/>
          </a:prstGeom>
          <a:solidFill>
            <a:srgbClr val="927FBC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1344999" y="502417"/>
            <a:ext cx="598364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POČTY OSOB ZAPOJENÝCH DO EVROPSKÝCH VZDĚLÁVACÍCH PROGRAMŮ </a:t>
            </a:r>
            <a:endParaRPr/>
          </a:p>
        </p:txBody>
      </p:sp>
      <p:sp>
        <p:nvSpPr>
          <p:cNvPr id="315" name="Google Shape;315;p21"/>
          <p:cNvSpPr txBox="1"/>
          <p:nvPr/>
        </p:nvSpPr>
        <p:spPr>
          <a:xfrm>
            <a:off x="685816" y="6046522"/>
            <a:ext cx="13183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Celkový počet zúčastněných</a:t>
            </a:r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1922775" y="6042126"/>
            <a:ext cx="19504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solidFill>
                  <a:srgbClr val="61A1D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313 600</a:t>
            </a:r>
            <a:endParaRPr dirty="0">
              <a:solidFill>
                <a:srgbClr val="61A1D7"/>
              </a:solidFill>
            </a:endParaRPr>
          </a:p>
        </p:txBody>
      </p:sp>
      <p:cxnSp>
        <p:nvCxnSpPr>
          <p:cNvPr id="317" name="Google Shape;317;p21"/>
          <p:cNvCxnSpPr/>
          <p:nvPr/>
        </p:nvCxnSpPr>
        <p:spPr>
          <a:xfrm rot="10800000">
            <a:off x="3886908" y="6055573"/>
            <a:ext cx="0" cy="367045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318" name="Google Shape;318;p21"/>
          <p:cNvSpPr txBox="1"/>
          <p:nvPr/>
        </p:nvSpPr>
        <p:spPr>
          <a:xfrm>
            <a:off x="4072161" y="6046522"/>
            <a:ext cx="195045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 jsou za období 1998 až 2018</a:t>
            </a:r>
            <a:endParaRPr dirty="0"/>
          </a:p>
        </p:txBody>
      </p:sp>
      <p:pic>
        <p:nvPicPr>
          <p:cNvPr id="320" name="Google Shape;32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135" y="5527798"/>
            <a:ext cx="816737" cy="81673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1"/>
          <p:cNvSpPr/>
          <p:nvPr/>
        </p:nvSpPr>
        <p:spPr>
          <a:xfrm rot="5400000">
            <a:off x="1515814" y="3404677"/>
            <a:ext cx="4026271" cy="65030"/>
          </a:xfrm>
          <a:custGeom>
            <a:avLst/>
            <a:gdLst/>
            <a:ahLst/>
            <a:cxnLst/>
            <a:rect l="l" t="t" r="r" b="b"/>
            <a:pathLst>
              <a:path w="5495925" h="120000" extrusionOk="0">
                <a:moveTo>
                  <a:pt x="0" y="0"/>
                </a:moveTo>
                <a:lnTo>
                  <a:pt x="5495810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1"/>
          <p:cNvSpPr txBox="1"/>
          <p:nvPr/>
        </p:nvSpPr>
        <p:spPr>
          <a:xfrm>
            <a:off x="2635903" y="3190867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Studenti</a:t>
            </a:r>
            <a:endParaRPr/>
          </a:p>
        </p:txBody>
      </p:sp>
      <p:sp>
        <p:nvSpPr>
          <p:cNvPr id="323" name="Google Shape;323;p21"/>
          <p:cNvSpPr txBox="1"/>
          <p:nvPr/>
        </p:nvSpPr>
        <p:spPr>
          <a:xfrm>
            <a:off x="6364426" y="3173482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87 900</a:t>
            </a:r>
            <a:endParaRPr dirty="0"/>
          </a:p>
        </p:txBody>
      </p:sp>
      <p:sp>
        <p:nvSpPr>
          <p:cNvPr id="324" name="Google Shape;324;p21"/>
          <p:cNvSpPr txBox="1"/>
          <p:nvPr/>
        </p:nvSpPr>
        <p:spPr>
          <a:xfrm>
            <a:off x="2358489" y="3495668"/>
            <a:ext cx="10132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Stážisté</a:t>
            </a:r>
            <a:endParaRPr/>
          </a:p>
        </p:txBody>
      </p:sp>
      <p:sp>
        <p:nvSpPr>
          <p:cNvPr id="325" name="Google Shape;325;p21"/>
          <p:cNvSpPr txBox="1"/>
          <p:nvPr/>
        </p:nvSpPr>
        <p:spPr>
          <a:xfrm>
            <a:off x="2635903" y="2398948"/>
            <a:ext cx="73581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Žáci</a:t>
            </a:r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2358489" y="2686815"/>
            <a:ext cx="10132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Zaměstnanci</a:t>
            </a:r>
            <a:endParaRPr/>
          </a:p>
        </p:txBody>
      </p:sp>
      <p:sp>
        <p:nvSpPr>
          <p:cNvPr id="327" name="Google Shape;327;p21"/>
          <p:cNvSpPr txBox="1"/>
          <p:nvPr/>
        </p:nvSpPr>
        <p:spPr>
          <a:xfrm>
            <a:off x="2358489" y="3808939"/>
            <a:ext cx="10132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Zaměstnanci</a:t>
            </a:r>
            <a:endParaRPr/>
          </a:p>
        </p:txBody>
      </p:sp>
      <p:sp>
        <p:nvSpPr>
          <p:cNvPr id="328" name="Google Shape;328;p21"/>
          <p:cNvSpPr txBox="1"/>
          <p:nvPr/>
        </p:nvSpPr>
        <p:spPr>
          <a:xfrm>
            <a:off x="2358489" y="1876259"/>
            <a:ext cx="10132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Žáci a učitelé</a:t>
            </a:r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2358489" y="5422046"/>
            <a:ext cx="10132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Zaměstnanci</a:t>
            </a:r>
            <a:endParaRPr/>
          </a:p>
        </p:txBody>
      </p:sp>
      <p:sp>
        <p:nvSpPr>
          <p:cNvPr id="330" name="Google Shape;330;p21"/>
          <p:cNvSpPr txBox="1"/>
          <p:nvPr/>
        </p:nvSpPr>
        <p:spPr>
          <a:xfrm>
            <a:off x="2358489" y="4272322"/>
            <a:ext cx="101322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Mladí lidé</a:t>
            </a:r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1827558" y="4585593"/>
            <a:ext cx="154415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Pracovníci s mládeží</a:t>
            </a:r>
            <a:endParaRPr/>
          </a:p>
        </p:txBody>
      </p:sp>
      <p:sp>
        <p:nvSpPr>
          <p:cNvPr id="332" name="Google Shape;332;p21"/>
          <p:cNvSpPr txBox="1"/>
          <p:nvPr/>
        </p:nvSpPr>
        <p:spPr>
          <a:xfrm>
            <a:off x="1827558" y="4915798"/>
            <a:ext cx="154415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Dobrovolníci</a:t>
            </a:r>
            <a:endParaRPr/>
          </a:p>
        </p:txBody>
      </p:sp>
      <p:pic>
        <p:nvPicPr>
          <p:cNvPr id="333" name="Google Shape;333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3165906"/>
            <a:ext cx="192242" cy="192242"/>
          </a:xfrm>
          <a:prstGeom prst="ellipse">
            <a:avLst/>
          </a:prstGeom>
          <a:solidFill>
            <a:srgbClr val="42C7F4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3487639"/>
            <a:ext cx="192242" cy="192242"/>
          </a:xfrm>
          <a:prstGeom prst="ellipse">
            <a:avLst/>
          </a:prstGeom>
          <a:solidFill>
            <a:srgbClr val="42C7F4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5" name="Google Shape;335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3792439"/>
            <a:ext cx="192242" cy="192242"/>
          </a:xfrm>
          <a:prstGeom prst="ellipse">
            <a:avLst/>
          </a:prstGeom>
          <a:solidFill>
            <a:srgbClr val="42C7F4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6" name="Google Shape;336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2385264"/>
            <a:ext cx="192242" cy="192242"/>
          </a:xfrm>
          <a:prstGeom prst="ellipse">
            <a:avLst/>
          </a:prstGeom>
          <a:solidFill>
            <a:srgbClr val="F68A54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7" name="Google Shape;337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2673130"/>
            <a:ext cx="192242" cy="192242"/>
          </a:xfrm>
          <a:prstGeom prst="ellipse">
            <a:avLst/>
          </a:prstGeom>
          <a:solidFill>
            <a:srgbClr val="F68A54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1868213"/>
            <a:ext cx="192242" cy="192242"/>
          </a:xfrm>
          <a:prstGeom prst="ellipse">
            <a:avLst/>
          </a:prstGeom>
          <a:solidFill>
            <a:srgbClr val="B3D356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9" name="Google Shape;339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5409998"/>
            <a:ext cx="192242" cy="192242"/>
          </a:xfrm>
          <a:prstGeom prst="ellipse">
            <a:avLst/>
          </a:prstGeom>
          <a:solidFill>
            <a:srgbClr val="927FBC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0" name="Google Shape;340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4263444"/>
            <a:ext cx="192242" cy="192242"/>
          </a:xfrm>
          <a:prstGeom prst="ellipse">
            <a:avLst/>
          </a:prstGeom>
          <a:solidFill>
            <a:srgbClr val="FDC736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1" name="Google Shape;341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4585177"/>
            <a:ext cx="192242" cy="192242"/>
          </a:xfrm>
          <a:prstGeom prst="ellipse">
            <a:avLst/>
          </a:prstGeom>
          <a:solidFill>
            <a:srgbClr val="FDC736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2" name="Google Shape;342;p21"/>
          <p:cNvPicPr preferRelativeResize="0"/>
          <p:nvPr/>
        </p:nvPicPr>
        <p:blipFill rotWithShape="1">
          <a:blip r:embed="rId5">
            <a:alphaModFix/>
          </a:blip>
          <a:srcRect l="-32" t="-10397" r="31" b="10397"/>
          <a:stretch/>
        </p:blipFill>
        <p:spPr>
          <a:xfrm>
            <a:off x="3462847" y="4889977"/>
            <a:ext cx="192242" cy="192242"/>
          </a:xfrm>
          <a:prstGeom prst="ellipse">
            <a:avLst/>
          </a:prstGeom>
          <a:solidFill>
            <a:srgbClr val="FDC736"/>
          </a:solidFill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3" name="Google Shape;343;p21"/>
          <p:cNvSpPr txBox="1"/>
          <p:nvPr/>
        </p:nvSpPr>
        <p:spPr>
          <a:xfrm>
            <a:off x="4117821" y="3492618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11 400</a:t>
            </a:r>
            <a:endParaRPr dirty="0"/>
          </a:p>
        </p:txBody>
      </p:sp>
      <p:sp>
        <p:nvSpPr>
          <p:cNvPr id="344" name="Google Shape;344;p21"/>
          <p:cNvSpPr txBox="1"/>
          <p:nvPr/>
        </p:nvSpPr>
        <p:spPr>
          <a:xfrm>
            <a:off x="4762505" y="3803609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36 000</a:t>
            </a:r>
            <a:endParaRPr dirty="0"/>
          </a:p>
        </p:txBody>
      </p:sp>
      <p:sp>
        <p:nvSpPr>
          <p:cNvPr id="345" name="Google Shape;345;p21"/>
          <p:cNvSpPr txBox="1"/>
          <p:nvPr/>
        </p:nvSpPr>
        <p:spPr>
          <a:xfrm>
            <a:off x="4762506" y="2393699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37 300</a:t>
            </a:r>
            <a:endParaRPr dirty="0"/>
          </a:p>
        </p:txBody>
      </p:sp>
      <p:sp>
        <p:nvSpPr>
          <p:cNvPr id="346" name="Google Shape;346;p21"/>
          <p:cNvSpPr txBox="1"/>
          <p:nvPr/>
        </p:nvSpPr>
        <p:spPr>
          <a:xfrm>
            <a:off x="4117820" y="2685681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11 000</a:t>
            </a:r>
            <a:endParaRPr/>
          </a:p>
        </p:txBody>
      </p:sp>
      <p:sp>
        <p:nvSpPr>
          <p:cNvPr id="347" name="Google Shape;347;p21"/>
          <p:cNvSpPr txBox="1"/>
          <p:nvPr/>
        </p:nvSpPr>
        <p:spPr>
          <a:xfrm>
            <a:off x="4611007" y="1883923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31 300</a:t>
            </a:r>
            <a:endParaRPr dirty="0"/>
          </a:p>
        </p:txBody>
      </p:sp>
      <p:sp>
        <p:nvSpPr>
          <p:cNvPr id="348" name="Google Shape;348;p21"/>
          <p:cNvSpPr txBox="1"/>
          <p:nvPr/>
        </p:nvSpPr>
        <p:spPr>
          <a:xfrm>
            <a:off x="4077962" y="5417574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7 300</a:t>
            </a:r>
            <a:endParaRPr dirty="0"/>
          </a:p>
        </p:txBody>
      </p:sp>
      <p:sp>
        <p:nvSpPr>
          <p:cNvPr id="349" name="Google Shape;349;p21"/>
          <p:cNvSpPr txBox="1"/>
          <p:nvPr/>
        </p:nvSpPr>
        <p:spPr>
          <a:xfrm>
            <a:off x="6634374" y="4580599"/>
            <a:ext cx="12266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91 400</a:t>
            </a:r>
            <a:endParaRPr dirty="0"/>
          </a:p>
        </p:txBody>
      </p:sp>
      <p:cxnSp>
        <p:nvCxnSpPr>
          <p:cNvPr id="350" name="Google Shape;350;p21"/>
          <p:cNvCxnSpPr/>
          <p:nvPr/>
        </p:nvCxnSpPr>
        <p:spPr>
          <a:xfrm>
            <a:off x="3755267" y="3257900"/>
            <a:ext cx="2556000" cy="4127"/>
          </a:xfrm>
          <a:prstGeom prst="straightConnector1">
            <a:avLst/>
          </a:prstGeom>
          <a:noFill/>
          <a:ln w="38100" cap="rnd" cmpd="sng">
            <a:solidFill>
              <a:srgbClr val="42C7F4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351" name="Google Shape;351;p21"/>
          <p:cNvCxnSpPr/>
          <p:nvPr/>
        </p:nvCxnSpPr>
        <p:spPr>
          <a:xfrm>
            <a:off x="3755268" y="3587838"/>
            <a:ext cx="324000" cy="163"/>
          </a:xfrm>
          <a:prstGeom prst="straightConnector1">
            <a:avLst/>
          </a:prstGeom>
          <a:noFill/>
          <a:ln w="38100" cap="rnd" cmpd="sng">
            <a:solidFill>
              <a:srgbClr val="42C7F4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352" name="Google Shape;352;p21"/>
          <p:cNvCxnSpPr/>
          <p:nvPr/>
        </p:nvCxnSpPr>
        <p:spPr>
          <a:xfrm>
            <a:off x="3755268" y="3889495"/>
            <a:ext cx="936000" cy="6447"/>
          </a:xfrm>
          <a:prstGeom prst="straightConnector1">
            <a:avLst/>
          </a:prstGeom>
          <a:noFill/>
          <a:ln w="38100" cap="rnd" cmpd="sng">
            <a:solidFill>
              <a:srgbClr val="42C7F4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353" name="Google Shape;353;p21"/>
          <p:cNvCxnSpPr/>
          <p:nvPr/>
        </p:nvCxnSpPr>
        <p:spPr>
          <a:xfrm>
            <a:off x="3755268" y="2479586"/>
            <a:ext cx="936000" cy="0"/>
          </a:xfrm>
          <a:prstGeom prst="straightConnector1">
            <a:avLst/>
          </a:prstGeom>
          <a:noFill/>
          <a:ln w="38100" cap="rnd" cmpd="sng">
            <a:solidFill>
              <a:srgbClr val="F68A54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354" name="Google Shape;354;p21"/>
          <p:cNvCxnSpPr/>
          <p:nvPr/>
        </p:nvCxnSpPr>
        <p:spPr>
          <a:xfrm>
            <a:off x="3755268" y="2781244"/>
            <a:ext cx="252000" cy="0"/>
          </a:xfrm>
          <a:prstGeom prst="straightConnector1">
            <a:avLst/>
          </a:prstGeom>
          <a:noFill/>
          <a:ln w="38100" cap="rnd" cmpd="sng">
            <a:solidFill>
              <a:srgbClr val="F68A54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355" name="Google Shape;355;p21"/>
          <p:cNvCxnSpPr/>
          <p:nvPr/>
        </p:nvCxnSpPr>
        <p:spPr>
          <a:xfrm>
            <a:off x="3755268" y="1969810"/>
            <a:ext cx="792000" cy="6446"/>
          </a:xfrm>
          <a:prstGeom prst="straightConnector1">
            <a:avLst/>
          </a:prstGeom>
          <a:noFill/>
          <a:ln w="38100" cap="rnd" cmpd="sng">
            <a:solidFill>
              <a:srgbClr val="B3D356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356" name="Google Shape;356;p21"/>
          <p:cNvCxnSpPr/>
          <p:nvPr/>
        </p:nvCxnSpPr>
        <p:spPr>
          <a:xfrm>
            <a:off x="3755268" y="5505078"/>
            <a:ext cx="216000" cy="6446"/>
          </a:xfrm>
          <a:prstGeom prst="straightConnector1">
            <a:avLst/>
          </a:prstGeom>
          <a:noFill/>
          <a:ln w="38100" cap="rnd" cmpd="sng">
            <a:solidFill>
              <a:srgbClr val="927FBC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357" name="Google Shape;357;p21"/>
          <p:cNvCxnSpPr>
            <a:cxnSpLocks/>
          </p:cNvCxnSpPr>
          <p:nvPr/>
        </p:nvCxnSpPr>
        <p:spPr>
          <a:xfrm>
            <a:off x="4025344" y="4677926"/>
            <a:ext cx="2531769" cy="0"/>
          </a:xfrm>
          <a:prstGeom prst="straightConnector1">
            <a:avLst/>
          </a:prstGeom>
          <a:noFill/>
          <a:ln w="38100" cap="rnd" cmpd="sng">
            <a:solidFill>
              <a:srgbClr val="C65F7B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358" name="Google Shape;358;p21"/>
          <p:cNvSpPr txBox="1"/>
          <p:nvPr/>
        </p:nvSpPr>
        <p:spPr>
          <a:xfrm>
            <a:off x="1030587" y="1461480"/>
            <a:ext cx="23411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Účastníci programů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3743220" y="1461480"/>
            <a:ext cx="234113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Celkový počet mobilit</a:t>
            </a:r>
            <a:endParaRPr/>
          </a:p>
        </p:txBody>
      </p:sp>
      <p:sp>
        <p:nvSpPr>
          <p:cNvPr id="360" name="Google Shape;360;p21"/>
          <p:cNvSpPr/>
          <p:nvPr/>
        </p:nvSpPr>
        <p:spPr>
          <a:xfrm>
            <a:off x="639900" y="1740373"/>
            <a:ext cx="10565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Školní </a:t>
            </a:r>
            <a:b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vzdělávání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639900" y="2315597"/>
            <a:ext cx="13642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Odborné vzdělávání </a:t>
            </a:r>
            <a:b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příprava</a:t>
            </a:r>
            <a:endParaRPr/>
          </a:p>
        </p:txBody>
      </p:sp>
      <p:sp>
        <p:nvSpPr>
          <p:cNvPr id="362" name="Google Shape;362;p21"/>
          <p:cNvSpPr/>
          <p:nvPr/>
        </p:nvSpPr>
        <p:spPr>
          <a:xfrm>
            <a:off x="639900" y="3343121"/>
            <a:ext cx="1364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Vysokoškolské vzdělávání </a:t>
            </a:r>
            <a:endParaRPr/>
          </a:p>
        </p:txBody>
      </p:sp>
      <p:sp>
        <p:nvSpPr>
          <p:cNvPr id="363" name="Google Shape;363;p21"/>
          <p:cNvSpPr/>
          <p:nvPr/>
        </p:nvSpPr>
        <p:spPr>
          <a:xfrm>
            <a:off x="639900" y="4549753"/>
            <a:ext cx="136428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Mládež</a:t>
            </a:r>
            <a:endParaRPr/>
          </a:p>
        </p:txBody>
      </p:sp>
      <p:sp>
        <p:nvSpPr>
          <p:cNvPr id="364" name="Google Shape;364;p21"/>
          <p:cNvSpPr/>
          <p:nvPr/>
        </p:nvSpPr>
        <p:spPr>
          <a:xfrm>
            <a:off x="639900" y="5294278"/>
            <a:ext cx="10565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Vzdělávání dospělých</a:t>
            </a:r>
            <a:endParaRPr/>
          </a:p>
        </p:txBody>
      </p:sp>
      <p:sp>
        <p:nvSpPr>
          <p:cNvPr id="2" name="Oblouk 1">
            <a:extLst>
              <a:ext uri="{FF2B5EF4-FFF2-40B4-BE49-F238E27FC236}">
                <a16:creationId xmlns:a16="http://schemas.microsoft.com/office/drawing/2014/main" id="{5F98F512-5BDB-6A4A-83E8-2042A4DA4535}"/>
              </a:ext>
            </a:extLst>
          </p:cNvPr>
          <p:cNvSpPr/>
          <p:nvPr/>
        </p:nvSpPr>
        <p:spPr>
          <a:xfrm rot="2863099">
            <a:off x="2977005" y="4202767"/>
            <a:ext cx="967029" cy="967029"/>
          </a:xfrm>
          <a:prstGeom prst="arc">
            <a:avLst/>
          </a:prstGeom>
          <a:ln w="38100" cap="rnd">
            <a:solidFill>
              <a:srgbClr val="C65F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0" name="Obrázek 79">
            <a:extLst>
              <a:ext uri="{FF2B5EF4-FFF2-40B4-BE49-F238E27FC236}">
                <a16:creationId xmlns:a16="http://schemas.microsoft.com/office/drawing/2014/main" id="{1781B1E7-C022-504D-82AD-26BC00CF2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00" y="513464"/>
            <a:ext cx="534240" cy="534240"/>
          </a:xfrm>
          <a:prstGeom prst="rect">
            <a:avLst/>
          </a:prstGeom>
          <a:solidFill>
            <a:srgbClr val="61A1D7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4549</Words>
  <Application>Microsoft Office PowerPoint</Application>
  <PresentationFormat>On-screen Show (4:3)</PresentationFormat>
  <Paragraphs>825</Paragraphs>
  <Slides>66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0" baseType="lpstr">
      <vt:lpstr>Arial</vt:lpstr>
      <vt:lpstr>Calibri</vt:lpstr>
      <vt:lpstr>Calibri Light</vt:lpstr>
      <vt:lpstr>Cambria</vt:lpstr>
      <vt:lpstr>Helvetica Neue</vt:lpstr>
      <vt:lpstr>Open Sans</vt:lpstr>
      <vt:lpstr>Open Sans ExtraBold</vt:lpstr>
      <vt:lpstr>Open Sans ExtraBold</vt:lpstr>
      <vt:lpstr>Systémové písmo</vt:lpstr>
      <vt:lpstr>Tabac Sans</vt:lpstr>
      <vt:lpstr>TabacSans-BoldItalic</vt:lpstr>
      <vt:lpstr>Times</vt:lpstr>
      <vt:lpstr>Wingdings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Aktivity DZS pro MŠ, ZŠ a SŠ</vt:lpstr>
      <vt:lpstr>I. Erasmus+ … granty (nejen) pro školy</vt:lpstr>
      <vt:lpstr>Projekty mobility osob</vt:lpstr>
      <vt:lpstr>Více informací</vt:lpstr>
      <vt:lpstr>Rozpočtové položky</vt:lpstr>
      <vt:lpstr>Příklady projektů</vt:lpstr>
      <vt:lpstr>Projekty spolupráce</vt:lpstr>
      <vt:lpstr>Partnerství škol</vt:lpstr>
      <vt:lpstr>Vzdělávací aktivity</vt:lpstr>
      <vt:lpstr>Rozpočtové položky</vt:lpstr>
      <vt:lpstr>Příklad projektu</vt:lpstr>
      <vt:lpstr>Další možnosti vzdělávání v zahraničí</vt:lpstr>
      <vt:lpstr>II. eTwinning …bezpečná online spolupráce škol</vt:lpstr>
      <vt:lpstr>eTwinningové projekty</vt:lpstr>
      <vt:lpstr>eTwinning a profesní rozvoj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Stáže a pracovní místa STRUKTURA GRANTU</vt:lpstr>
      <vt:lpstr>PowerPoint Presentation</vt:lpstr>
      <vt:lpstr>Inspirace Dobrovolnictví</vt:lpstr>
      <vt:lpstr>Dobrovolnické projekty STRUKTURA GRANTU</vt:lpstr>
      <vt:lpstr>PowerPoint Presentation</vt:lpstr>
      <vt:lpstr>Příklady projektů</vt:lpstr>
      <vt:lpstr>SOLIDÁRNÍ PROJEKTY</vt:lpstr>
      <vt:lpstr>PowerPoint Presentation</vt:lpstr>
      <vt:lpstr>PowerPoint Presentation</vt:lpstr>
      <vt:lpstr>CO JE NEFORMÁLNÍ VZDĚLÁVÁNÍ?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Trtková Alžběta</dc:creator>
  <cp:lastModifiedBy>Ludmila Vavrova</cp:lastModifiedBy>
  <cp:revision>19</cp:revision>
  <dcterms:created xsi:type="dcterms:W3CDTF">2020-01-08T11:55:45Z</dcterms:created>
  <dcterms:modified xsi:type="dcterms:W3CDTF">2020-01-15T07:49:51Z</dcterms:modified>
</cp:coreProperties>
</file>