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2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3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4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5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6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5" r:id="rId3"/>
    <p:sldMasterId id="2147483689" r:id="rId4"/>
    <p:sldMasterId id="2147483703" r:id="rId5"/>
    <p:sldMasterId id="2147483717" r:id="rId6"/>
    <p:sldMasterId id="2147483731" r:id="rId7"/>
    <p:sldMasterId id="2147483745" r:id="rId8"/>
    <p:sldMasterId id="2147483759" r:id="rId9"/>
    <p:sldMasterId id="2147483773" r:id="rId10"/>
    <p:sldMasterId id="2147483779" r:id="rId11"/>
    <p:sldMasterId id="2147483785" r:id="rId12"/>
    <p:sldMasterId id="2147483791" r:id="rId13"/>
    <p:sldMasterId id="2147483797" r:id="rId14"/>
    <p:sldMasterId id="2147483803" r:id="rId15"/>
    <p:sldMasterId id="2147483809" r:id="rId16"/>
    <p:sldMasterId id="2147483815" r:id="rId17"/>
  </p:sldMasterIdLst>
  <p:notesMasterIdLst>
    <p:notesMasterId r:id="rId29"/>
  </p:notesMasterIdLst>
  <p:sldIdLst>
    <p:sldId id="256" r:id="rId18"/>
    <p:sldId id="408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368" r:id="rId27"/>
    <p:sldId id="288" r:id="rId28"/>
  </p:sldIdLst>
  <p:sldSz cx="9906000" cy="6858000" type="A4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90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12" y="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Kdo se podílel na vytvoření ŠAP?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046-4EA4-A148-C5F1F06E5F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046-4EA4-A148-C5F1F06E5F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046-4EA4-A148-C5F1F06E5F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046-4EA4-A148-C5F1F06E5F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046-4EA4-A148-C5F1F06E5FC9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List1!$E$12:$E$16</c:f>
              <c:strCache>
                <c:ptCount val="4"/>
                <c:pt idx="0">
                  <c:v>vedení školy + předmětové skupiny</c:v>
                </c:pt>
                <c:pt idx="1">
                  <c:v>vedení školy +  celý sbor</c:v>
                </c:pt>
                <c:pt idx="2">
                  <c:v>vedení školy + určený jedinec/jedinci</c:v>
                </c:pt>
                <c:pt idx="3">
                  <c:v>vedení školy - ředitel/zástupce</c:v>
                </c:pt>
              </c:strCache>
            </c:strRef>
          </c:cat>
          <c:val>
            <c:numRef>
              <c:f>List1!$F$12:$F$16</c:f>
              <c:numCache>
                <c:formatCode>General</c:formatCode>
                <c:ptCount val="5"/>
                <c:pt idx="0">
                  <c:v>33</c:v>
                </c:pt>
                <c:pt idx="1">
                  <c:v>6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046-4EA4-A148-C5F1F06E5FC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68108054618447189"/>
          <c:y val="0.31670704203567113"/>
          <c:w val="0.29747901473195815"/>
          <c:h val="0.3020807772136606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Používáte ŠAP?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DA-4BA0-99EE-8975A1E36A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DA-4BA0-99EE-8975A1E36A8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List1!$E$35:$E$36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List1!$F$35:$F$36</c:f>
              <c:numCache>
                <c:formatCode>General</c:formatCode>
                <c:ptCount val="2"/>
                <c:pt idx="0">
                  <c:v>51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DA-4BA0-99EE-8975A1E36A8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Interní využití ŠAP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List1!$E$50</c:f>
              <c:strCache>
                <c:ptCount val="1"/>
                <c:pt idx="0">
                  <c:v>zařazen do struktury ostatních plánů školy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List1!$F$50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D-4610-983B-DCED9DAFD0D9}"/>
            </c:ext>
          </c:extLst>
        </c:ser>
        <c:ser>
          <c:idx val="1"/>
          <c:order val="1"/>
          <c:tx>
            <c:strRef>
              <c:f>List1!$E$51</c:f>
              <c:strCache>
                <c:ptCount val="1"/>
                <c:pt idx="0">
                  <c:v>jako nástroj pro diskuzi a hledání cílů, sledování pokroku a rozvoje školy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List1!$F$51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DD-4610-983B-DCED9DAFD0D9}"/>
            </c:ext>
          </c:extLst>
        </c:ser>
        <c:ser>
          <c:idx val="2"/>
          <c:order val="2"/>
          <c:tx>
            <c:strRef>
              <c:f>List1!$E$52</c:f>
              <c:strCache>
                <c:ptCount val="1"/>
                <c:pt idx="0">
                  <c:v>využíván průběžně jako plán práce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List1!$F$52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DD-4610-983B-DCED9DAFD0D9}"/>
            </c:ext>
          </c:extLst>
        </c:ser>
        <c:ser>
          <c:idx val="3"/>
          <c:order val="3"/>
          <c:tx>
            <c:strRef>
              <c:f>List1!$E$53</c:f>
              <c:strCache>
                <c:ptCount val="1"/>
                <c:pt idx="0">
                  <c:v>propojen s projektovou činností školy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List1!$F$53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DD-4610-983B-DCED9DAFD0D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0400528"/>
        <c:axId val="156810424"/>
      </c:barChart>
      <c:catAx>
        <c:axId val="170400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6810424"/>
        <c:crosses val="autoZero"/>
        <c:auto val="1"/>
        <c:lblAlgn val="ctr"/>
        <c:lblOffset val="100"/>
        <c:noMultiLvlLbl val="0"/>
      </c:catAx>
      <c:valAx>
        <c:axId val="1568104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040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Externí využití ŠAP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List1!$E$72</c:f>
              <c:strCache>
                <c:ptCount val="1"/>
                <c:pt idx="0">
                  <c:v>pro OŠMS KÚ (naše plány a cíle, potřeby)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List1!$F$72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4B-430B-B338-6ABC7169CB48}"/>
            </c:ext>
          </c:extLst>
        </c:ser>
        <c:ser>
          <c:idx val="1"/>
          <c:order val="1"/>
          <c:tx>
            <c:strRef>
              <c:f>List1!$E$73</c:f>
              <c:strCache>
                <c:ptCount val="1"/>
                <c:pt idx="0">
                  <c:v>pro zřizovatele (naše plány a cíle, potřeby)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List1!$F$73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4B-430B-B338-6ABC7169CB48}"/>
            </c:ext>
          </c:extLst>
        </c:ser>
        <c:ser>
          <c:idx val="2"/>
          <c:order val="2"/>
          <c:tx>
            <c:strRef>
              <c:f>List1!$E$74</c:f>
              <c:strCache>
                <c:ptCount val="1"/>
                <c:pt idx="0">
                  <c:v>pro ČŠI (jako ukázka koncepce školy)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List1!$F$74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4B-430B-B338-6ABC7169CB48}"/>
            </c:ext>
          </c:extLst>
        </c:ser>
        <c:ser>
          <c:idx val="3"/>
          <c:order val="3"/>
          <c:tx>
            <c:strRef>
              <c:f>List1!$E$75</c:f>
              <c:strCache>
                <c:ptCount val="1"/>
                <c:pt idx="0">
                  <c:v>jako marketingový materiál pro veřejnost, partnery…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List1!$F$75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4B-430B-B338-6ABC7169CB4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0390784"/>
        <c:axId val="157484352"/>
      </c:barChart>
      <c:catAx>
        <c:axId val="17039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7484352"/>
        <c:crosses val="autoZero"/>
        <c:auto val="1"/>
        <c:lblAlgn val="ctr"/>
        <c:lblOffset val="100"/>
        <c:noMultiLvlLbl val="0"/>
      </c:catAx>
      <c:valAx>
        <c:axId val="1574843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039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Je ŠAP vaší školy veřejně dostupný?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632-46CF-992D-922CF50021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32-46CF-992D-922CF500219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4518B268-C317-4AC2-A389-2378156F15A1}" type="VALUE">
                      <a:rPr lang="en-US" smtClean="0"/>
                      <a:pPr/>
                      <a:t>[HODNOTA]</a:t>
                    </a:fld>
                    <a:r>
                      <a:rPr lang="en-US" baseline="0" smtClean="0"/>
                      <a:t>; </a:t>
                    </a:r>
                    <a:fld id="{99DC0BF9-071F-4D1F-BDAA-1767BA490739}" type="PERCENTAGE">
                      <a:rPr lang="en-US" baseline="0"/>
                      <a:pPr/>
                      <a:t>[PROCENTO]</a:t>
                    </a:fld>
                    <a:endParaRPr lang="en-US" baseline="0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632-46CF-992D-922CF500219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List1!$F$85:$F$86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List1!$G$85:$G$86</c:f>
              <c:numCache>
                <c:formatCode>General</c:formatCode>
                <c:ptCount val="2"/>
                <c:pt idx="0">
                  <c:v>10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32-46CF-992D-922CF500219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Co vás motivovalo ke zpracování ŠAP?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List1!$E$101</c:f>
              <c:strCache>
                <c:ptCount val="1"/>
                <c:pt idx="0">
                  <c:v>vlastní přesvědčení - nástroj pro strategické řízení a rozvoj školy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List1!$F$101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9-40EA-B570-7AFA3D34F385}"/>
            </c:ext>
          </c:extLst>
        </c:ser>
        <c:ser>
          <c:idx val="1"/>
          <c:order val="1"/>
          <c:tx>
            <c:strRef>
              <c:f>List1!$E$102</c:f>
              <c:strCache>
                <c:ptCount val="1"/>
                <c:pt idx="0">
                  <c:v>získání “Šablon”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List1!$F$102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9-40EA-B570-7AFA3D34F385}"/>
            </c:ext>
          </c:extLst>
        </c:ser>
        <c:ser>
          <c:idx val="2"/>
          <c:order val="2"/>
          <c:tx>
            <c:strRef>
              <c:f>List1!$E$103</c:f>
              <c:strCache>
                <c:ptCount val="1"/>
                <c:pt idx="0">
                  <c:v>posílení týmové práce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List1!$F$103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09-40EA-B570-7AFA3D34F385}"/>
            </c:ext>
          </c:extLst>
        </c:ser>
        <c:ser>
          <c:idx val="3"/>
          <c:order val="3"/>
          <c:tx>
            <c:strRef>
              <c:f>List1!$E$104</c:f>
              <c:strCache>
                <c:ptCount val="1"/>
                <c:pt idx="0">
                  <c:v>využití pro potřeby zřizovatele 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List1!$F$104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09-40EA-B570-7AFA3D34F385}"/>
            </c:ext>
          </c:extLst>
        </c:ser>
        <c:ser>
          <c:idx val="4"/>
          <c:order val="4"/>
          <c:tx>
            <c:strRef>
              <c:f>List1!$E$105</c:f>
              <c:strCache>
                <c:ptCount val="1"/>
                <c:pt idx="0">
                  <c:v>využití pro potřeby kraje - monitoring a vyhodnocení KAP, tvorba KAP II a I-KAP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List1!$F$105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09-40EA-B570-7AFA3D34F385}"/>
            </c:ext>
          </c:extLst>
        </c:ser>
        <c:ser>
          <c:idx val="5"/>
          <c:order val="5"/>
          <c:tx>
            <c:strRef>
              <c:f>List1!$E$106</c:f>
              <c:strCache>
                <c:ptCount val="1"/>
                <c:pt idx="0">
                  <c:v>posílení značky školy jako nástroj PR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List1!$F$106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09-40EA-B570-7AFA3D34F38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0710696"/>
        <c:axId val="170973712"/>
      </c:barChart>
      <c:catAx>
        <c:axId val="17071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0973712"/>
        <c:crosses val="autoZero"/>
        <c:auto val="1"/>
        <c:lblAlgn val="ctr"/>
        <c:lblOffset val="100"/>
        <c:noMultiLvlLbl val="0"/>
      </c:catAx>
      <c:valAx>
        <c:axId val="1709737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0710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 komunikaci s kterými partnery jste využili váš ŠAP?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List1!$E$118</c:f>
              <c:strCache>
                <c:ptCount val="1"/>
                <c:pt idx="0">
                  <c:v>OŠMS KÚ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List1!$F$118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D-4CED-A0B9-E6C30CB518B2}"/>
            </c:ext>
          </c:extLst>
        </c:ser>
        <c:ser>
          <c:idx val="1"/>
          <c:order val="1"/>
          <c:tx>
            <c:strRef>
              <c:f>List1!$E$119</c:f>
              <c:strCache>
                <c:ptCount val="1"/>
                <c:pt idx="0">
                  <c:v>zřizovatel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List1!$F$119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D-4CED-A0B9-E6C30CB518B2}"/>
            </c:ext>
          </c:extLst>
        </c:ser>
        <c:ser>
          <c:idx val="2"/>
          <c:order val="2"/>
          <c:tx>
            <c:strRef>
              <c:f>List1!$E$120</c:f>
              <c:strCache>
                <c:ptCount val="1"/>
                <c:pt idx="0">
                  <c:v>firmy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List1!$F$120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D-4CED-A0B9-E6C30CB518B2}"/>
            </c:ext>
          </c:extLst>
        </c:ser>
        <c:ser>
          <c:idx val="3"/>
          <c:order val="3"/>
          <c:tx>
            <c:strRef>
              <c:f>List1!$E$121</c:f>
              <c:strCache>
                <c:ptCount val="1"/>
                <c:pt idx="0">
                  <c:v>ČŠI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List1!$F$121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D-4CED-A0B9-E6C30CB518B2}"/>
            </c:ext>
          </c:extLst>
        </c:ser>
        <c:ser>
          <c:idx val="4"/>
          <c:order val="4"/>
          <c:tx>
            <c:strRef>
              <c:f>List1!$E$122</c:f>
              <c:strCache>
                <c:ptCount val="1"/>
                <c:pt idx="0">
                  <c:v>jiná škola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List1!$F$122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D-4CED-A0B9-E6C30CB518B2}"/>
            </c:ext>
          </c:extLst>
        </c:ser>
        <c:ser>
          <c:idx val="5"/>
          <c:order val="5"/>
          <c:tx>
            <c:strRef>
              <c:f>List1!$E$123</c:f>
              <c:strCache>
                <c:ptCount val="1"/>
                <c:pt idx="0">
                  <c:v>obec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List1!$F$123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9D-4CED-A0B9-E6C30CB518B2}"/>
            </c:ext>
          </c:extLst>
        </c:ser>
        <c:ser>
          <c:idx val="6"/>
          <c:order val="6"/>
          <c:tx>
            <c:strRef>
              <c:f>List1!$E$124</c:f>
              <c:strCache>
                <c:ptCount val="1"/>
                <c:pt idx="0">
                  <c:v>rodiče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List1!$F$124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9D-4CED-A0B9-E6C30CB518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0847512"/>
        <c:axId val="170847896"/>
      </c:barChart>
      <c:catAx>
        <c:axId val="170847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0847896"/>
        <c:crosses val="autoZero"/>
        <c:auto val="1"/>
        <c:lblAlgn val="ctr"/>
        <c:lblOffset val="100"/>
        <c:noMultiLvlLbl val="0"/>
      </c:catAx>
      <c:valAx>
        <c:axId val="1708478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0847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Co vás bude motivovat k dalšímu plánování?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F08-46A4-B781-1EFF4A74AB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F08-46A4-B781-1EFF4A74AB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F08-46A4-B781-1EFF4A74AB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F08-46A4-B781-1EFF4A74ABF1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List1!$E$148:$E$151</c:f>
              <c:strCache>
                <c:ptCount val="4"/>
                <c:pt idx="0">
                  <c:v>zachovat kontinuitu ŠAP</c:v>
                </c:pt>
                <c:pt idx="1">
                  <c:v>v ŠAP pokračovat v jednodušší struktuře</c:v>
                </c:pt>
                <c:pt idx="2">
                  <c:v>získat dotace na šablony</c:v>
                </c:pt>
                <c:pt idx="3">
                  <c:v>zatím nevíme</c:v>
                </c:pt>
              </c:strCache>
            </c:strRef>
          </c:cat>
          <c:val>
            <c:numRef>
              <c:f>List1!$F$148:$F$151</c:f>
              <c:numCache>
                <c:formatCode>General</c:formatCode>
                <c:ptCount val="4"/>
                <c:pt idx="0">
                  <c:v>33</c:v>
                </c:pt>
                <c:pt idx="1">
                  <c:v>11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08-46A4-B781-1EFF4A74ABF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komentářů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&lt;záhlaví&gt;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&lt;datum/čas&gt;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&lt;zápatí&gt;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08572C8-1ECD-4137-9D49-1CAB45ED2A93}" type="slidenum"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686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body"/>
          </p:nvPr>
        </p:nvSpPr>
        <p:spPr>
          <a:xfrm>
            <a:off x="6102000" y="1269000"/>
            <a:ext cx="2879640" cy="5039640"/>
          </a:xfrm>
          <a:prstGeom prst="rect">
            <a:avLst/>
          </a:prstGeom>
        </p:spPr>
        <p:txBody>
          <a:bodyPr/>
          <a:lstStyle/>
          <a:p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BCFE502-A6B7-451A-9816-0AF9A782D35F}" type="slidenum">
              <a:rPr lang="cs-CZ" sz="188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5961960" y="1809000"/>
            <a:ext cx="2879640" cy="39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4458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208572C8-1ECD-4137-9D49-1CAB45ED2A93}" type="slidenum">
              <a:rPr lang="cs-CZ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784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0" y="729000"/>
            <a:ext cx="990576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0" y="3930120"/>
            <a:ext cx="990576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2D817-74C0-4E6E-A51E-882D35CD70C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E8A9-6B77-43C7-B575-9BDD1A6AD92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705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2ADC-F048-4CB6-BD9B-4E47CA26471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F0BA-5F3F-42A1-8928-65E158AE18E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424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038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4441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79FC4-2B85-47FC-9653-1B8237F10D9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0078-07B0-4F4D-BD06-E1898C69D3B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695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29300"/>
            <a:ext cx="499771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1038" y="1825626"/>
            <a:ext cx="8543925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8058727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2468-9F3B-401F-8B00-45545225B6B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F8B9-FE85-42A7-8827-E6049DE652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850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2AF25-F071-45EB-9D02-AF4D7E5EAA8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E195-2EC5-4003-82AC-99501A4F90F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821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9F29-5805-423C-ADC9-16DEFAAA1ED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BCFE-EEAB-4D2D-A78D-1529F8E73FA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072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D3AAC-B38E-4CE1-B580-7AA5FC2901C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7D3A-8081-4556-9291-F79D6E042D4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6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0" y="729000"/>
            <a:ext cx="483372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75640" y="729000"/>
            <a:ext cx="483372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75640" y="3930120"/>
            <a:ext cx="483372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0" y="3930120"/>
            <a:ext cx="483372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8801-9C4F-444C-A9AB-8F1B73E253D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486F-98B4-4280-8A0C-668A4BD4708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214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6E52-5C79-4E6A-9CEC-DBBA6A34B66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E7D7-7540-4BDD-BB09-CD58A3F87D2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090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E2E36-EF1C-476E-A088-A4F8535030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A2C95-A59A-4E8B-8084-8242B532318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191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2D817-74C0-4E6E-A51E-882D35CD70C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E8A9-6B77-43C7-B575-9BDD1A6AD92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902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2ADC-F048-4CB6-BD9B-4E47CA26471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F0BA-5F3F-42A1-8928-65E158AE18E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282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4587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8669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801424" y="3143250"/>
            <a:ext cx="8282517" cy="2554288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sz="3250" b="1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813"/>
              </a:spcBef>
              <a:buNone/>
              <a:defRPr sz="1625" b="1">
                <a:latin typeface="+mn-lt"/>
              </a:defRPr>
            </a:lvl2pPr>
          </a:lstStyle>
          <a:p>
            <a:pPr lvl="0"/>
            <a:r>
              <a:rPr lang="cs-CZ" dirty="0"/>
              <a:t>X. zasedání Monitorovacího výboru Operačního programu Výzkum, vývoj a vzdělávání</a:t>
            </a:r>
          </a:p>
          <a:p>
            <a:pPr lvl="1"/>
            <a:r>
              <a:rPr lang="cs-CZ" dirty="0"/>
              <a:t>Místo, datum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78" y="0"/>
            <a:ext cx="423664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25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ělic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1B5-C3EC-4F58-8959-76611B89E82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622566" y="1539607"/>
            <a:ext cx="8660871" cy="1533525"/>
          </a:xfrm>
        </p:spPr>
        <p:txBody>
          <a:bodyPr lIns="54000" tIns="54000" rIns="54000" bIns="54000" anchor="ctr" anchorCtr="0"/>
          <a:lstStyle>
            <a:lvl1pPr marL="0" indent="0" algn="ctr">
              <a:lnSpc>
                <a:spcPct val="100000"/>
              </a:lnSpc>
              <a:spcBef>
                <a:spcPts val="813"/>
              </a:spcBef>
              <a:buNone/>
              <a:defRPr lang="cs-CZ" sz="2275" b="1" kern="1200" dirty="0" smtClean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813"/>
              </a:spcBef>
              <a:buNone/>
              <a:defRPr sz="1138" i="1">
                <a:latin typeface="+mn-lt"/>
              </a:defRPr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970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ěžný snímek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1038" y="557624"/>
            <a:ext cx="8543925" cy="896709"/>
          </a:xfrm>
        </p:spPr>
        <p:txBody>
          <a:bodyPr lIns="54000" tIns="54000" rIns="54000" bIns="54000">
            <a:noAutofit/>
          </a:bodyPr>
          <a:lstStyle>
            <a:lvl1pPr>
              <a:defRPr lang="cs-CZ" sz="2275" b="1" kern="1200" baseline="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 podle dělicího snímku (příp. zkratka)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81038" y="1628506"/>
            <a:ext cx="8543925" cy="4136571"/>
          </a:xfrm>
        </p:spPr>
        <p:txBody>
          <a:bodyPr lIns="54000" tIns="54000" rIns="54000" bIns="54000">
            <a:noAutofit/>
          </a:bodyPr>
          <a:lstStyle>
            <a:lvl1pPr marL="0" indent="0">
              <a:lnSpc>
                <a:spcPct val="100000"/>
              </a:lnSpc>
              <a:spcBef>
                <a:spcPts val="813"/>
              </a:spcBef>
              <a:buFont typeface="Arial" panose="020B0604020202020204" pitchFamily="34" charset="0"/>
              <a:buNone/>
              <a:defRPr sz="1625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216694" marR="0" indent="-216694" algn="l" defTabSz="742950" rtl="0" eaLnBrk="1" fontAlgn="base" latinLnBrk="0" hangingPunct="1">
              <a:lnSpc>
                <a:spcPct val="100000"/>
              </a:lnSpc>
              <a:spcBef>
                <a:spcPts val="81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25" b="0">
                <a:latin typeface="+mj-lt"/>
                <a:cs typeface="Arial" panose="020B0604020202020204" pitchFamily="34" charset="0"/>
              </a:defRPr>
            </a:lvl2pPr>
            <a:lvl3pPr marL="439837" indent="-22314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lang="cs-CZ" sz="1625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656531" indent="-216694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lang="cs-CZ" sz="1625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873225" indent="-216694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96113" y="6356354"/>
            <a:ext cx="2228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0C74-F07A-421C-AE68-69AA47F8DB3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7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0" y="729000"/>
            <a:ext cx="9905760" cy="6128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0" y="729000"/>
            <a:ext cx="9905760" cy="6128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0" name="Obrázek 39"/>
          <p:cNvPicPr/>
          <p:nvPr/>
        </p:nvPicPr>
        <p:blipFill>
          <a:blip r:embed="rId2"/>
          <a:stretch/>
        </p:blipFill>
        <p:spPr>
          <a:xfrm>
            <a:off x="1112400" y="729000"/>
            <a:ext cx="7680960" cy="6128640"/>
          </a:xfrm>
          <a:prstGeom prst="rect">
            <a:avLst/>
          </a:prstGeom>
          <a:ln>
            <a:noFill/>
          </a:ln>
        </p:spPr>
      </p:pic>
      <p:pic>
        <p:nvPicPr>
          <p:cNvPr id="41" name="Obrázek 40"/>
          <p:cNvPicPr/>
          <p:nvPr/>
        </p:nvPicPr>
        <p:blipFill>
          <a:blip r:embed="rId2"/>
          <a:stretch/>
        </p:blipFill>
        <p:spPr>
          <a:xfrm>
            <a:off x="1112400" y="729000"/>
            <a:ext cx="7680960" cy="612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1038" y="557622"/>
            <a:ext cx="8543925" cy="90541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1037" y="1628504"/>
            <a:ext cx="4189413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b="1">
                <a:latin typeface="+mn-lt"/>
              </a:defRPr>
            </a:lvl1pPr>
            <a:lvl2pPr marL="219273" indent="-219273">
              <a:lnSpc>
                <a:spcPct val="100000"/>
              </a:lnSpc>
              <a:spcBef>
                <a:spcPts val="813"/>
              </a:spcBef>
              <a:defRPr sz="1625" b="0">
                <a:latin typeface="+mj-lt"/>
              </a:defRPr>
            </a:lvl2pPr>
            <a:lvl3pPr marL="438547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sz="1625">
                <a:latin typeface="+mj-lt"/>
              </a:defRPr>
            </a:lvl3pPr>
            <a:lvl4pPr marL="657820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sz="1625">
                <a:latin typeface="+mj-lt"/>
              </a:defRPr>
            </a:lvl4pPr>
            <a:lvl5pPr marL="877094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B106-464B-48A1-9F1A-C7C9FBEA208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5035550" y="1628504"/>
            <a:ext cx="4189413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b="1">
                <a:latin typeface="+mn-lt"/>
              </a:defRPr>
            </a:lvl1pPr>
            <a:lvl2pPr marL="219273" indent="-219273">
              <a:lnSpc>
                <a:spcPct val="100000"/>
              </a:lnSpc>
              <a:spcBef>
                <a:spcPts val="813"/>
              </a:spcBef>
              <a:defRPr sz="1625" b="0">
                <a:latin typeface="+mj-lt"/>
              </a:defRPr>
            </a:lvl2pPr>
            <a:lvl3pPr marL="438547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sz="1625">
                <a:latin typeface="+mj-lt"/>
              </a:defRPr>
            </a:lvl3pPr>
            <a:lvl4pPr marL="657820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sz="1625">
                <a:latin typeface="+mj-lt"/>
              </a:defRPr>
            </a:lvl4pPr>
            <a:lvl5pPr marL="877094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284235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5E3D-4B47-4C6D-9A69-964BED74B55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572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801424" y="3143250"/>
            <a:ext cx="8282517" cy="2554288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sz="3250" b="1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813"/>
              </a:spcBef>
              <a:buNone/>
              <a:defRPr sz="1625" b="1">
                <a:latin typeface="+mn-lt"/>
              </a:defRPr>
            </a:lvl2pPr>
          </a:lstStyle>
          <a:p>
            <a:pPr lvl="0"/>
            <a:r>
              <a:rPr lang="cs-CZ" dirty="0"/>
              <a:t>X. zasedání Monitorovacího výboru Operačního programu Výzkum, vývoj a vzdělávání</a:t>
            </a:r>
          </a:p>
          <a:p>
            <a:pPr lvl="1"/>
            <a:r>
              <a:rPr lang="cs-CZ" dirty="0"/>
              <a:t>Místo, datum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78" y="0"/>
            <a:ext cx="423664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884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ělic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1B5-C3EC-4F58-8959-76611B89E82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622566" y="1539607"/>
            <a:ext cx="8660871" cy="1533525"/>
          </a:xfrm>
        </p:spPr>
        <p:txBody>
          <a:bodyPr lIns="54000" tIns="54000" rIns="54000" bIns="54000" anchor="ctr" anchorCtr="0"/>
          <a:lstStyle>
            <a:lvl1pPr marL="0" indent="0" algn="ctr">
              <a:lnSpc>
                <a:spcPct val="100000"/>
              </a:lnSpc>
              <a:spcBef>
                <a:spcPts val="813"/>
              </a:spcBef>
              <a:buNone/>
              <a:defRPr lang="cs-CZ" sz="2275" b="1" kern="1200" dirty="0" smtClean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813"/>
              </a:spcBef>
              <a:buNone/>
              <a:defRPr sz="1138" i="1">
                <a:latin typeface="+mn-lt"/>
              </a:defRPr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647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ěžný snímek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1038" y="557624"/>
            <a:ext cx="8543925" cy="896709"/>
          </a:xfrm>
        </p:spPr>
        <p:txBody>
          <a:bodyPr lIns="54000" tIns="54000" rIns="54000" bIns="54000">
            <a:noAutofit/>
          </a:bodyPr>
          <a:lstStyle>
            <a:lvl1pPr>
              <a:defRPr lang="cs-CZ" sz="2275" b="1" kern="1200" baseline="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 podle dělicího snímku (příp. zkratka)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81038" y="1628506"/>
            <a:ext cx="8543925" cy="4136571"/>
          </a:xfrm>
        </p:spPr>
        <p:txBody>
          <a:bodyPr lIns="54000" tIns="54000" rIns="54000" bIns="54000">
            <a:noAutofit/>
          </a:bodyPr>
          <a:lstStyle>
            <a:lvl1pPr marL="0" indent="0">
              <a:lnSpc>
                <a:spcPct val="100000"/>
              </a:lnSpc>
              <a:spcBef>
                <a:spcPts val="813"/>
              </a:spcBef>
              <a:buFont typeface="Arial" panose="020B0604020202020204" pitchFamily="34" charset="0"/>
              <a:buNone/>
              <a:defRPr sz="1625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216694" marR="0" indent="-216694" algn="l" defTabSz="742950" rtl="0" eaLnBrk="1" fontAlgn="base" latinLnBrk="0" hangingPunct="1">
              <a:lnSpc>
                <a:spcPct val="100000"/>
              </a:lnSpc>
              <a:spcBef>
                <a:spcPts val="81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25" b="0">
                <a:latin typeface="+mj-lt"/>
                <a:cs typeface="Arial" panose="020B0604020202020204" pitchFamily="34" charset="0"/>
              </a:defRPr>
            </a:lvl2pPr>
            <a:lvl3pPr marL="439837" indent="-22314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lang="cs-CZ" sz="1625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656531" indent="-216694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lang="cs-CZ" sz="1625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873225" indent="-216694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96113" y="6356354"/>
            <a:ext cx="2228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0C74-F07A-421C-AE68-69AA47F8DB3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753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1038" y="557622"/>
            <a:ext cx="8543925" cy="90541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1037" y="1628504"/>
            <a:ext cx="4189413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b="1">
                <a:latin typeface="+mn-lt"/>
              </a:defRPr>
            </a:lvl1pPr>
            <a:lvl2pPr marL="219273" indent="-219273">
              <a:lnSpc>
                <a:spcPct val="100000"/>
              </a:lnSpc>
              <a:spcBef>
                <a:spcPts val="813"/>
              </a:spcBef>
              <a:defRPr sz="1625" b="0">
                <a:latin typeface="+mj-lt"/>
              </a:defRPr>
            </a:lvl2pPr>
            <a:lvl3pPr marL="438547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sz="1625">
                <a:latin typeface="+mj-lt"/>
              </a:defRPr>
            </a:lvl3pPr>
            <a:lvl4pPr marL="657820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sz="1625">
                <a:latin typeface="+mj-lt"/>
              </a:defRPr>
            </a:lvl4pPr>
            <a:lvl5pPr marL="877094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B106-464B-48A1-9F1A-C7C9FBEA208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5035550" y="1628504"/>
            <a:ext cx="4189413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b="1">
                <a:latin typeface="+mn-lt"/>
              </a:defRPr>
            </a:lvl1pPr>
            <a:lvl2pPr marL="219273" indent="-219273">
              <a:lnSpc>
                <a:spcPct val="100000"/>
              </a:lnSpc>
              <a:spcBef>
                <a:spcPts val="813"/>
              </a:spcBef>
              <a:defRPr sz="1625" b="0">
                <a:latin typeface="+mj-lt"/>
              </a:defRPr>
            </a:lvl2pPr>
            <a:lvl3pPr marL="438547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sz="1625">
                <a:latin typeface="+mj-lt"/>
              </a:defRPr>
            </a:lvl3pPr>
            <a:lvl4pPr marL="657820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sz="1625">
                <a:latin typeface="+mj-lt"/>
              </a:defRPr>
            </a:lvl4pPr>
            <a:lvl5pPr marL="877094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60065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5E3D-4B47-4C6D-9A69-964BED74B55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730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801424" y="3143250"/>
            <a:ext cx="8282517" cy="2554288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sz="3250" b="1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813"/>
              </a:spcBef>
              <a:buNone/>
              <a:defRPr sz="1625" b="1">
                <a:latin typeface="+mn-lt"/>
              </a:defRPr>
            </a:lvl2pPr>
          </a:lstStyle>
          <a:p>
            <a:pPr lvl="0"/>
            <a:r>
              <a:rPr lang="cs-CZ" dirty="0"/>
              <a:t>X. zasedání Monitorovacího výboru Operačního programu Výzkum, vývoj a vzdělávání</a:t>
            </a:r>
          </a:p>
          <a:p>
            <a:pPr lvl="1"/>
            <a:r>
              <a:rPr lang="cs-CZ" dirty="0"/>
              <a:t>Místo, datum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78" y="0"/>
            <a:ext cx="423664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750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ělic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1B5-C3EC-4F58-8959-76611B89E82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622566" y="1539607"/>
            <a:ext cx="8660871" cy="1533525"/>
          </a:xfrm>
        </p:spPr>
        <p:txBody>
          <a:bodyPr lIns="54000" tIns="54000" rIns="54000" bIns="54000" anchor="ctr" anchorCtr="0"/>
          <a:lstStyle>
            <a:lvl1pPr marL="0" indent="0" algn="ctr">
              <a:lnSpc>
                <a:spcPct val="100000"/>
              </a:lnSpc>
              <a:spcBef>
                <a:spcPts val="813"/>
              </a:spcBef>
              <a:buNone/>
              <a:defRPr lang="cs-CZ" sz="2275" b="1" kern="1200" dirty="0" smtClean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813"/>
              </a:spcBef>
              <a:buNone/>
              <a:defRPr sz="1138" i="1">
                <a:latin typeface="+mn-lt"/>
              </a:defRPr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864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ěžný snímek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1038" y="557624"/>
            <a:ext cx="8543925" cy="896709"/>
          </a:xfrm>
        </p:spPr>
        <p:txBody>
          <a:bodyPr lIns="54000" tIns="54000" rIns="54000" bIns="54000">
            <a:noAutofit/>
          </a:bodyPr>
          <a:lstStyle>
            <a:lvl1pPr>
              <a:defRPr lang="cs-CZ" sz="2275" b="1" kern="1200" baseline="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 podle dělicího snímku (příp. zkratka)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81038" y="1628506"/>
            <a:ext cx="8543925" cy="4136571"/>
          </a:xfrm>
        </p:spPr>
        <p:txBody>
          <a:bodyPr lIns="54000" tIns="54000" rIns="54000" bIns="54000">
            <a:noAutofit/>
          </a:bodyPr>
          <a:lstStyle>
            <a:lvl1pPr marL="0" indent="0">
              <a:lnSpc>
                <a:spcPct val="100000"/>
              </a:lnSpc>
              <a:spcBef>
                <a:spcPts val="813"/>
              </a:spcBef>
              <a:buFont typeface="Arial" panose="020B0604020202020204" pitchFamily="34" charset="0"/>
              <a:buNone/>
              <a:defRPr sz="1625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216694" marR="0" indent="-216694" algn="l" defTabSz="742950" rtl="0" eaLnBrk="1" fontAlgn="base" latinLnBrk="0" hangingPunct="1">
              <a:lnSpc>
                <a:spcPct val="100000"/>
              </a:lnSpc>
              <a:spcBef>
                <a:spcPts val="81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25" b="0">
                <a:latin typeface="+mj-lt"/>
                <a:cs typeface="Arial" panose="020B0604020202020204" pitchFamily="34" charset="0"/>
              </a:defRPr>
            </a:lvl2pPr>
            <a:lvl3pPr marL="439837" indent="-22314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lang="cs-CZ" sz="1625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656531" indent="-216694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lang="cs-CZ" sz="1625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873225" indent="-216694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96113" y="6356354"/>
            <a:ext cx="2228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0C74-F07A-421C-AE68-69AA47F8DB3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38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1038" y="557622"/>
            <a:ext cx="8543925" cy="90541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1037" y="1628504"/>
            <a:ext cx="4189413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b="1">
                <a:latin typeface="+mn-lt"/>
              </a:defRPr>
            </a:lvl1pPr>
            <a:lvl2pPr marL="219273" indent="-219273">
              <a:lnSpc>
                <a:spcPct val="100000"/>
              </a:lnSpc>
              <a:spcBef>
                <a:spcPts val="813"/>
              </a:spcBef>
              <a:defRPr sz="1625" b="0">
                <a:latin typeface="+mj-lt"/>
              </a:defRPr>
            </a:lvl2pPr>
            <a:lvl3pPr marL="438547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sz="1625">
                <a:latin typeface="+mj-lt"/>
              </a:defRPr>
            </a:lvl3pPr>
            <a:lvl4pPr marL="657820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sz="1625">
                <a:latin typeface="+mj-lt"/>
              </a:defRPr>
            </a:lvl4pPr>
            <a:lvl5pPr marL="877094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B106-464B-48A1-9F1A-C7C9FBEA208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5035550" y="1628504"/>
            <a:ext cx="4189413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b="1">
                <a:latin typeface="+mn-lt"/>
              </a:defRPr>
            </a:lvl1pPr>
            <a:lvl2pPr marL="219273" indent="-219273">
              <a:lnSpc>
                <a:spcPct val="100000"/>
              </a:lnSpc>
              <a:spcBef>
                <a:spcPts val="813"/>
              </a:spcBef>
              <a:defRPr sz="1625" b="0">
                <a:latin typeface="+mj-lt"/>
              </a:defRPr>
            </a:lvl2pPr>
            <a:lvl3pPr marL="438547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sz="1625">
                <a:latin typeface="+mj-lt"/>
              </a:defRPr>
            </a:lvl3pPr>
            <a:lvl4pPr marL="657820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sz="1625">
                <a:latin typeface="+mj-lt"/>
              </a:defRPr>
            </a:lvl4pPr>
            <a:lvl5pPr marL="877094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26194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5E3D-4B47-4C6D-9A69-964BED74B55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277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801424" y="3143250"/>
            <a:ext cx="8282517" cy="2554288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sz="3250" b="1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813"/>
              </a:spcBef>
              <a:buNone/>
              <a:defRPr sz="1625" b="1">
                <a:latin typeface="+mn-lt"/>
              </a:defRPr>
            </a:lvl2pPr>
          </a:lstStyle>
          <a:p>
            <a:pPr lvl="0"/>
            <a:r>
              <a:rPr lang="cs-CZ" dirty="0"/>
              <a:t>X. zasedání Monitorovacího výboru Operačního programu Výzkum, vývoj a vzdělávání</a:t>
            </a:r>
          </a:p>
          <a:p>
            <a:pPr lvl="1"/>
            <a:r>
              <a:rPr lang="cs-CZ" dirty="0"/>
              <a:t>Místo, datum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78" y="0"/>
            <a:ext cx="423664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633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ělic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1B5-C3EC-4F58-8959-76611B89E82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622566" y="1539607"/>
            <a:ext cx="8660871" cy="1533525"/>
          </a:xfrm>
        </p:spPr>
        <p:txBody>
          <a:bodyPr lIns="54000" tIns="54000" rIns="54000" bIns="54000" anchor="ctr" anchorCtr="0"/>
          <a:lstStyle>
            <a:lvl1pPr marL="0" indent="0" algn="ctr">
              <a:lnSpc>
                <a:spcPct val="100000"/>
              </a:lnSpc>
              <a:spcBef>
                <a:spcPts val="813"/>
              </a:spcBef>
              <a:buNone/>
              <a:defRPr lang="cs-CZ" sz="2275" b="1" kern="1200" dirty="0" smtClean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813"/>
              </a:spcBef>
              <a:buNone/>
              <a:defRPr sz="1138" i="1">
                <a:latin typeface="+mn-lt"/>
              </a:defRPr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3694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ěžný snímek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1038" y="557624"/>
            <a:ext cx="8543925" cy="896709"/>
          </a:xfrm>
        </p:spPr>
        <p:txBody>
          <a:bodyPr lIns="54000" tIns="54000" rIns="54000" bIns="54000">
            <a:noAutofit/>
          </a:bodyPr>
          <a:lstStyle>
            <a:lvl1pPr>
              <a:defRPr lang="cs-CZ" sz="2275" b="1" kern="1200" baseline="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 podle dělicího snímku (příp. zkratka)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81038" y="1628506"/>
            <a:ext cx="8543925" cy="4136571"/>
          </a:xfrm>
        </p:spPr>
        <p:txBody>
          <a:bodyPr lIns="54000" tIns="54000" rIns="54000" bIns="54000">
            <a:noAutofit/>
          </a:bodyPr>
          <a:lstStyle>
            <a:lvl1pPr marL="0" indent="0">
              <a:lnSpc>
                <a:spcPct val="100000"/>
              </a:lnSpc>
              <a:spcBef>
                <a:spcPts val="813"/>
              </a:spcBef>
              <a:buFont typeface="Arial" panose="020B0604020202020204" pitchFamily="34" charset="0"/>
              <a:buNone/>
              <a:defRPr sz="1625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216694" marR="0" indent="-216694" algn="l" defTabSz="742950" rtl="0" eaLnBrk="1" fontAlgn="base" latinLnBrk="0" hangingPunct="1">
              <a:lnSpc>
                <a:spcPct val="100000"/>
              </a:lnSpc>
              <a:spcBef>
                <a:spcPts val="81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25" b="0">
                <a:latin typeface="+mj-lt"/>
                <a:cs typeface="Arial" panose="020B0604020202020204" pitchFamily="34" charset="0"/>
              </a:defRPr>
            </a:lvl2pPr>
            <a:lvl3pPr marL="439837" indent="-22314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lang="cs-CZ" sz="1625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656531" indent="-216694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lang="cs-CZ" sz="1625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873225" indent="-216694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96113" y="6356354"/>
            <a:ext cx="2228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0C74-F07A-421C-AE68-69AA47F8DB3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735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1038" y="557622"/>
            <a:ext cx="8543925" cy="90541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1037" y="1628504"/>
            <a:ext cx="4189413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b="1">
                <a:latin typeface="+mn-lt"/>
              </a:defRPr>
            </a:lvl1pPr>
            <a:lvl2pPr marL="219273" indent="-219273">
              <a:lnSpc>
                <a:spcPct val="100000"/>
              </a:lnSpc>
              <a:spcBef>
                <a:spcPts val="813"/>
              </a:spcBef>
              <a:defRPr sz="1625" b="0">
                <a:latin typeface="+mj-lt"/>
              </a:defRPr>
            </a:lvl2pPr>
            <a:lvl3pPr marL="438547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sz="1625">
                <a:latin typeface="+mj-lt"/>
              </a:defRPr>
            </a:lvl3pPr>
            <a:lvl4pPr marL="657820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sz="1625">
                <a:latin typeface="+mj-lt"/>
              </a:defRPr>
            </a:lvl4pPr>
            <a:lvl5pPr marL="877094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B106-464B-48A1-9F1A-C7C9FBEA208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5035550" y="1628504"/>
            <a:ext cx="4189413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b="1">
                <a:latin typeface="+mn-lt"/>
              </a:defRPr>
            </a:lvl1pPr>
            <a:lvl2pPr marL="219273" indent="-219273">
              <a:lnSpc>
                <a:spcPct val="100000"/>
              </a:lnSpc>
              <a:spcBef>
                <a:spcPts val="813"/>
              </a:spcBef>
              <a:defRPr sz="1625" b="0">
                <a:latin typeface="+mj-lt"/>
              </a:defRPr>
            </a:lvl2pPr>
            <a:lvl3pPr marL="438547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sz="1625">
                <a:latin typeface="+mj-lt"/>
              </a:defRPr>
            </a:lvl3pPr>
            <a:lvl4pPr marL="657820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sz="1625">
                <a:latin typeface="+mj-lt"/>
              </a:defRPr>
            </a:lvl4pPr>
            <a:lvl5pPr marL="877094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976542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5E3D-4B47-4C6D-9A69-964BED74B55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860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801424" y="3143250"/>
            <a:ext cx="8282517" cy="2554288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sz="3250" b="1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813"/>
              </a:spcBef>
              <a:buNone/>
              <a:defRPr sz="1625" b="1">
                <a:latin typeface="+mn-lt"/>
              </a:defRPr>
            </a:lvl2pPr>
          </a:lstStyle>
          <a:p>
            <a:pPr lvl="0"/>
            <a:r>
              <a:rPr lang="cs-CZ" dirty="0"/>
              <a:t>X. zasedání Monitorovacího výboru Operačního programu Výzkum, vývoj a vzdělávání</a:t>
            </a:r>
          </a:p>
          <a:p>
            <a:pPr lvl="1"/>
            <a:r>
              <a:rPr lang="cs-CZ" dirty="0"/>
              <a:t>Místo, datum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78" y="0"/>
            <a:ext cx="423664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518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ělic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1B5-C3EC-4F58-8959-76611B89E82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622566" y="1539607"/>
            <a:ext cx="8660871" cy="1533525"/>
          </a:xfrm>
        </p:spPr>
        <p:txBody>
          <a:bodyPr lIns="54000" tIns="54000" rIns="54000" bIns="54000" anchor="ctr" anchorCtr="0"/>
          <a:lstStyle>
            <a:lvl1pPr marL="0" indent="0" algn="ctr">
              <a:lnSpc>
                <a:spcPct val="100000"/>
              </a:lnSpc>
              <a:spcBef>
                <a:spcPts val="813"/>
              </a:spcBef>
              <a:buNone/>
              <a:defRPr lang="cs-CZ" sz="2275" b="1" kern="1200" dirty="0" smtClean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813"/>
              </a:spcBef>
              <a:buNone/>
              <a:defRPr sz="1138" i="1">
                <a:latin typeface="+mn-lt"/>
              </a:defRPr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3342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ěžný snímek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1038" y="557624"/>
            <a:ext cx="8543925" cy="896709"/>
          </a:xfrm>
        </p:spPr>
        <p:txBody>
          <a:bodyPr lIns="54000" tIns="54000" rIns="54000" bIns="54000">
            <a:noAutofit/>
          </a:bodyPr>
          <a:lstStyle>
            <a:lvl1pPr>
              <a:defRPr lang="cs-CZ" sz="2275" b="1" kern="1200" baseline="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 podle dělicího snímku (příp. zkratka)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81038" y="1628506"/>
            <a:ext cx="8543925" cy="4136571"/>
          </a:xfrm>
        </p:spPr>
        <p:txBody>
          <a:bodyPr lIns="54000" tIns="54000" rIns="54000" bIns="54000">
            <a:noAutofit/>
          </a:bodyPr>
          <a:lstStyle>
            <a:lvl1pPr marL="0" indent="0">
              <a:lnSpc>
                <a:spcPct val="100000"/>
              </a:lnSpc>
              <a:spcBef>
                <a:spcPts val="813"/>
              </a:spcBef>
              <a:buFont typeface="Arial" panose="020B0604020202020204" pitchFamily="34" charset="0"/>
              <a:buNone/>
              <a:defRPr sz="1625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216694" marR="0" indent="-216694" algn="l" defTabSz="742950" rtl="0" eaLnBrk="1" fontAlgn="base" latinLnBrk="0" hangingPunct="1">
              <a:lnSpc>
                <a:spcPct val="100000"/>
              </a:lnSpc>
              <a:spcBef>
                <a:spcPts val="81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25" b="0">
                <a:latin typeface="+mj-lt"/>
                <a:cs typeface="Arial" panose="020B0604020202020204" pitchFamily="34" charset="0"/>
              </a:defRPr>
            </a:lvl2pPr>
            <a:lvl3pPr marL="439837" indent="-22314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lang="cs-CZ" sz="1625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656531" indent="-216694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lang="cs-CZ" sz="1625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873225" indent="-216694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96113" y="6356354"/>
            <a:ext cx="2228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0C74-F07A-421C-AE68-69AA47F8DB3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5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0" y="729000"/>
            <a:ext cx="9905760" cy="612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1038" y="557622"/>
            <a:ext cx="8543925" cy="90541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1037" y="1628504"/>
            <a:ext cx="4189413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b="1">
                <a:latin typeface="+mn-lt"/>
              </a:defRPr>
            </a:lvl1pPr>
            <a:lvl2pPr marL="219273" indent="-219273">
              <a:lnSpc>
                <a:spcPct val="100000"/>
              </a:lnSpc>
              <a:spcBef>
                <a:spcPts val="813"/>
              </a:spcBef>
              <a:defRPr sz="1625" b="0">
                <a:latin typeface="+mj-lt"/>
              </a:defRPr>
            </a:lvl2pPr>
            <a:lvl3pPr marL="438547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sz="1625">
                <a:latin typeface="+mj-lt"/>
              </a:defRPr>
            </a:lvl3pPr>
            <a:lvl4pPr marL="657820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sz="1625">
                <a:latin typeface="+mj-lt"/>
              </a:defRPr>
            </a:lvl4pPr>
            <a:lvl5pPr marL="877094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B106-464B-48A1-9F1A-C7C9FBEA208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5035550" y="1628504"/>
            <a:ext cx="4189413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b="1">
                <a:latin typeface="+mn-lt"/>
              </a:defRPr>
            </a:lvl1pPr>
            <a:lvl2pPr marL="219273" indent="-219273">
              <a:lnSpc>
                <a:spcPct val="100000"/>
              </a:lnSpc>
              <a:spcBef>
                <a:spcPts val="813"/>
              </a:spcBef>
              <a:defRPr sz="1625" b="0">
                <a:latin typeface="+mj-lt"/>
              </a:defRPr>
            </a:lvl2pPr>
            <a:lvl3pPr marL="438547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sz="1625">
                <a:latin typeface="+mj-lt"/>
              </a:defRPr>
            </a:lvl3pPr>
            <a:lvl4pPr marL="657820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sz="1625">
                <a:latin typeface="+mj-lt"/>
              </a:defRPr>
            </a:lvl4pPr>
            <a:lvl5pPr marL="877094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991812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5E3D-4B47-4C6D-9A69-964BED74B55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374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801424" y="3143250"/>
            <a:ext cx="8282517" cy="2554288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sz="3250" b="1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813"/>
              </a:spcBef>
              <a:buNone/>
              <a:defRPr sz="1625" b="1">
                <a:latin typeface="+mn-lt"/>
              </a:defRPr>
            </a:lvl2pPr>
          </a:lstStyle>
          <a:p>
            <a:pPr lvl="0"/>
            <a:r>
              <a:rPr lang="cs-CZ" dirty="0"/>
              <a:t>X. zasedání Monitorovacího výboru Operačního programu Výzkum, vývoj a vzdělávání</a:t>
            </a:r>
          </a:p>
          <a:p>
            <a:pPr lvl="1"/>
            <a:r>
              <a:rPr lang="cs-CZ" dirty="0"/>
              <a:t>Místo, datum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78" y="0"/>
            <a:ext cx="423664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876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ělic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1B5-C3EC-4F58-8959-76611B89E82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622566" y="1539607"/>
            <a:ext cx="8660871" cy="1533525"/>
          </a:xfrm>
        </p:spPr>
        <p:txBody>
          <a:bodyPr lIns="54000" tIns="54000" rIns="54000" bIns="54000" anchor="ctr" anchorCtr="0"/>
          <a:lstStyle>
            <a:lvl1pPr marL="0" indent="0" algn="ctr">
              <a:lnSpc>
                <a:spcPct val="100000"/>
              </a:lnSpc>
              <a:spcBef>
                <a:spcPts val="813"/>
              </a:spcBef>
              <a:buNone/>
              <a:defRPr lang="cs-CZ" sz="2275" b="1" kern="1200" dirty="0" smtClean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813"/>
              </a:spcBef>
              <a:buNone/>
              <a:defRPr sz="1138" i="1">
                <a:latin typeface="+mn-lt"/>
              </a:defRPr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785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ěžný snímek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1038" y="557624"/>
            <a:ext cx="8543925" cy="896709"/>
          </a:xfrm>
        </p:spPr>
        <p:txBody>
          <a:bodyPr lIns="54000" tIns="54000" rIns="54000" bIns="54000">
            <a:noAutofit/>
          </a:bodyPr>
          <a:lstStyle>
            <a:lvl1pPr>
              <a:defRPr lang="cs-CZ" sz="2275" b="1" kern="1200" baseline="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 podle dělicího snímku (příp. zkratka)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81038" y="1628506"/>
            <a:ext cx="8543925" cy="4136571"/>
          </a:xfrm>
        </p:spPr>
        <p:txBody>
          <a:bodyPr lIns="54000" tIns="54000" rIns="54000" bIns="54000">
            <a:noAutofit/>
          </a:bodyPr>
          <a:lstStyle>
            <a:lvl1pPr marL="0" indent="0">
              <a:lnSpc>
                <a:spcPct val="100000"/>
              </a:lnSpc>
              <a:spcBef>
                <a:spcPts val="813"/>
              </a:spcBef>
              <a:buFont typeface="Arial" panose="020B0604020202020204" pitchFamily="34" charset="0"/>
              <a:buNone/>
              <a:defRPr sz="1625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216694" marR="0" indent="-216694" algn="l" defTabSz="742950" rtl="0" eaLnBrk="1" fontAlgn="base" latinLnBrk="0" hangingPunct="1">
              <a:lnSpc>
                <a:spcPct val="100000"/>
              </a:lnSpc>
              <a:spcBef>
                <a:spcPts val="81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25" b="0">
                <a:latin typeface="+mj-lt"/>
                <a:cs typeface="Arial" panose="020B0604020202020204" pitchFamily="34" charset="0"/>
              </a:defRPr>
            </a:lvl2pPr>
            <a:lvl3pPr marL="439837" indent="-22314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lang="cs-CZ" sz="1625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656531" indent="-216694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lang="cs-CZ" sz="1625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873225" indent="-216694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96113" y="6356354"/>
            <a:ext cx="2228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0C74-F07A-421C-AE68-69AA47F8DB3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0250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1038" y="557622"/>
            <a:ext cx="8543925" cy="90541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1037" y="1628504"/>
            <a:ext cx="4189413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b="1">
                <a:latin typeface="+mn-lt"/>
              </a:defRPr>
            </a:lvl1pPr>
            <a:lvl2pPr marL="219273" indent="-219273">
              <a:lnSpc>
                <a:spcPct val="100000"/>
              </a:lnSpc>
              <a:spcBef>
                <a:spcPts val="813"/>
              </a:spcBef>
              <a:defRPr sz="1625" b="0">
                <a:latin typeface="+mj-lt"/>
              </a:defRPr>
            </a:lvl2pPr>
            <a:lvl3pPr marL="438547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sz="1625">
                <a:latin typeface="+mj-lt"/>
              </a:defRPr>
            </a:lvl3pPr>
            <a:lvl4pPr marL="657820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sz="1625">
                <a:latin typeface="+mj-lt"/>
              </a:defRPr>
            </a:lvl4pPr>
            <a:lvl5pPr marL="877094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B106-464B-48A1-9F1A-C7C9FBEA208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5035550" y="1628504"/>
            <a:ext cx="4189413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b="1">
                <a:latin typeface="+mn-lt"/>
              </a:defRPr>
            </a:lvl1pPr>
            <a:lvl2pPr marL="219273" indent="-219273">
              <a:lnSpc>
                <a:spcPct val="100000"/>
              </a:lnSpc>
              <a:spcBef>
                <a:spcPts val="813"/>
              </a:spcBef>
              <a:defRPr sz="1625" b="0">
                <a:latin typeface="+mj-lt"/>
              </a:defRPr>
            </a:lvl2pPr>
            <a:lvl3pPr marL="438547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sz="1625">
                <a:latin typeface="+mj-lt"/>
              </a:defRPr>
            </a:lvl3pPr>
            <a:lvl4pPr marL="657820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sz="1625">
                <a:latin typeface="+mj-lt"/>
              </a:defRPr>
            </a:lvl4pPr>
            <a:lvl5pPr marL="877094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8452065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5E3D-4B47-4C6D-9A69-964BED74B55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0487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801424" y="3143250"/>
            <a:ext cx="8282517" cy="2554288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sz="3250" b="1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813"/>
              </a:spcBef>
              <a:buNone/>
              <a:defRPr sz="1625" b="1">
                <a:latin typeface="+mn-lt"/>
              </a:defRPr>
            </a:lvl2pPr>
          </a:lstStyle>
          <a:p>
            <a:pPr lvl="0"/>
            <a:r>
              <a:rPr lang="cs-CZ" dirty="0"/>
              <a:t>X. zasedání Monitorovacího výboru Operačního programu Výzkum, vývoj a vzdělávání</a:t>
            </a:r>
          </a:p>
          <a:p>
            <a:pPr lvl="1"/>
            <a:r>
              <a:rPr lang="cs-CZ" dirty="0"/>
              <a:t>Místo, datum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78" y="0"/>
            <a:ext cx="423664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1192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ělic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1B5-C3EC-4F58-8959-76611B89E82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622566" y="1539607"/>
            <a:ext cx="8660871" cy="1533525"/>
          </a:xfrm>
        </p:spPr>
        <p:txBody>
          <a:bodyPr lIns="54000" tIns="54000" rIns="54000" bIns="54000" anchor="ctr" anchorCtr="0"/>
          <a:lstStyle>
            <a:lvl1pPr marL="0" indent="0" algn="ctr">
              <a:lnSpc>
                <a:spcPct val="100000"/>
              </a:lnSpc>
              <a:spcBef>
                <a:spcPts val="813"/>
              </a:spcBef>
              <a:buNone/>
              <a:defRPr lang="cs-CZ" sz="2275" b="1" kern="1200" dirty="0" smtClean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813"/>
              </a:spcBef>
              <a:buNone/>
              <a:defRPr sz="1138" i="1">
                <a:latin typeface="+mn-lt"/>
              </a:defRPr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81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ěžný snímek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1038" y="557624"/>
            <a:ext cx="8543925" cy="896709"/>
          </a:xfrm>
        </p:spPr>
        <p:txBody>
          <a:bodyPr lIns="54000" tIns="54000" rIns="54000" bIns="54000">
            <a:noAutofit/>
          </a:bodyPr>
          <a:lstStyle>
            <a:lvl1pPr>
              <a:defRPr lang="cs-CZ" sz="2275" b="1" kern="1200" baseline="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 podle dělicího snímku (příp. zkratka)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81038" y="1628506"/>
            <a:ext cx="8543925" cy="4136571"/>
          </a:xfrm>
        </p:spPr>
        <p:txBody>
          <a:bodyPr lIns="54000" tIns="54000" rIns="54000" bIns="54000">
            <a:noAutofit/>
          </a:bodyPr>
          <a:lstStyle>
            <a:lvl1pPr marL="0" indent="0">
              <a:lnSpc>
                <a:spcPct val="100000"/>
              </a:lnSpc>
              <a:spcBef>
                <a:spcPts val="813"/>
              </a:spcBef>
              <a:buFont typeface="Arial" panose="020B0604020202020204" pitchFamily="34" charset="0"/>
              <a:buNone/>
              <a:defRPr sz="1625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216694" marR="0" indent="-216694" algn="l" defTabSz="742950" rtl="0" eaLnBrk="1" fontAlgn="base" latinLnBrk="0" hangingPunct="1">
              <a:lnSpc>
                <a:spcPct val="100000"/>
              </a:lnSpc>
              <a:spcBef>
                <a:spcPts val="81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25" b="0">
                <a:latin typeface="+mj-lt"/>
                <a:cs typeface="Arial" panose="020B0604020202020204" pitchFamily="34" charset="0"/>
              </a:defRPr>
            </a:lvl2pPr>
            <a:lvl3pPr marL="439837" indent="-22314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lang="cs-CZ" sz="1625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656531" indent="-216694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lang="cs-CZ" sz="1625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873225" indent="-216694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96113" y="6356354"/>
            <a:ext cx="2228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0C74-F07A-421C-AE68-69AA47F8DB3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19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0" y="729000"/>
            <a:ext cx="9905760" cy="6128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1038" y="557622"/>
            <a:ext cx="8543925" cy="90541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1037" y="1628504"/>
            <a:ext cx="4189413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b="1">
                <a:latin typeface="+mn-lt"/>
              </a:defRPr>
            </a:lvl1pPr>
            <a:lvl2pPr marL="219273" indent="-219273">
              <a:lnSpc>
                <a:spcPct val="100000"/>
              </a:lnSpc>
              <a:spcBef>
                <a:spcPts val="813"/>
              </a:spcBef>
              <a:defRPr sz="1625" b="0">
                <a:latin typeface="+mj-lt"/>
              </a:defRPr>
            </a:lvl2pPr>
            <a:lvl3pPr marL="438547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sz="1625">
                <a:latin typeface="+mj-lt"/>
              </a:defRPr>
            </a:lvl3pPr>
            <a:lvl4pPr marL="657820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sz="1625">
                <a:latin typeface="+mj-lt"/>
              </a:defRPr>
            </a:lvl4pPr>
            <a:lvl5pPr marL="877094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B106-464B-48A1-9F1A-C7C9FBEA208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5035550" y="1628504"/>
            <a:ext cx="4189413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b="1">
                <a:latin typeface="+mn-lt"/>
              </a:defRPr>
            </a:lvl1pPr>
            <a:lvl2pPr marL="219273" indent="-219273">
              <a:lnSpc>
                <a:spcPct val="100000"/>
              </a:lnSpc>
              <a:spcBef>
                <a:spcPts val="813"/>
              </a:spcBef>
              <a:defRPr sz="1625" b="0">
                <a:latin typeface="+mj-lt"/>
              </a:defRPr>
            </a:lvl2pPr>
            <a:lvl3pPr marL="438547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sz="1625">
                <a:latin typeface="+mj-lt"/>
              </a:defRPr>
            </a:lvl3pPr>
            <a:lvl4pPr marL="657820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sz="1625">
                <a:latin typeface="+mj-lt"/>
              </a:defRPr>
            </a:lvl4pPr>
            <a:lvl5pPr marL="877094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519662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5E3D-4B47-4C6D-9A69-964BED74B55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3072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801424" y="3143250"/>
            <a:ext cx="8282517" cy="2554288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sz="3250" b="1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813"/>
              </a:spcBef>
              <a:buNone/>
              <a:defRPr sz="1625" b="1">
                <a:latin typeface="+mn-lt"/>
              </a:defRPr>
            </a:lvl2pPr>
          </a:lstStyle>
          <a:p>
            <a:pPr lvl="0"/>
            <a:r>
              <a:rPr lang="cs-CZ" dirty="0"/>
              <a:t>X. zasedání Monitorovacího výboru Operačního programu Výzkum, vývoj a vzdělávání</a:t>
            </a:r>
          </a:p>
          <a:p>
            <a:pPr lvl="1"/>
            <a:r>
              <a:rPr lang="cs-CZ" dirty="0"/>
              <a:t>Místo, datum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78" y="0"/>
            <a:ext cx="423664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026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ělic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1B5-C3EC-4F58-8959-76611B89E82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622566" y="1539607"/>
            <a:ext cx="8660871" cy="1533525"/>
          </a:xfrm>
        </p:spPr>
        <p:txBody>
          <a:bodyPr lIns="54000" tIns="54000" rIns="54000" bIns="54000" anchor="ctr" anchorCtr="0"/>
          <a:lstStyle>
            <a:lvl1pPr marL="0" indent="0" algn="ctr">
              <a:lnSpc>
                <a:spcPct val="100000"/>
              </a:lnSpc>
              <a:spcBef>
                <a:spcPts val="813"/>
              </a:spcBef>
              <a:buNone/>
              <a:defRPr lang="cs-CZ" sz="2275" b="1" kern="1200" dirty="0" smtClean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813"/>
              </a:spcBef>
              <a:buNone/>
              <a:defRPr sz="1138" i="1">
                <a:latin typeface="+mn-lt"/>
              </a:defRPr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3970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ěžný snímek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1038" y="557624"/>
            <a:ext cx="8543925" cy="896709"/>
          </a:xfrm>
        </p:spPr>
        <p:txBody>
          <a:bodyPr lIns="54000" tIns="54000" rIns="54000" bIns="54000">
            <a:noAutofit/>
          </a:bodyPr>
          <a:lstStyle>
            <a:lvl1pPr>
              <a:defRPr lang="cs-CZ" sz="2275" b="1" kern="1200" baseline="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Nadpis podle dělicího snímku (příp. zkratka)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81038" y="1628506"/>
            <a:ext cx="8543925" cy="4136571"/>
          </a:xfrm>
        </p:spPr>
        <p:txBody>
          <a:bodyPr lIns="54000" tIns="54000" rIns="54000" bIns="54000">
            <a:noAutofit/>
          </a:bodyPr>
          <a:lstStyle>
            <a:lvl1pPr marL="0" indent="0">
              <a:lnSpc>
                <a:spcPct val="100000"/>
              </a:lnSpc>
              <a:spcBef>
                <a:spcPts val="813"/>
              </a:spcBef>
              <a:buFont typeface="Arial" panose="020B0604020202020204" pitchFamily="34" charset="0"/>
              <a:buNone/>
              <a:defRPr sz="1625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216694" marR="0" indent="-216694" algn="l" defTabSz="742950" rtl="0" eaLnBrk="1" fontAlgn="base" latinLnBrk="0" hangingPunct="1">
              <a:lnSpc>
                <a:spcPct val="100000"/>
              </a:lnSpc>
              <a:spcBef>
                <a:spcPts val="81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25" b="0">
                <a:latin typeface="+mj-lt"/>
                <a:cs typeface="Arial" panose="020B0604020202020204" pitchFamily="34" charset="0"/>
              </a:defRPr>
            </a:lvl2pPr>
            <a:lvl3pPr marL="439837" indent="-22314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lang="cs-CZ" sz="1625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656531" indent="-216694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lang="cs-CZ" sz="1625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873225" indent="-216694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96113" y="6356354"/>
            <a:ext cx="2228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0C74-F07A-421C-AE68-69AA47F8DB3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915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1038" y="557622"/>
            <a:ext cx="8543925" cy="90541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1037" y="1628504"/>
            <a:ext cx="4189413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b="1">
                <a:latin typeface="+mn-lt"/>
              </a:defRPr>
            </a:lvl1pPr>
            <a:lvl2pPr marL="219273" indent="-219273">
              <a:lnSpc>
                <a:spcPct val="100000"/>
              </a:lnSpc>
              <a:spcBef>
                <a:spcPts val="813"/>
              </a:spcBef>
              <a:defRPr sz="1625" b="0">
                <a:latin typeface="+mj-lt"/>
              </a:defRPr>
            </a:lvl2pPr>
            <a:lvl3pPr marL="438547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sz="1625">
                <a:latin typeface="+mj-lt"/>
              </a:defRPr>
            </a:lvl3pPr>
            <a:lvl4pPr marL="657820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sz="1625">
                <a:latin typeface="+mj-lt"/>
              </a:defRPr>
            </a:lvl4pPr>
            <a:lvl5pPr marL="877094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B106-464B-48A1-9F1A-C7C9FBEA208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5035550" y="1628504"/>
            <a:ext cx="4189413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813"/>
              </a:spcBef>
              <a:buNone/>
              <a:defRPr b="1">
                <a:latin typeface="+mn-lt"/>
              </a:defRPr>
            </a:lvl1pPr>
            <a:lvl2pPr marL="219273" indent="-219273">
              <a:lnSpc>
                <a:spcPct val="100000"/>
              </a:lnSpc>
              <a:spcBef>
                <a:spcPts val="813"/>
              </a:spcBef>
              <a:defRPr sz="1625" b="0">
                <a:latin typeface="+mj-lt"/>
              </a:defRPr>
            </a:lvl2pPr>
            <a:lvl3pPr marL="438547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»"/>
              <a:defRPr sz="1625">
                <a:latin typeface="+mj-lt"/>
              </a:defRPr>
            </a:lvl3pPr>
            <a:lvl4pPr marL="657820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-"/>
              <a:defRPr sz="1625">
                <a:latin typeface="+mj-lt"/>
              </a:defRPr>
            </a:lvl4pPr>
            <a:lvl5pPr marL="877094" indent="-219273">
              <a:lnSpc>
                <a:spcPct val="100000"/>
              </a:lnSpc>
              <a:spcBef>
                <a:spcPts val="813"/>
              </a:spcBef>
              <a:buFont typeface="Calibri Light" panose="020F0302020204030204" pitchFamily="34" charset="0"/>
              <a:buChar char="▫"/>
              <a:defRPr sz="1625">
                <a:latin typeface="+mj-lt"/>
              </a:defRPr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670282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5E3D-4B47-4C6D-9A69-964BED74B55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40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0" y="729000"/>
            <a:ext cx="4833720" cy="6128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75640" y="729000"/>
            <a:ext cx="4833720" cy="6128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0" y="0"/>
            <a:ext cx="9905760" cy="333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0" y="729000"/>
            <a:ext cx="483372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0" y="3930120"/>
            <a:ext cx="483372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075640" y="729000"/>
            <a:ext cx="4833720" cy="6128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0" y="729000"/>
            <a:ext cx="9905760" cy="612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0" y="729000"/>
            <a:ext cx="4833720" cy="6128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075640" y="729000"/>
            <a:ext cx="483372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75640" y="3930120"/>
            <a:ext cx="483372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0" y="729000"/>
            <a:ext cx="483372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75640" y="729000"/>
            <a:ext cx="483372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0" y="3930120"/>
            <a:ext cx="990576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0" y="729000"/>
            <a:ext cx="990576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0" y="3930120"/>
            <a:ext cx="990576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0" y="729000"/>
            <a:ext cx="483372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75640" y="729000"/>
            <a:ext cx="483372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075640" y="3930120"/>
            <a:ext cx="483372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0" y="3930120"/>
            <a:ext cx="483372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0" y="729000"/>
            <a:ext cx="9905760" cy="6128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0" y="729000"/>
            <a:ext cx="9905760" cy="6128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7" name="Obrázek 76"/>
          <p:cNvPicPr/>
          <p:nvPr/>
        </p:nvPicPr>
        <p:blipFill>
          <a:blip r:embed="rId2"/>
          <a:stretch/>
        </p:blipFill>
        <p:spPr>
          <a:xfrm>
            <a:off x="1112400" y="729000"/>
            <a:ext cx="7680960" cy="6128640"/>
          </a:xfrm>
          <a:prstGeom prst="rect">
            <a:avLst/>
          </a:prstGeom>
          <a:ln>
            <a:noFill/>
          </a:ln>
        </p:spPr>
      </p:pic>
      <p:pic>
        <p:nvPicPr>
          <p:cNvPr id="78" name="Obrázek 77"/>
          <p:cNvPicPr/>
          <p:nvPr/>
        </p:nvPicPr>
        <p:blipFill>
          <a:blip r:embed="rId2"/>
          <a:stretch/>
        </p:blipFill>
        <p:spPr>
          <a:xfrm>
            <a:off x="1112400" y="729000"/>
            <a:ext cx="7680960" cy="612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2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79FC4-2B85-47FC-9653-1B8237F10D9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0078-07B0-4F4D-BD06-E1898C69D3B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03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29300"/>
            <a:ext cx="499771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1038" y="1825626"/>
            <a:ext cx="8543925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307437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2468-9F3B-401F-8B00-45545225B6B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F8B9-FE85-42A7-8827-E6049DE652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17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2AF25-F071-45EB-9D02-AF4D7E5EAA8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E195-2EC5-4003-82AC-99501A4F90F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0" y="729000"/>
            <a:ext cx="9905760" cy="6128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9F29-5805-423C-ADC9-16DEFAAA1ED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BCFE-EEAB-4D2D-A78D-1529F8E73FA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33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D3AAC-B38E-4CE1-B580-7AA5FC2901C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7D3A-8081-4556-9291-F79D6E042D4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57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8801-9C4F-444C-A9AB-8F1B73E253D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486F-98B4-4280-8A0C-668A4BD4708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37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6E52-5C79-4E6A-9CEC-DBBA6A34B66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E7D7-7540-4BDD-BB09-CD58A3F87D2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68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E2E36-EF1C-476E-A088-A4F8535030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A2C95-A59A-4E8B-8084-8242B532318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37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2D817-74C0-4E6E-A51E-882D35CD70C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E8A9-6B77-43C7-B575-9BDD1A6AD92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96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2ADC-F048-4CB6-BD9B-4E47CA26471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F0BA-5F3F-42A1-8928-65E158AE18E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850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655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47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79FC4-2B85-47FC-9653-1B8237F10D9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0078-07B0-4F4D-BD06-E1898C69D3B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2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0" y="729000"/>
            <a:ext cx="4833720" cy="6128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75640" y="729000"/>
            <a:ext cx="4833720" cy="6128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29300"/>
            <a:ext cx="499771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1038" y="1825626"/>
            <a:ext cx="8543925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527731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2468-9F3B-401F-8B00-45545225B6B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F8B9-FE85-42A7-8827-E6049DE652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54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2AF25-F071-45EB-9D02-AF4D7E5EAA8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E195-2EC5-4003-82AC-99501A4F90F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92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9F29-5805-423C-ADC9-16DEFAAA1ED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BCFE-EEAB-4D2D-A78D-1529F8E73FA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2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D3AAC-B38E-4CE1-B580-7AA5FC2901C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7D3A-8081-4556-9291-F79D6E042D4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82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8801-9C4F-444C-A9AB-8F1B73E253D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486F-98B4-4280-8A0C-668A4BD4708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1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6E52-5C79-4E6A-9CEC-DBBA6A34B66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E7D7-7540-4BDD-BB09-CD58A3F87D2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3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E2E36-EF1C-476E-A088-A4F8535030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A2C95-A59A-4E8B-8084-8242B532318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453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2D817-74C0-4E6E-A51E-882D35CD70C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E8A9-6B77-43C7-B575-9BDD1A6AD92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281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2ADC-F048-4CB6-BD9B-4E47CA26471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F0BA-5F3F-42A1-8928-65E158AE18E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818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7842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79FC4-2B85-47FC-9653-1B8237F10D9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0078-07B0-4F4D-BD06-E1898C69D3B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164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29300"/>
            <a:ext cx="499771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1038" y="1825626"/>
            <a:ext cx="8543925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711698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2468-9F3B-401F-8B00-45545225B6B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F8B9-FE85-42A7-8827-E6049DE652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265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2AF25-F071-45EB-9D02-AF4D7E5EAA8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E195-2EC5-4003-82AC-99501A4F90F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635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9F29-5805-423C-ADC9-16DEFAAA1ED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BCFE-EEAB-4D2D-A78D-1529F8E73FA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355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D3AAC-B38E-4CE1-B580-7AA5FC2901C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7D3A-8081-4556-9291-F79D6E042D4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845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8801-9C4F-444C-A9AB-8F1B73E253D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486F-98B4-4280-8A0C-668A4BD4708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527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6E52-5C79-4E6A-9CEC-DBBA6A34B66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E7D7-7540-4BDD-BB09-CD58A3F87D2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3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0" y="0"/>
            <a:ext cx="9905760" cy="3337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E2E36-EF1C-476E-A088-A4F8535030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A2C95-A59A-4E8B-8084-8242B532318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584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2D817-74C0-4E6E-A51E-882D35CD70C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E8A9-6B77-43C7-B575-9BDD1A6AD92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375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2ADC-F048-4CB6-BD9B-4E47CA26471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F0BA-5F3F-42A1-8928-65E158AE18E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598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046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6799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79FC4-2B85-47FC-9653-1B8237F10D9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0078-07B0-4F4D-BD06-E1898C69D3B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597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29300"/>
            <a:ext cx="499771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1038" y="1825626"/>
            <a:ext cx="8543925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42596953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2468-9F3B-401F-8B00-45545225B6B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F8B9-FE85-42A7-8827-E6049DE652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305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2AF25-F071-45EB-9D02-AF4D7E5EAA8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E195-2EC5-4003-82AC-99501A4F90F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78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9F29-5805-423C-ADC9-16DEFAAA1ED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BCFE-EEAB-4D2D-A78D-1529F8E73FA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0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0" y="729000"/>
            <a:ext cx="483372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0" y="3930120"/>
            <a:ext cx="483372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75640" y="729000"/>
            <a:ext cx="4833720" cy="6128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D3AAC-B38E-4CE1-B580-7AA5FC2901C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7D3A-8081-4556-9291-F79D6E042D4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831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8801-9C4F-444C-A9AB-8F1B73E253D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486F-98B4-4280-8A0C-668A4BD4708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60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6E52-5C79-4E6A-9CEC-DBBA6A34B66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E7D7-7540-4BDD-BB09-CD58A3F87D2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936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E2E36-EF1C-476E-A088-A4F8535030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A2C95-A59A-4E8B-8084-8242B532318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651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2D817-74C0-4E6E-A51E-882D35CD70C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E8A9-6B77-43C7-B575-9BDD1A6AD92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27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2ADC-F048-4CB6-BD9B-4E47CA26471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F0BA-5F3F-42A1-8928-65E158AE18E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010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9261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1533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79FC4-2B85-47FC-9653-1B8237F10D9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0078-07B0-4F4D-BD06-E1898C69D3B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336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29300"/>
            <a:ext cx="499771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1038" y="1825626"/>
            <a:ext cx="8543925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96384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0" y="729000"/>
            <a:ext cx="4833720" cy="61286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75640" y="729000"/>
            <a:ext cx="483372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75640" y="3930120"/>
            <a:ext cx="483372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2468-9F3B-401F-8B00-45545225B6B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F8B9-FE85-42A7-8827-E6049DE652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341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2AF25-F071-45EB-9D02-AF4D7E5EAA8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E195-2EC5-4003-82AC-99501A4F90F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694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9F29-5805-423C-ADC9-16DEFAAA1ED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BCFE-EEAB-4D2D-A78D-1529F8E73FA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64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D3AAC-B38E-4CE1-B580-7AA5FC2901C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7D3A-8081-4556-9291-F79D6E042D4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112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8801-9C4F-444C-A9AB-8F1B73E253D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486F-98B4-4280-8A0C-668A4BD4708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230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6E52-5C79-4E6A-9CEC-DBBA6A34B66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E7D7-7540-4BDD-BB09-CD58A3F87D2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471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E2E36-EF1C-476E-A088-A4F8535030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A2C95-A59A-4E8B-8084-8242B532318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639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2D817-74C0-4E6E-A51E-882D35CD70C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E8A9-6B77-43C7-B575-9BDD1A6AD92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680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42844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2ADC-F048-4CB6-BD9B-4E47CA26471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F0BA-5F3F-42A1-8928-65E158AE18E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299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23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188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0" y="729000"/>
            <a:ext cx="483372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75640" y="729000"/>
            <a:ext cx="483372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0" y="3930120"/>
            <a:ext cx="9905760" cy="292320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0974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79FC4-2B85-47FC-9653-1B8237F10D9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0078-07B0-4F4D-BD06-E1898C69D3B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350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29300"/>
            <a:ext cx="499771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1038" y="1825626"/>
            <a:ext cx="8543925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7883768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2468-9F3B-401F-8B00-45545225B6B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F8B9-FE85-42A7-8827-E6049DE652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225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189413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825625"/>
            <a:ext cx="4189413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2AF25-F071-45EB-9D02-AF4D7E5EAA8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E195-2EC5-4003-82AC-99501A4F90F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665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9F29-5805-423C-ADC9-16DEFAAA1ED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BCFE-EEAB-4D2D-A78D-1529F8E73FA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979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D3AAC-B38E-4CE1-B580-7AA5FC2901C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7D3A-8081-4556-9291-F79D6E042D4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556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8801-9C4F-444C-A9AB-8F1B73E253D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486F-98B4-4280-8A0C-668A4BD4708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540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6E52-5C79-4E6A-9CEC-DBBA6A34B66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8E7D7-7540-4BDD-BB09-CD58A3F87D2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782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E2E36-EF1C-476E-A088-A4F8535030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A2C95-A59A-4E8B-8084-8242B532318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2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2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2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3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3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4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4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5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/>
          <p:nvPr/>
        </p:nvPicPr>
        <p:blipFill>
          <a:blip r:embed="rId14"/>
          <a:stretch/>
        </p:blipFill>
        <p:spPr>
          <a:xfrm>
            <a:off x="360" y="2247840"/>
            <a:ext cx="4673520" cy="4406760"/>
          </a:xfrm>
          <a:prstGeom prst="rect">
            <a:avLst/>
          </a:prstGeom>
          <a:ln>
            <a:noFill/>
          </a:ln>
        </p:spPr>
      </p:pic>
      <p:pic>
        <p:nvPicPr>
          <p:cNvPr id="9" name="Obrázek 8"/>
          <p:cNvPicPr/>
          <p:nvPr/>
        </p:nvPicPr>
        <p:blipFill>
          <a:blip r:embed="rId15"/>
          <a:stretch/>
        </p:blipFill>
        <p:spPr>
          <a:xfrm>
            <a:off x="355680" y="203040"/>
            <a:ext cx="1422360" cy="40644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0" y="6669000"/>
            <a:ext cx="9905760" cy="188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0" y="0"/>
            <a:ext cx="9905760" cy="728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" name="Obrázek 3"/>
          <p:cNvPicPr/>
          <p:nvPr/>
        </p:nvPicPr>
        <p:blipFill>
          <a:blip r:embed="rId14"/>
          <a:stretch/>
        </p:blipFill>
        <p:spPr>
          <a:xfrm>
            <a:off x="360" y="2247840"/>
            <a:ext cx="4673520" cy="4406760"/>
          </a:xfrm>
          <a:prstGeom prst="rect">
            <a:avLst/>
          </a:prstGeom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15"/>
          <a:stretch/>
        </p:blipFill>
        <p:spPr>
          <a:xfrm>
            <a:off x="355680" y="203040"/>
            <a:ext cx="1422360" cy="406440"/>
          </a:xfrm>
          <a:prstGeom prst="rect">
            <a:avLst/>
          </a:prstGeom>
          <a:ln>
            <a:noFill/>
          </a:ln>
        </p:spPr>
      </p:pic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 sz="188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Klikněte pro úpravu formátu textu nadpisu</a:t>
            </a: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81038" y="557624"/>
            <a:ext cx="8543925" cy="89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1038" y="1672456"/>
            <a:ext cx="8543925" cy="409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Calibri</a:t>
            </a:r>
            <a:r>
              <a:rPr lang="cs-CZ" dirty="0"/>
              <a:t> / </a:t>
            </a:r>
            <a:r>
              <a:rPr lang="cs-CZ" dirty="0" err="1"/>
              <a:t>Calibri</a:t>
            </a:r>
            <a:r>
              <a:rPr lang="cs-CZ" dirty="0"/>
              <a:t> </a:t>
            </a:r>
            <a:r>
              <a:rPr lang="cs-CZ" dirty="0" err="1"/>
              <a:t>Light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5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EBF2D7-F68E-4F45-8523-23DF79C46D0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2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06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1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</p:sldLayoutIdLst>
  <p:hf hdr="0" dt="0"/>
  <p:txStyles>
    <p:titleStyle>
      <a:lvl1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275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835819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20729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578769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9502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48332" indent="-148332" algn="l" rtl="0" eaLnBrk="1" fontAlgn="base" hangingPunct="1">
        <a:lnSpc>
          <a:spcPct val="100000"/>
        </a:lnSpc>
        <a:spcBef>
          <a:spcPts val="813"/>
        </a:spcBef>
        <a:spcAft>
          <a:spcPct val="0"/>
        </a:spcAft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557213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8688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00163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1638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81038" y="557624"/>
            <a:ext cx="8543925" cy="89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1038" y="1672456"/>
            <a:ext cx="8543925" cy="409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Calibri</a:t>
            </a:r>
            <a:r>
              <a:rPr lang="cs-CZ" dirty="0"/>
              <a:t> / </a:t>
            </a:r>
            <a:r>
              <a:rPr lang="cs-CZ" dirty="0" err="1"/>
              <a:t>Calibri</a:t>
            </a:r>
            <a:r>
              <a:rPr lang="cs-CZ" dirty="0"/>
              <a:t> </a:t>
            </a:r>
            <a:r>
              <a:rPr lang="cs-CZ" dirty="0" err="1"/>
              <a:t>Light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5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EBF2D7-F68E-4F45-8523-23DF79C46D0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2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06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0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</p:sldLayoutIdLst>
  <p:hf hdr="0" dt="0"/>
  <p:txStyles>
    <p:titleStyle>
      <a:lvl1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275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835819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20729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578769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9502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48332" indent="-148332" algn="l" rtl="0" eaLnBrk="1" fontAlgn="base" hangingPunct="1">
        <a:lnSpc>
          <a:spcPct val="100000"/>
        </a:lnSpc>
        <a:spcBef>
          <a:spcPts val="813"/>
        </a:spcBef>
        <a:spcAft>
          <a:spcPct val="0"/>
        </a:spcAft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557213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8688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00163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1638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81038" y="557624"/>
            <a:ext cx="8543925" cy="89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1038" y="1672456"/>
            <a:ext cx="8543925" cy="409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Calibri</a:t>
            </a:r>
            <a:r>
              <a:rPr lang="cs-CZ" dirty="0"/>
              <a:t> / </a:t>
            </a:r>
            <a:r>
              <a:rPr lang="cs-CZ" dirty="0" err="1"/>
              <a:t>Calibri</a:t>
            </a:r>
            <a:r>
              <a:rPr lang="cs-CZ" dirty="0"/>
              <a:t> </a:t>
            </a:r>
            <a:r>
              <a:rPr lang="cs-CZ" dirty="0" err="1"/>
              <a:t>Light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5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EBF2D7-F68E-4F45-8523-23DF79C46D0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2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06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1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</p:sldLayoutIdLst>
  <p:hf hdr="0" dt="0"/>
  <p:txStyles>
    <p:titleStyle>
      <a:lvl1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275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835819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20729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578769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9502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48332" indent="-148332" algn="l" rtl="0" eaLnBrk="1" fontAlgn="base" hangingPunct="1">
        <a:lnSpc>
          <a:spcPct val="100000"/>
        </a:lnSpc>
        <a:spcBef>
          <a:spcPts val="813"/>
        </a:spcBef>
        <a:spcAft>
          <a:spcPct val="0"/>
        </a:spcAft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557213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8688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00163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1638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81038" y="557624"/>
            <a:ext cx="8543925" cy="89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1038" y="1672456"/>
            <a:ext cx="8543925" cy="409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Calibri</a:t>
            </a:r>
            <a:r>
              <a:rPr lang="cs-CZ" dirty="0"/>
              <a:t> / </a:t>
            </a:r>
            <a:r>
              <a:rPr lang="cs-CZ" dirty="0" err="1"/>
              <a:t>Calibri</a:t>
            </a:r>
            <a:r>
              <a:rPr lang="cs-CZ" dirty="0"/>
              <a:t> </a:t>
            </a:r>
            <a:r>
              <a:rPr lang="cs-CZ" dirty="0" err="1"/>
              <a:t>Light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5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EBF2D7-F68E-4F45-8523-23DF79C46D0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2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06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5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</p:sldLayoutIdLst>
  <p:hf hdr="0" dt="0"/>
  <p:txStyles>
    <p:titleStyle>
      <a:lvl1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275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835819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20729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578769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9502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48332" indent="-148332" algn="l" rtl="0" eaLnBrk="1" fontAlgn="base" hangingPunct="1">
        <a:lnSpc>
          <a:spcPct val="100000"/>
        </a:lnSpc>
        <a:spcBef>
          <a:spcPts val="813"/>
        </a:spcBef>
        <a:spcAft>
          <a:spcPct val="0"/>
        </a:spcAft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557213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8688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00163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1638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81038" y="557624"/>
            <a:ext cx="8543925" cy="89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1038" y="1672456"/>
            <a:ext cx="8543925" cy="409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Calibri</a:t>
            </a:r>
            <a:r>
              <a:rPr lang="cs-CZ" dirty="0"/>
              <a:t> / </a:t>
            </a:r>
            <a:r>
              <a:rPr lang="cs-CZ" dirty="0" err="1"/>
              <a:t>Calibri</a:t>
            </a:r>
            <a:r>
              <a:rPr lang="cs-CZ" dirty="0"/>
              <a:t> </a:t>
            </a:r>
            <a:r>
              <a:rPr lang="cs-CZ" dirty="0" err="1"/>
              <a:t>Light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5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EBF2D7-F68E-4F45-8523-23DF79C46D0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2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06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5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</p:sldLayoutIdLst>
  <p:hf hdr="0" dt="0"/>
  <p:txStyles>
    <p:titleStyle>
      <a:lvl1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275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835819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20729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578769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9502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48332" indent="-148332" algn="l" rtl="0" eaLnBrk="1" fontAlgn="base" hangingPunct="1">
        <a:lnSpc>
          <a:spcPct val="100000"/>
        </a:lnSpc>
        <a:spcBef>
          <a:spcPts val="813"/>
        </a:spcBef>
        <a:spcAft>
          <a:spcPct val="0"/>
        </a:spcAft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557213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8688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00163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1638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81038" y="557624"/>
            <a:ext cx="8543925" cy="89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1038" y="1672456"/>
            <a:ext cx="8543925" cy="409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Calibri</a:t>
            </a:r>
            <a:r>
              <a:rPr lang="cs-CZ" dirty="0"/>
              <a:t> / </a:t>
            </a:r>
            <a:r>
              <a:rPr lang="cs-CZ" dirty="0" err="1"/>
              <a:t>Calibri</a:t>
            </a:r>
            <a:r>
              <a:rPr lang="cs-CZ" dirty="0"/>
              <a:t> </a:t>
            </a:r>
            <a:r>
              <a:rPr lang="cs-CZ" dirty="0" err="1"/>
              <a:t>Light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5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EBF2D7-F68E-4F45-8523-23DF79C46D0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2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06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0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</p:sldLayoutIdLst>
  <p:hf hdr="0" dt="0"/>
  <p:txStyles>
    <p:titleStyle>
      <a:lvl1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275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835819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20729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578769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9502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48332" indent="-148332" algn="l" rtl="0" eaLnBrk="1" fontAlgn="base" hangingPunct="1">
        <a:lnSpc>
          <a:spcPct val="100000"/>
        </a:lnSpc>
        <a:spcBef>
          <a:spcPts val="813"/>
        </a:spcBef>
        <a:spcAft>
          <a:spcPct val="0"/>
        </a:spcAft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557213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8688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00163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1638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81038" y="557624"/>
            <a:ext cx="8543925" cy="89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1038" y="1672456"/>
            <a:ext cx="8543925" cy="409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Calibri</a:t>
            </a:r>
            <a:r>
              <a:rPr lang="cs-CZ" dirty="0"/>
              <a:t> / </a:t>
            </a:r>
            <a:r>
              <a:rPr lang="cs-CZ" dirty="0" err="1"/>
              <a:t>Calibri</a:t>
            </a:r>
            <a:r>
              <a:rPr lang="cs-CZ" dirty="0"/>
              <a:t> </a:t>
            </a:r>
            <a:r>
              <a:rPr lang="cs-CZ" dirty="0" err="1"/>
              <a:t>Light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5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EBF2D7-F68E-4F45-8523-23DF79C46D0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2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06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4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</p:sldLayoutIdLst>
  <p:hf hdr="0" dt="0"/>
  <p:txStyles>
    <p:titleStyle>
      <a:lvl1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275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835819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20729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578769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9502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48332" indent="-148332" algn="l" rtl="0" eaLnBrk="1" fontAlgn="base" hangingPunct="1">
        <a:lnSpc>
          <a:spcPct val="100000"/>
        </a:lnSpc>
        <a:spcBef>
          <a:spcPts val="813"/>
        </a:spcBef>
        <a:spcAft>
          <a:spcPct val="0"/>
        </a:spcAft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557213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8688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00163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1638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81038" y="557624"/>
            <a:ext cx="8543925" cy="89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1038" y="1672456"/>
            <a:ext cx="8543925" cy="409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Calibri</a:t>
            </a:r>
            <a:r>
              <a:rPr lang="cs-CZ" dirty="0"/>
              <a:t> / </a:t>
            </a:r>
            <a:r>
              <a:rPr lang="cs-CZ" dirty="0" err="1"/>
              <a:t>Calibri</a:t>
            </a:r>
            <a:r>
              <a:rPr lang="cs-CZ" dirty="0"/>
              <a:t> </a:t>
            </a:r>
            <a:r>
              <a:rPr lang="cs-CZ" dirty="0" err="1"/>
              <a:t>Light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5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EBF2D7-F68E-4F45-8523-23DF79C46D0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2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906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7" y="5829455"/>
            <a:ext cx="3746925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5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</p:sldLayoutIdLst>
  <p:hf hdr="0" dt="0"/>
  <p:txStyles>
    <p:titleStyle>
      <a:lvl1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275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4643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835819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20729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578769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950244" indent="-46434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75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48332" indent="-148332" algn="l" rtl="0" eaLnBrk="1" fontAlgn="base" hangingPunct="1">
        <a:lnSpc>
          <a:spcPct val="100000"/>
        </a:lnSpc>
        <a:spcBef>
          <a:spcPts val="813"/>
        </a:spcBef>
        <a:spcAft>
          <a:spcPct val="0"/>
        </a:spcAft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557213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8688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00163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1638" indent="-185738" algn="l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905760" cy="719640"/>
          </a:xfrm>
          <a:prstGeom prst="rect">
            <a:avLst/>
          </a:prstGeom>
        </p:spPr>
        <p:txBody>
          <a:bodyPr lIns="360000" tIns="180000" rIns="360000" bIns="36000" anchor="ctr"/>
          <a:lstStyle/>
          <a:p>
            <a:pPr>
              <a:lnSpc>
                <a:spcPct val="100000"/>
              </a:lnSpc>
            </a:pPr>
            <a:r>
              <a:rPr lang="cs-CZ" sz="32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Kliknutím lze upravit styl.</a:t>
            </a:r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0" y="729000"/>
            <a:ext cx="9905760" cy="6128640"/>
          </a:xfrm>
          <a:prstGeom prst="rect">
            <a:avLst/>
          </a:prstGeom>
        </p:spPr>
        <p:txBody>
          <a:bodyPr lIns="360000" tIns="360000" rIns="360000"/>
          <a:lstStyle/>
          <a:p>
            <a:pPr>
              <a:lnSpc>
                <a:spcPct val="100000"/>
              </a:lnSpc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Kliknutím lze upravit styly předlohy textu.</a:t>
            </a: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Druhá úroveň</a:t>
            </a: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Třetí úroveň</a:t>
            </a:r>
          </a:p>
        </p:txBody>
      </p:sp>
      <p:sp>
        <p:nvSpPr>
          <p:cNvPr id="44" name="CustomShape 3"/>
          <p:cNvSpPr/>
          <p:nvPr/>
        </p:nvSpPr>
        <p:spPr>
          <a:xfrm>
            <a:off x="0" y="6669000"/>
            <a:ext cx="9905760" cy="188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81038" y="792164"/>
            <a:ext cx="85439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853CBF-EBD5-45DC-8D2A-997FA0F590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D42076-ABD9-4E1D-AF29-31CF96EFA2D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31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81038" y="792164"/>
            <a:ext cx="85439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853CBF-EBD5-45DC-8D2A-997FA0F590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D42076-ABD9-4E1D-AF29-31CF96EFA2D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2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81038" y="792164"/>
            <a:ext cx="85439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853CBF-EBD5-45DC-8D2A-997FA0F590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D42076-ABD9-4E1D-AF29-31CF96EFA2D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7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81038" y="792164"/>
            <a:ext cx="85439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853CBF-EBD5-45DC-8D2A-997FA0F590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D42076-ABD9-4E1D-AF29-31CF96EFA2D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1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81038" y="792164"/>
            <a:ext cx="85439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853CBF-EBD5-45DC-8D2A-997FA0F590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D42076-ABD9-4E1D-AF29-31CF96EFA2D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88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81038" y="792164"/>
            <a:ext cx="85439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853CBF-EBD5-45DC-8D2A-997FA0F590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D42076-ABD9-4E1D-AF29-31CF96EFA2D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90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81038" y="792164"/>
            <a:ext cx="85439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853CBF-EBD5-45DC-8D2A-997FA0F590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14.05.2021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D42076-ABD9-4E1D-AF29-31CF96EFA2D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834064"/>
            <a:ext cx="499427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72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veta.nemjova@npicr.cz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0"/>
            <a:ext cx="9905760" cy="117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2"/>
          <p:cNvSpPr/>
          <p:nvPr/>
        </p:nvSpPr>
        <p:spPr>
          <a:xfrm>
            <a:off x="3872880" y="3879000"/>
            <a:ext cx="1349640" cy="125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TextShape 3"/>
          <p:cNvSpPr txBox="1"/>
          <p:nvPr/>
        </p:nvSpPr>
        <p:spPr>
          <a:xfrm>
            <a:off x="0" y="3789000"/>
            <a:ext cx="9540360" cy="46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3200" b="1" strike="noStrike" cap="all" spc="-1" dirty="0" smtClean="0">
                <a:solidFill>
                  <a:srgbClr val="333F4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Podpora KRAJSKÉHO AKČNÍHO PLÁNOVÁNÍ</a:t>
            </a:r>
          </a:p>
          <a:p>
            <a:pPr algn="ctr">
              <a:lnSpc>
                <a:spcPct val="100000"/>
              </a:lnSpc>
            </a:pPr>
            <a:r>
              <a:rPr lang="cs-CZ" sz="3200" b="1" cap="all" spc="-1" dirty="0" smtClean="0">
                <a:solidFill>
                  <a:srgbClr val="333F4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Reflexe ze škol k </a:t>
            </a:r>
            <a:r>
              <a:rPr lang="cs-CZ" sz="3200" b="1" cap="all" spc="-1" dirty="0" err="1" smtClean="0">
                <a:solidFill>
                  <a:srgbClr val="333F4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šap</a:t>
            </a:r>
            <a:endParaRPr lang="cs-CZ" sz="3200" b="1" strike="noStrike" cap="all" spc="-1" dirty="0" smtClean="0">
              <a:solidFill>
                <a:srgbClr val="333F4F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algn="ctr">
              <a:lnSpc>
                <a:spcPct val="100000"/>
              </a:lnSpc>
            </a:pPr>
            <a:r>
              <a:rPr lang="cs-CZ" sz="2000" b="1" cap="all" spc="-1" dirty="0" smtClean="0">
                <a:solidFill>
                  <a:srgbClr val="333F4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On-line setkání společné platformy KAP, 17. 5. 2021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8" name="Zástupný symbol pro obsah 5"/>
          <p:cNvPicPr/>
          <p:nvPr/>
        </p:nvPicPr>
        <p:blipFill>
          <a:blip r:embed="rId3"/>
          <a:stretch/>
        </p:blipFill>
        <p:spPr>
          <a:xfrm>
            <a:off x="182880" y="5139000"/>
            <a:ext cx="7911000" cy="1398600"/>
          </a:xfrm>
          <a:prstGeom prst="rect">
            <a:avLst/>
          </a:prstGeom>
          <a:ln>
            <a:noFill/>
          </a:ln>
        </p:spPr>
      </p:pic>
      <p:sp>
        <p:nvSpPr>
          <p:cNvPr id="89" name="CustomShape 4"/>
          <p:cNvSpPr/>
          <p:nvPr/>
        </p:nvSpPr>
        <p:spPr>
          <a:xfrm>
            <a:off x="272880" y="189000"/>
            <a:ext cx="885600" cy="108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5"/>
          <p:cNvSpPr/>
          <p:nvPr/>
        </p:nvSpPr>
        <p:spPr>
          <a:xfrm>
            <a:off x="272880" y="189000"/>
            <a:ext cx="407880" cy="439560"/>
          </a:xfrm>
          <a:custGeom>
            <a:avLst/>
            <a:gdLst/>
            <a:ahLst/>
            <a:cxnLst/>
            <a:rect l="l" t="t" r="r" b="b"/>
            <a:pathLst>
              <a:path w="645" h="705">
                <a:moveTo>
                  <a:pt x="516" y="536"/>
                </a:moveTo>
                <a:cubicBezTo>
                  <a:pt x="597" y="443"/>
                  <a:pt x="645" y="306"/>
                  <a:pt x="645" y="169"/>
                </a:cubicBezTo>
                <a:cubicBezTo>
                  <a:pt x="645" y="109"/>
                  <a:pt x="638" y="53"/>
                  <a:pt x="625" y="0"/>
                </a:cubicBezTo>
                <a:lnTo>
                  <a:pt x="299" y="0"/>
                </a:lnTo>
                <a:cubicBezTo>
                  <a:pt x="319" y="46"/>
                  <a:pt x="330" y="102"/>
                  <a:pt x="330" y="166"/>
                </a:cubicBezTo>
                <a:cubicBezTo>
                  <a:pt x="330" y="341"/>
                  <a:pt x="241" y="457"/>
                  <a:pt x="107" y="457"/>
                </a:cubicBezTo>
                <a:cubicBezTo>
                  <a:pt x="67" y="457"/>
                  <a:pt x="31" y="446"/>
                  <a:pt x="0" y="427"/>
                </a:cubicBezTo>
                <a:lnTo>
                  <a:pt x="0" y="696"/>
                </a:lnTo>
                <a:cubicBezTo>
                  <a:pt x="34" y="702"/>
                  <a:pt x="70" y="705"/>
                  <a:pt x="107" y="705"/>
                </a:cubicBezTo>
                <a:cubicBezTo>
                  <a:pt x="277" y="705"/>
                  <a:pt x="418" y="646"/>
                  <a:pt x="516" y="536"/>
                </a:cubicBezTo>
                <a:close/>
              </a:path>
            </a:pathLst>
          </a:custGeom>
          <a:solidFill>
            <a:srgbClr val="707E8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6"/>
          <p:cNvSpPr/>
          <p:nvPr/>
        </p:nvSpPr>
        <p:spPr>
          <a:xfrm>
            <a:off x="272880" y="189000"/>
            <a:ext cx="891720" cy="1087920"/>
          </a:xfrm>
          <a:custGeom>
            <a:avLst/>
            <a:gdLst/>
            <a:ahLst/>
            <a:cxnLst/>
            <a:rect l="l" t="t" r="r" b="b"/>
            <a:pathLst>
              <a:path w="1411" h="1744">
                <a:moveTo>
                  <a:pt x="623" y="0"/>
                </a:moveTo>
                <a:cubicBezTo>
                  <a:pt x="636" y="52"/>
                  <a:pt x="643" y="108"/>
                  <a:pt x="643" y="169"/>
                </a:cubicBezTo>
                <a:cubicBezTo>
                  <a:pt x="643" y="305"/>
                  <a:pt x="595" y="441"/>
                  <a:pt x="514" y="534"/>
                </a:cubicBezTo>
                <a:cubicBezTo>
                  <a:pt x="417" y="643"/>
                  <a:pt x="276" y="702"/>
                  <a:pt x="107" y="702"/>
                </a:cubicBezTo>
                <a:cubicBezTo>
                  <a:pt x="70" y="702"/>
                  <a:pt x="34" y="699"/>
                  <a:pt x="0" y="694"/>
                </a:cubicBezTo>
                <a:lnTo>
                  <a:pt x="0" y="1411"/>
                </a:lnTo>
                <a:lnTo>
                  <a:pt x="404" y="1411"/>
                </a:lnTo>
                <a:lnTo>
                  <a:pt x="404" y="1042"/>
                </a:lnTo>
                <a:lnTo>
                  <a:pt x="505" y="1042"/>
                </a:lnTo>
                <a:lnTo>
                  <a:pt x="505" y="1203"/>
                </a:lnTo>
                <a:lnTo>
                  <a:pt x="622" y="1042"/>
                </a:lnTo>
                <a:lnTo>
                  <a:pt x="735" y="1042"/>
                </a:lnTo>
                <a:lnTo>
                  <a:pt x="596" y="1214"/>
                </a:lnTo>
                <a:lnTo>
                  <a:pt x="723" y="1380"/>
                </a:lnTo>
                <a:lnTo>
                  <a:pt x="853" y="1042"/>
                </a:lnTo>
                <a:lnTo>
                  <a:pt x="974" y="1042"/>
                </a:lnTo>
                <a:lnTo>
                  <a:pt x="1116" y="1411"/>
                </a:lnTo>
                <a:lnTo>
                  <a:pt x="1124" y="1411"/>
                </a:lnTo>
                <a:lnTo>
                  <a:pt x="1124" y="1042"/>
                </a:lnTo>
                <a:lnTo>
                  <a:pt x="1259" y="1042"/>
                </a:lnTo>
                <a:cubicBezTo>
                  <a:pt x="1294" y="1042"/>
                  <a:pt x="1323" y="1046"/>
                  <a:pt x="1346" y="1054"/>
                </a:cubicBezTo>
                <a:cubicBezTo>
                  <a:pt x="1369" y="1063"/>
                  <a:pt x="1386" y="1076"/>
                  <a:pt x="1398" y="1094"/>
                </a:cubicBezTo>
                <a:cubicBezTo>
                  <a:pt x="1404" y="1104"/>
                  <a:pt x="1409" y="1115"/>
                  <a:pt x="1411" y="1128"/>
                </a:cubicBezTo>
                <a:lnTo>
                  <a:pt x="1411" y="0"/>
                </a:lnTo>
                <a:lnTo>
                  <a:pt x="623" y="0"/>
                </a:lnTo>
                <a:close/>
                <a:moveTo>
                  <a:pt x="92" y="1554"/>
                </a:moveTo>
                <a:cubicBezTo>
                  <a:pt x="99" y="1554"/>
                  <a:pt x="105" y="1556"/>
                  <a:pt x="109" y="1559"/>
                </a:cubicBezTo>
                <a:cubicBezTo>
                  <a:pt x="114" y="1562"/>
                  <a:pt x="118" y="1567"/>
                  <a:pt x="121" y="1574"/>
                </a:cubicBezTo>
                <a:cubicBezTo>
                  <a:pt x="124" y="1580"/>
                  <a:pt x="125" y="1587"/>
                  <a:pt x="125" y="1596"/>
                </a:cubicBezTo>
                <a:cubicBezTo>
                  <a:pt x="125" y="1605"/>
                  <a:pt x="124" y="1614"/>
                  <a:pt x="121" y="1620"/>
                </a:cubicBezTo>
                <a:cubicBezTo>
                  <a:pt x="118" y="1627"/>
                  <a:pt x="114" y="1632"/>
                  <a:pt x="109" y="1635"/>
                </a:cubicBezTo>
                <a:cubicBezTo>
                  <a:pt x="104" y="1639"/>
                  <a:pt x="98" y="1641"/>
                  <a:pt x="91" y="1641"/>
                </a:cubicBezTo>
                <a:cubicBezTo>
                  <a:pt x="84" y="1641"/>
                  <a:pt x="78" y="1639"/>
                  <a:pt x="73" y="1636"/>
                </a:cubicBezTo>
                <a:cubicBezTo>
                  <a:pt x="68" y="1632"/>
                  <a:pt x="64" y="1627"/>
                  <a:pt x="62" y="1621"/>
                </a:cubicBezTo>
                <a:cubicBezTo>
                  <a:pt x="59" y="1614"/>
                  <a:pt x="57" y="1607"/>
                  <a:pt x="57" y="1598"/>
                </a:cubicBezTo>
                <a:cubicBezTo>
                  <a:pt x="57" y="1588"/>
                  <a:pt x="59" y="1580"/>
                  <a:pt x="62" y="1574"/>
                </a:cubicBezTo>
                <a:cubicBezTo>
                  <a:pt x="65" y="1567"/>
                  <a:pt x="69" y="1563"/>
                  <a:pt x="74" y="1559"/>
                </a:cubicBezTo>
                <a:cubicBezTo>
                  <a:pt x="79" y="1556"/>
                  <a:pt x="85" y="1554"/>
                  <a:pt x="92" y="1554"/>
                </a:cubicBezTo>
                <a:close/>
                <a:moveTo>
                  <a:pt x="57" y="1656"/>
                </a:moveTo>
                <a:cubicBezTo>
                  <a:pt x="64" y="1665"/>
                  <a:pt x="72" y="1671"/>
                  <a:pt x="80" y="1676"/>
                </a:cubicBezTo>
                <a:cubicBezTo>
                  <a:pt x="89" y="1681"/>
                  <a:pt x="99" y="1683"/>
                  <a:pt x="111" y="1683"/>
                </a:cubicBezTo>
                <a:cubicBezTo>
                  <a:pt x="121" y="1683"/>
                  <a:pt x="130" y="1681"/>
                  <a:pt x="139" y="1677"/>
                </a:cubicBezTo>
                <a:cubicBezTo>
                  <a:pt x="148" y="1673"/>
                  <a:pt x="156" y="1667"/>
                  <a:pt x="162" y="1659"/>
                </a:cubicBezTo>
                <a:cubicBezTo>
                  <a:pt x="168" y="1652"/>
                  <a:pt x="174" y="1643"/>
                  <a:pt x="177" y="1632"/>
                </a:cubicBezTo>
                <a:cubicBezTo>
                  <a:pt x="181" y="1622"/>
                  <a:pt x="183" y="1610"/>
                  <a:pt x="183" y="1597"/>
                </a:cubicBezTo>
                <a:cubicBezTo>
                  <a:pt x="183" y="1584"/>
                  <a:pt x="181" y="1572"/>
                  <a:pt x="177" y="1562"/>
                </a:cubicBezTo>
                <a:cubicBezTo>
                  <a:pt x="174" y="1551"/>
                  <a:pt x="169" y="1542"/>
                  <a:pt x="162" y="1535"/>
                </a:cubicBezTo>
                <a:cubicBezTo>
                  <a:pt x="156" y="1528"/>
                  <a:pt x="148" y="1522"/>
                  <a:pt x="139" y="1518"/>
                </a:cubicBezTo>
                <a:cubicBezTo>
                  <a:pt x="130" y="1514"/>
                  <a:pt x="121" y="1512"/>
                  <a:pt x="110" y="1512"/>
                </a:cubicBezTo>
                <a:cubicBezTo>
                  <a:pt x="97" y="1512"/>
                  <a:pt x="86" y="1516"/>
                  <a:pt x="76" y="1522"/>
                </a:cubicBezTo>
                <a:cubicBezTo>
                  <a:pt x="66" y="1528"/>
                  <a:pt x="58" y="1536"/>
                  <a:pt x="52" y="1548"/>
                </a:cubicBezTo>
                <a:lnTo>
                  <a:pt x="52" y="1517"/>
                </a:lnTo>
                <a:lnTo>
                  <a:pt x="2" y="1517"/>
                </a:lnTo>
                <a:lnTo>
                  <a:pt x="2" y="1744"/>
                </a:lnTo>
                <a:lnTo>
                  <a:pt x="57" y="1744"/>
                </a:lnTo>
                <a:lnTo>
                  <a:pt x="57" y="1656"/>
                </a:lnTo>
                <a:close/>
                <a:moveTo>
                  <a:pt x="281" y="1512"/>
                </a:moveTo>
                <a:cubicBezTo>
                  <a:pt x="261" y="1512"/>
                  <a:pt x="244" y="1516"/>
                  <a:pt x="231" y="1523"/>
                </a:cubicBezTo>
                <a:cubicBezTo>
                  <a:pt x="217" y="1529"/>
                  <a:pt x="206" y="1539"/>
                  <a:pt x="199" y="1552"/>
                </a:cubicBezTo>
                <a:cubicBezTo>
                  <a:pt x="192" y="1565"/>
                  <a:pt x="188" y="1580"/>
                  <a:pt x="188" y="1598"/>
                </a:cubicBezTo>
                <a:cubicBezTo>
                  <a:pt x="188" y="1615"/>
                  <a:pt x="192" y="1631"/>
                  <a:pt x="199" y="1643"/>
                </a:cubicBezTo>
                <a:cubicBezTo>
                  <a:pt x="206" y="1656"/>
                  <a:pt x="217" y="1666"/>
                  <a:pt x="231" y="1672"/>
                </a:cubicBezTo>
                <a:cubicBezTo>
                  <a:pt x="244" y="1679"/>
                  <a:pt x="261" y="1682"/>
                  <a:pt x="281" y="1682"/>
                </a:cubicBezTo>
                <a:cubicBezTo>
                  <a:pt x="300" y="1682"/>
                  <a:pt x="317" y="1679"/>
                  <a:pt x="331" y="1672"/>
                </a:cubicBezTo>
                <a:cubicBezTo>
                  <a:pt x="345" y="1666"/>
                  <a:pt x="355" y="1656"/>
                  <a:pt x="363" y="1643"/>
                </a:cubicBezTo>
                <a:cubicBezTo>
                  <a:pt x="370" y="1631"/>
                  <a:pt x="374" y="1615"/>
                  <a:pt x="374" y="1598"/>
                </a:cubicBezTo>
                <a:cubicBezTo>
                  <a:pt x="374" y="1580"/>
                  <a:pt x="370" y="1565"/>
                  <a:pt x="363" y="1552"/>
                </a:cubicBezTo>
                <a:cubicBezTo>
                  <a:pt x="355" y="1539"/>
                  <a:pt x="345" y="1529"/>
                  <a:pt x="331" y="1523"/>
                </a:cubicBezTo>
                <a:cubicBezTo>
                  <a:pt x="317" y="1516"/>
                  <a:pt x="300" y="1512"/>
                  <a:pt x="281" y="1512"/>
                </a:cubicBezTo>
                <a:close/>
                <a:moveTo>
                  <a:pt x="281" y="1551"/>
                </a:moveTo>
                <a:cubicBezTo>
                  <a:pt x="288" y="1551"/>
                  <a:pt x="294" y="1553"/>
                  <a:pt x="299" y="1557"/>
                </a:cubicBezTo>
                <a:cubicBezTo>
                  <a:pt x="304" y="1560"/>
                  <a:pt x="308" y="1566"/>
                  <a:pt x="311" y="1573"/>
                </a:cubicBezTo>
                <a:cubicBezTo>
                  <a:pt x="314" y="1579"/>
                  <a:pt x="316" y="1588"/>
                  <a:pt x="316" y="1597"/>
                </a:cubicBezTo>
                <a:cubicBezTo>
                  <a:pt x="316" y="1607"/>
                  <a:pt x="314" y="1615"/>
                  <a:pt x="311" y="1622"/>
                </a:cubicBezTo>
                <a:cubicBezTo>
                  <a:pt x="308" y="1629"/>
                  <a:pt x="304" y="1634"/>
                  <a:pt x="299" y="1638"/>
                </a:cubicBezTo>
                <a:cubicBezTo>
                  <a:pt x="294" y="1641"/>
                  <a:pt x="288" y="1643"/>
                  <a:pt x="281" y="1643"/>
                </a:cubicBezTo>
                <a:cubicBezTo>
                  <a:pt x="274" y="1643"/>
                  <a:pt x="268" y="1641"/>
                  <a:pt x="263" y="1638"/>
                </a:cubicBezTo>
                <a:cubicBezTo>
                  <a:pt x="257" y="1634"/>
                  <a:pt x="253" y="1629"/>
                  <a:pt x="250" y="1622"/>
                </a:cubicBezTo>
                <a:cubicBezTo>
                  <a:pt x="247" y="1615"/>
                  <a:pt x="245" y="1607"/>
                  <a:pt x="245" y="1597"/>
                </a:cubicBezTo>
                <a:cubicBezTo>
                  <a:pt x="245" y="1588"/>
                  <a:pt x="247" y="1580"/>
                  <a:pt x="250" y="1573"/>
                </a:cubicBezTo>
                <a:cubicBezTo>
                  <a:pt x="253" y="1566"/>
                  <a:pt x="257" y="1561"/>
                  <a:pt x="262" y="1557"/>
                </a:cubicBezTo>
                <a:cubicBezTo>
                  <a:pt x="268" y="1553"/>
                  <a:pt x="274" y="1551"/>
                  <a:pt x="281" y="1551"/>
                </a:cubicBezTo>
                <a:close/>
                <a:moveTo>
                  <a:pt x="505" y="1411"/>
                </a:moveTo>
                <a:lnTo>
                  <a:pt x="505" y="1539"/>
                </a:lnTo>
                <a:cubicBezTo>
                  <a:pt x="499" y="1530"/>
                  <a:pt x="491" y="1523"/>
                  <a:pt x="482" y="1519"/>
                </a:cubicBezTo>
                <a:cubicBezTo>
                  <a:pt x="473" y="1515"/>
                  <a:pt x="463" y="1512"/>
                  <a:pt x="452" y="1512"/>
                </a:cubicBezTo>
                <a:cubicBezTo>
                  <a:pt x="437" y="1513"/>
                  <a:pt x="425" y="1516"/>
                  <a:pt x="414" y="1523"/>
                </a:cubicBezTo>
                <a:cubicBezTo>
                  <a:pt x="403" y="1529"/>
                  <a:pt x="395" y="1539"/>
                  <a:pt x="389" y="1551"/>
                </a:cubicBezTo>
                <a:cubicBezTo>
                  <a:pt x="383" y="1564"/>
                  <a:pt x="380" y="1578"/>
                  <a:pt x="380" y="1595"/>
                </a:cubicBezTo>
                <a:cubicBezTo>
                  <a:pt x="380" y="1608"/>
                  <a:pt x="382" y="1620"/>
                  <a:pt x="385" y="1631"/>
                </a:cubicBezTo>
                <a:cubicBezTo>
                  <a:pt x="389" y="1641"/>
                  <a:pt x="394" y="1650"/>
                  <a:pt x="400" y="1658"/>
                </a:cubicBezTo>
                <a:cubicBezTo>
                  <a:pt x="407" y="1665"/>
                  <a:pt x="414" y="1671"/>
                  <a:pt x="423" y="1675"/>
                </a:cubicBezTo>
                <a:cubicBezTo>
                  <a:pt x="432" y="1679"/>
                  <a:pt x="442" y="1681"/>
                  <a:pt x="452" y="1681"/>
                </a:cubicBezTo>
                <a:cubicBezTo>
                  <a:pt x="465" y="1681"/>
                  <a:pt x="476" y="1678"/>
                  <a:pt x="486" y="1672"/>
                </a:cubicBezTo>
                <a:cubicBezTo>
                  <a:pt x="496" y="1666"/>
                  <a:pt x="504" y="1657"/>
                  <a:pt x="511" y="1646"/>
                </a:cubicBezTo>
                <a:lnTo>
                  <a:pt x="511" y="1678"/>
                </a:lnTo>
                <a:lnTo>
                  <a:pt x="560" y="1678"/>
                </a:lnTo>
                <a:lnTo>
                  <a:pt x="560" y="1411"/>
                </a:lnTo>
                <a:lnTo>
                  <a:pt x="621" y="1411"/>
                </a:lnTo>
                <a:lnTo>
                  <a:pt x="505" y="1242"/>
                </a:lnTo>
                <a:lnTo>
                  <a:pt x="505" y="1410"/>
                </a:lnTo>
                <a:lnTo>
                  <a:pt x="505" y="1411"/>
                </a:lnTo>
                <a:close/>
                <a:moveTo>
                  <a:pt x="469" y="1553"/>
                </a:moveTo>
                <a:cubicBezTo>
                  <a:pt x="476" y="1553"/>
                  <a:pt x="483" y="1555"/>
                  <a:pt x="488" y="1558"/>
                </a:cubicBezTo>
                <a:cubicBezTo>
                  <a:pt x="493" y="1562"/>
                  <a:pt x="497" y="1567"/>
                  <a:pt x="500" y="1573"/>
                </a:cubicBezTo>
                <a:cubicBezTo>
                  <a:pt x="503" y="1580"/>
                  <a:pt x="505" y="1587"/>
                  <a:pt x="505" y="1596"/>
                </a:cubicBezTo>
                <a:cubicBezTo>
                  <a:pt x="505" y="1606"/>
                  <a:pt x="503" y="1613"/>
                  <a:pt x="500" y="1620"/>
                </a:cubicBezTo>
                <a:cubicBezTo>
                  <a:pt x="498" y="1626"/>
                  <a:pt x="494" y="1631"/>
                  <a:pt x="489" y="1635"/>
                </a:cubicBezTo>
                <a:cubicBezTo>
                  <a:pt x="484" y="1638"/>
                  <a:pt x="477" y="1640"/>
                  <a:pt x="470" y="1640"/>
                </a:cubicBezTo>
                <a:cubicBezTo>
                  <a:pt x="464" y="1640"/>
                  <a:pt x="458" y="1638"/>
                  <a:pt x="453" y="1635"/>
                </a:cubicBezTo>
                <a:cubicBezTo>
                  <a:pt x="448" y="1631"/>
                  <a:pt x="444" y="1626"/>
                  <a:pt x="441" y="1620"/>
                </a:cubicBezTo>
                <a:cubicBezTo>
                  <a:pt x="438" y="1614"/>
                  <a:pt x="437" y="1606"/>
                  <a:pt x="437" y="1597"/>
                </a:cubicBezTo>
                <a:cubicBezTo>
                  <a:pt x="437" y="1588"/>
                  <a:pt x="438" y="1580"/>
                  <a:pt x="441" y="1574"/>
                </a:cubicBezTo>
                <a:cubicBezTo>
                  <a:pt x="444" y="1567"/>
                  <a:pt x="448" y="1562"/>
                  <a:pt x="453" y="1558"/>
                </a:cubicBezTo>
                <a:cubicBezTo>
                  <a:pt x="458" y="1555"/>
                  <a:pt x="463" y="1553"/>
                  <a:pt x="469" y="1553"/>
                </a:cubicBezTo>
                <a:close/>
                <a:moveTo>
                  <a:pt x="667" y="1554"/>
                </a:moveTo>
                <a:cubicBezTo>
                  <a:pt x="674" y="1554"/>
                  <a:pt x="679" y="1556"/>
                  <a:pt x="684" y="1559"/>
                </a:cubicBezTo>
                <a:cubicBezTo>
                  <a:pt x="689" y="1563"/>
                  <a:pt x="693" y="1567"/>
                  <a:pt x="696" y="1574"/>
                </a:cubicBezTo>
                <a:cubicBezTo>
                  <a:pt x="699" y="1580"/>
                  <a:pt x="700" y="1587"/>
                  <a:pt x="700" y="1596"/>
                </a:cubicBezTo>
                <a:cubicBezTo>
                  <a:pt x="700" y="1605"/>
                  <a:pt x="699" y="1614"/>
                  <a:pt x="696" y="1620"/>
                </a:cubicBezTo>
                <a:cubicBezTo>
                  <a:pt x="693" y="1627"/>
                  <a:pt x="689" y="1632"/>
                  <a:pt x="684" y="1635"/>
                </a:cubicBezTo>
                <a:cubicBezTo>
                  <a:pt x="679" y="1639"/>
                  <a:pt x="673" y="1641"/>
                  <a:pt x="666" y="1641"/>
                </a:cubicBezTo>
                <a:cubicBezTo>
                  <a:pt x="659" y="1641"/>
                  <a:pt x="653" y="1639"/>
                  <a:pt x="648" y="1636"/>
                </a:cubicBezTo>
                <a:cubicBezTo>
                  <a:pt x="643" y="1632"/>
                  <a:pt x="639" y="1627"/>
                  <a:pt x="637" y="1621"/>
                </a:cubicBezTo>
                <a:cubicBezTo>
                  <a:pt x="634" y="1614"/>
                  <a:pt x="632" y="1607"/>
                  <a:pt x="632" y="1598"/>
                </a:cubicBezTo>
                <a:cubicBezTo>
                  <a:pt x="632" y="1588"/>
                  <a:pt x="634" y="1580"/>
                  <a:pt x="637" y="1574"/>
                </a:cubicBezTo>
                <a:cubicBezTo>
                  <a:pt x="639" y="1567"/>
                  <a:pt x="643" y="1563"/>
                  <a:pt x="649" y="1559"/>
                </a:cubicBezTo>
                <a:cubicBezTo>
                  <a:pt x="654" y="1556"/>
                  <a:pt x="660" y="1554"/>
                  <a:pt x="667" y="1554"/>
                </a:cubicBezTo>
                <a:close/>
                <a:moveTo>
                  <a:pt x="632" y="1656"/>
                </a:moveTo>
                <a:cubicBezTo>
                  <a:pt x="639" y="1665"/>
                  <a:pt x="646" y="1671"/>
                  <a:pt x="655" y="1676"/>
                </a:cubicBezTo>
                <a:cubicBezTo>
                  <a:pt x="664" y="1681"/>
                  <a:pt x="674" y="1683"/>
                  <a:pt x="685" y="1683"/>
                </a:cubicBezTo>
                <a:cubicBezTo>
                  <a:pt x="696" y="1683"/>
                  <a:pt x="705" y="1681"/>
                  <a:pt x="714" y="1677"/>
                </a:cubicBezTo>
                <a:cubicBezTo>
                  <a:pt x="723" y="1673"/>
                  <a:pt x="730" y="1667"/>
                  <a:pt x="737" y="1659"/>
                </a:cubicBezTo>
                <a:cubicBezTo>
                  <a:pt x="743" y="1652"/>
                  <a:pt x="748" y="1643"/>
                  <a:pt x="752" y="1632"/>
                </a:cubicBezTo>
                <a:cubicBezTo>
                  <a:pt x="756" y="1622"/>
                  <a:pt x="757" y="1610"/>
                  <a:pt x="757" y="1597"/>
                </a:cubicBezTo>
                <a:cubicBezTo>
                  <a:pt x="757" y="1584"/>
                  <a:pt x="756" y="1572"/>
                  <a:pt x="752" y="1562"/>
                </a:cubicBezTo>
                <a:cubicBezTo>
                  <a:pt x="749" y="1551"/>
                  <a:pt x="744" y="1542"/>
                  <a:pt x="737" y="1535"/>
                </a:cubicBezTo>
                <a:cubicBezTo>
                  <a:pt x="731" y="1528"/>
                  <a:pt x="723" y="1522"/>
                  <a:pt x="714" y="1518"/>
                </a:cubicBezTo>
                <a:cubicBezTo>
                  <a:pt x="705" y="1514"/>
                  <a:pt x="696" y="1512"/>
                  <a:pt x="685" y="1512"/>
                </a:cubicBezTo>
                <a:cubicBezTo>
                  <a:pt x="672" y="1512"/>
                  <a:pt x="661" y="1516"/>
                  <a:pt x="651" y="1522"/>
                </a:cubicBezTo>
                <a:cubicBezTo>
                  <a:pt x="641" y="1528"/>
                  <a:pt x="633" y="1536"/>
                  <a:pt x="627" y="1548"/>
                </a:cubicBezTo>
                <a:lnTo>
                  <a:pt x="627" y="1517"/>
                </a:lnTo>
                <a:lnTo>
                  <a:pt x="577" y="1517"/>
                </a:lnTo>
                <a:lnTo>
                  <a:pt x="577" y="1744"/>
                </a:lnTo>
                <a:lnTo>
                  <a:pt x="632" y="1744"/>
                </a:lnTo>
                <a:lnTo>
                  <a:pt x="632" y="1656"/>
                </a:lnTo>
                <a:close/>
                <a:moveTo>
                  <a:pt x="860" y="1512"/>
                </a:moveTo>
                <a:cubicBezTo>
                  <a:pt x="840" y="1512"/>
                  <a:pt x="823" y="1516"/>
                  <a:pt x="810" y="1523"/>
                </a:cubicBezTo>
                <a:cubicBezTo>
                  <a:pt x="796" y="1529"/>
                  <a:pt x="785" y="1539"/>
                  <a:pt x="778" y="1552"/>
                </a:cubicBezTo>
                <a:cubicBezTo>
                  <a:pt x="771" y="1565"/>
                  <a:pt x="767" y="1580"/>
                  <a:pt x="767" y="1598"/>
                </a:cubicBezTo>
                <a:cubicBezTo>
                  <a:pt x="767" y="1615"/>
                  <a:pt x="771" y="1631"/>
                  <a:pt x="778" y="1643"/>
                </a:cubicBezTo>
                <a:cubicBezTo>
                  <a:pt x="785" y="1656"/>
                  <a:pt x="796" y="1666"/>
                  <a:pt x="810" y="1672"/>
                </a:cubicBezTo>
                <a:cubicBezTo>
                  <a:pt x="824" y="1679"/>
                  <a:pt x="840" y="1682"/>
                  <a:pt x="860" y="1682"/>
                </a:cubicBezTo>
                <a:cubicBezTo>
                  <a:pt x="879" y="1682"/>
                  <a:pt x="896" y="1679"/>
                  <a:pt x="910" y="1672"/>
                </a:cubicBezTo>
                <a:cubicBezTo>
                  <a:pt x="924" y="1666"/>
                  <a:pt x="934" y="1656"/>
                  <a:pt x="942" y="1643"/>
                </a:cubicBezTo>
                <a:cubicBezTo>
                  <a:pt x="949" y="1631"/>
                  <a:pt x="953" y="1615"/>
                  <a:pt x="953" y="1598"/>
                </a:cubicBezTo>
                <a:cubicBezTo>
                  <a:pt x="953" y="1580"/>
                  <a:pt x="949" y="1565"/>
                  <a:pt x="942" y="1552"/>
                </a:cubicBezTo>
                <a:cubicBezTo>
                  <a:pt x="934" y="1539"/>
                  <a:pt x="924" y="1529"/>
                  <a:pt x="910" y="1523"/>
                </a:cubicBezTo>
                <a:cubicBezTo>
                  <a:pt x="896" y="1516"/>
                  <a:pt x="879" y="1512"/>
                  <a:pt x="860" y="1512"/>
                </a:cubicBezTo>
                <a:close/>
                <a:moveTo>
                  <a:pt x="860" y="1551"/>
                </a:moveTo>
                <a:cubicBezTo>
                  <a:pt x="867" y="1551"/>
                  <a:pt x="873" y="1553"/>
                  <a:pt x="878" y="1557"/>
                </a:cubicBezTo>
                <a:cubicBezTo>
                  <a:pt x="883" y="1560"/>
                  <a:pt x="887" y="1566"/>
                  <a:pt x="890" y="1573"/>
                </a:cubicBezTo>
                <a:cubicBezTo>
                  <a:pt x="893" y="1579"/>
                  <a:pt x="895" y="1588"/>
                  <a:pt x="895" y="1597"/>
                </a:cubicBezTo>
                <a:cubicBezTo>
                  <a:pt x="895" y="1607"/>
                  <a:pt x="893" y="1615"/>
                  <a:pt x="890" y="1622"/>
                </a:cubicBezTo>
                <a:cubicBezTo>
                  <a:pt x="887" y="1629"/>
                  <a:pt x="883" y="1634"/>
                  <a:pt x="878" y="1638"/>
                </a:cubicBezTo>
                <a:cubicBezTo>
                  <a:pt x="873" y="1641"/>
                  <a:pt x="867" y="1643"/>
                  <a:pt x="860" y="1643"/>
                </a:cubicBezTo>
                <a:cubicBezTo>
                  <a:pt x="853" y="1643"/>
                  <a:pt x="847" y="1641"/>
                  <a:pt x="842" y="1638"/>
                </a:cubicBezTo>
                <a:cubicBezTo>
                  <a:pt x="836" y="1634"/>
                  <a:pt x="832" y="1629"/>
                  <a:pt x="829" y="1622"/>
                </a:cubicBezTo>
                <a:cubicBezTo>
                  <a:pt x="826" y="1615"/>
                  <a:pt x="825" y="1607"/>
                  <a:pt x="824" y="1597"/>
                </a:cubicBezTo>
                <a:cubicBezTo>
                  <a:pt x="825" y="1588"/>
                  <a:pt x="826" y="1580"/>
                  <a:pt x="829" y="1573"/>
                </a:cubicBezTo>
                <a:cubicBezTo>
                  <a:pt x="832" y="1566"/>
                  <a:pt x="836" y="1561"/>
                  <a:pt x="841" y="1557"/>
                </a:cubicBezTo>
                <a:cubicBezTo>
                  <a:pt x="847" y="1553"/>
                  <a:pt x="853" y="1551"/>
                  <a:pt x="860" y="1551"/>
                </a:cubicBezTo>
                <a:close/>
                <a:moveTo>
                  <a:pt x="1079" y="1514"/>
                </a:moveTo>
                <a:cubicBezTo>
                  <a:pt x="1076" y="1514"/>
                  <a:pt x="1073" y="1513"/>
                  <a:pt x="1070" y="1513"/>
                </a:cubicBezTo>
                <a:cubicBezTo>
                  <a:pt x="1068" y="1513"/>
                  <a:pt x="1065" y="1512"/>
                  <a:pt x="1063" y="1512"/>
                </a:cubicBezTo>
                <a:cubicBezTo>
                  <a:pt x="1052" y="1512"/>
                  <a:pt x="1042" y="1515"/>
                  <a:pt x="1034" y="1521"/>
                </a:cubicBezTo>
                <a:cubicBezTo>
                  <a:pt x="1026" y="1527"/>
                  <a:pt x="1019" y="1536"/>
                  <a:pt x="1013" y="1548"/>
                </a:cubicBezTo>
                <a:lnTo>
                  <a:pt x="1013" y="1517"/>
                </a:lnTo>
                <a:lnTo>
                  <a:pt x="964" y="1517"/>
                </a:lnTo>
                <a:lnTo>
                  <a:pt x="964" y="1678"/>
                </a:lnTo>
                <a:lnTo>
                  <a:pt x="1019" y="1678"/>
                </a:lnTo>
                <a:lnTo>
                  <a:pt x="1019" y="1610"/>
                </a:lnTo>
                <a:cubicBezTo>
                  <a:pt x="1019" y="1593"/>
                  <a:pt x="1023" y="1580"/>
                  <a:pt x="1030" y="1572"/>
                </a:cubicBezTo>
                <a:cubicBezTo>
                  <a:pt x="1036" y="1563"/>
                  <a:pt x="1046" y="1559"/>
                  <a:pt x="1059" y="1559"/>
                </a:cubicBezTo>
                <a:cubicBezTo>
                  <a:pt x="1062" y="1559"/>
                  <a:pt x="1065" y="1559"/>
                  <a:pt x="1068" y="1560"/>
                </a:cubicBezTo>
                <a:cubicBezTo>
                  <a:pt x="1071" y="1560"/>
                  <a:pt x="1074" y="1561"/>
                  <a:pt x="1077" y="1562"/>
                </a:cubicBezTo>
                <a:lnTo>
                  <a:pt x="1079" y="1514"/>
                </a:lnTo>
                <a:close/>
                <a:moveTo>
                  <a:pt x="1230" y="1594"/>
                </a:moveTo>
                <a:cubicBezTo>
                  <a:pt x="1230" y="1575"/>
                  <a:pt x="1228" y="1560"/>
                  <a:pt x="1222" y="1548"/>
                </a:cubicBezTo>
                <a:cubicBezTo>
                  <a:pt x="1217" y="1536"/>
                  <a:pt x="1209" y="1527"/>
                  <a:pt x="1197" y="1521"/>
                </a:cubicBezTo>
                <a:cubicBezTo>
                  <a:pt x="1186" y="1515"/>
                  <a:pt x="1171" y="1512"/>
                  <a:pt x="1154" y="1512"/>
                </a:cubicBezTo>
                <a:cubicBezTo>
                  <a:pt x="1142" y="1512"/>
                  <a:pt x="1130" y="1513"/>
                  <a:pt x="1120" y="1515"/>
                </a:cubicBezTo>
                <a:cubicBezTo>
                  <a:pt x="1109" y="1517"/>
                  <a:pt x="1099" y="1519"/>
                  <a:pt x="1090" y="1523"/>
                </a:cubicBezTo>
                <a:lnTo>
                  <a:pt x="1091" y="1560"/>
                </a:lnTo>
                <a:cubicBezTo>
                  <a:pt x="1100" y="1555"/>
                  <a:pt x="1109" y="1552"/>
                  <a:pt x="1117" y="1550"/>
                </a:cubicBezTo>
                <a:cubicBezTo>
                  <a:pt x="1125" y="1548"/>
                  <a:pt x="1132" y="1547"/>
                  <a:pt x="1139" y="1547"/>
                </a:cubicBezTo>
                <a:cubicBezTo>
                  <a:pt x="1152" y="1547"/>
                  <a:pt x="1161" y="1549"/>
                  <a:pt x="1168" y="1554"/>
                </a:cubicBezTo>
                <a:cubicBezTo>
                  <a:pt x="1175" y="1558"/>
                  <a:pt x="1178" y="1565"/>
                  <a:pt x="1178" y="1574"/>
                </a:cubicBezTo>
                <a:lnTo>
                  <a:pt x="1178" y="1576"/>
                </a:lnTo>
                <a:lnTo>
                  <a:pt x="1157" y="1576"/>
                </a:lnTo>
                <a:cubicBezTo>
                  <a:pt x="1127" y="1576"/>
                  <a:pt x="1106" y="1580"/>
                  <a:pt x="1091" y="1589"/>
                </a:cubicBezTo>
                <a:cubicBezTo>
                  <a:pt x="1077" y="1598"/>
                  <a:pt x="1070" y="1611"/>
                  <a:pt x="1070" y="1629"/>
                </a:cubicBezTo>
                <a:cubicBezTo>
                  <a:pt x="1070" y="1639"/>
                  <a:pt x="1072" y="1648"/>
                  <a:pt x="1077" y="1656"/>
                </a:cubicBezTo>
                <a:cubicBezTo>
                  <a:pt x="1081" y="1664"/>
                  <a:pt x="1087" y="1670"/>
                  <a:pt x="1095" y="1674"/>
                </a:cubicBezTo>
                <a:cubicBezTo>
                  <a:pt x="1103" y="1678"/>
                  <a:pt x="1113" y="1680"/>
                  <a:pt x="1124" y="1680"/>
                </a:cubicBezTo>
                <a:cubicBezTo>
                  <a:pt x="1137" y="1680"/>
                  <a:pt x="1148" y="1678"/>
                  <a:pt x="1157" y="1674"/>
                </a:cubicBezTo>
                <a:cubicBezTo>
                  <a:pt x="1166" y="1670"/>
                  <a:pt x="1174" y="1663"/>
                  <a:pt x="1181" y="1653"/>
                </a:cubicBezTo>
                <a:lnTo>
                  <a:pt x="1182" y="1678"/>
                </a:lnTo>
                <a:lnTo>
                  <a:pt x="1230" y="1678"/>
                </a:lnTo>
                <a:lnTo>
                  <a:pt x="1230" y="1594"/>
                </a:lnTo>
                <a:close/>
                <a:moveTo>
                  <a:pt x="1169" y="1605"/>
                </a:moveTo>
                <a:lnTo>
                  <a:pt x="1178" y="1605"/>
                </a:lnTo>
                <a:lnTo>
                  <a:pt x="1178" y="1610"/>
                </a:lnTo>
                <a:cubicBezTo>
                  <a:pt x="1178" y="1617"/>
                  <a:pt x="1177" y="1623"/>
                  <a:pt x="1174" y="1629"/>
                </a:cubicBezTo>
                <a:cubicBezTo>
                  <a:pt x="1171" y="1634"/>
                  <a:pt x="1167" y="1639"/>
                  <a:pt x="1161" y="1642"/>
                </a:cubicBezTo>
                <a:cubicBezTo>
                  <a:pt x="1156" y="1644"/>
                  <a:pt x="1150" y="1646"/>
                  <a:pt x="1144" y="1646"/>
                </a:cubicBezTo>
                <a:cubicBezTo>
                  <a:pt x="1140" y="1646"/>
                  <a:pt x="1136" y="1645"/>
                  <a:pt x="1133" y="1644"/>
                </a:cubicBezTo>
                <a:cubicBezTo>
                  <a:pt x="1130" y="1642"/>
                  <a:pt x="1127" y="1640"/>
                  <a:pt x="1126" y="1637"/>
                </a:cubicBezTo>
                <a:cubicBezTo>
                  <a:pt x="1124" y="1634"/>
                  <a:pt x="1123" y="1631"/>
                  <a:pt x="1123" y="1627"/>
                </a:cubicBezTo>
                <a:cubicBezTo>
                  <a:pt x="1123" y="1622"/>
                  <a:pt x="1125" y="1617"/>
                  <a:pt x="1128" y="1614"/>
                </a:cubicBezTo>
                <a:cubicBezTo>
                  <a:pt x="1131" y="1611"/>
                  <a:pt x="1136" y="1608"/>
                  <a:pt x="1143" y="1607"/>
                </a:cubicBezTo>
                <a:cubicBezTo>
                  <a:pt x="1150" y="1606"/>
                  <a:pt x="1158" y="1605"/>
                  <a:pt x="1169" y="1605"/>
                </a:cubicBezTo>
                <a:close/>
                <a:moveTo>
                  <a:pt x="810" y="1411"/>
                </a:moveTo>
                <a:lnTo>
                  <a:pt x="1008" y="1411"/>
                </a:lnTo>
                <a:lnTo>
                  <a:pt x="983" y="1337"/>
                </a:lnTo>
                <a:lnTo>
                  <a:pt x="837" y="1337"/>
                </a:lnTo>
                <a:lnTo>
                  <a:pt x="810" y="1411"/>
                </a:lnTo>
                <a:close/>
                <a:moveTo>
                  <a:pt x="1225" y="1411"/>
                </a:moveTo>
                <a:lnTo>
                  <a:pt x="1411" y="1411"/>
                </a:lnTo>
                <a:lnTo>
                  <a:pt x="1411" y="1193"/>
                </a:lnTo>
                <a:cubicBezTo>
                  <a:pt x="1406" y="1218"/>
                  <a:pt x="1395" y="1238"/>
                  <a:pt x="1377" y="1253"/>
                </a:cubicBezTo>
                <a:cubicBezTo>
                  <a:pt x="1352" y="1275"/>
                  <a:pt x="1316" y="1285"/>
                  <a:pt x="1268" y="1285"/>
                </a:cubicBezTo>
                <a:lnTo>
                  <a:pt x="1225" y="1285"/>
                </a:lnTo>
                <a:lnTo>
                  <a:pt x="1225" y="1411"/>
                </a:lnTo>
                <a:close/>
                <a:moveTo>
                  <a:pt x="911" y="1125"/>
                </a:moveTo>
                <a:lnTo>
                  <a:pt x="959" y="1265"/>
                </a:lnTo>
                <a:lnTo>
                  <a:pt x="862" y="1265"/>
                </a:lnTo>
                <a:lnTo>
                  <a:pt x="911" y="1125"/>
                </a:lnTo>
                <a:close/>
                <a:moveTo>
                  <a:pt x="1225" y="1109"/>
                </a:moveTo>
                <a:lnTo>
                  <a:pt x="1252" y="1109"/>
                </a:lnTo>
                <a:cubicBezTo>
                  <a:pt x="1272" y="1109"/>
                  <a:pt x="1287" y="1114"/>
                  <a:pt x="1297" y="1124"/>
                </a:cubicBezTo>
                <a:cubicBezTo>
                  <a:pt x="1307" y="1133"/>
                  <a:pt x="1313" y="1147"/>
                  <a:pt x="1313" y="1166"/>
                </a:cubicBezTo>
                <a:cubicBezTo>
                  <a:pt x="1313" y="1183"/>
                  <a:pt x="1307" y="1196"/>
                  <a:pt x="1297" y="1205"/>
                </a:cubicBezTo>
                <a:cubicBezTo>
                  <a:pt x="1287" y="1214"/>
                  <a:pt x="1272" y="1218"/>
                  <a:pt x="1251" y="1218"/>
                </a:cubicBezTo>
                <a:lnTo>
                  <a:pt x="1225" y="1218"/>
                </a:lnTo>
                <a:lnTo>
                  <a:pt x="1225" y="1109"/>
                </a:lnTo>
                <a:close/>
                <a:moveTo>
                  <a:pt x="330" y="166"/>
                </a:moveTo>
                <a:cubicBezTo>
                  <a:pt x="330" y="102"/>
                  <a:pt x="319" y="46"/>
                  <a:pt x="299" y="0"/>
                </a:cubicBezTo>
                <a:lnTo>
                  <a:pt x="0" y="0"/>
                </a:lnTo>
                <a:lnTo>
                  <a:pt x="0" y="427"/>
                </a:lnTo>
                <a:cubicBezTo>
                  <a:pt x="31" y="446"/>
                  <a:pt x="67" y="457"/>
                  <a:pt x="107" y="457"/>
                </a:cubicBezTo>
                <a:cubicBezTo>
                  <a:pt x="241" y="457"/>
                  <a:pt x="330" y="341"/>
                  <a:pt x="330" y="166"/>
                </a:cubicBezTo>
                <a:close/>
              </a:path>
            </a:pathLst>
          </a:custGeom>
          <a:solidFill>
            <a:srgbClr val="4F606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7"/>
          <p:cNvSpPr/>
          <p:nvPr/>
        </p:nvSpPr>
        <p:spPr>
          <a:xfrm>
            <a:off x="528480" y="838800"/>
            <a:ext cx="636480" cy="230400"/>
          </a:xfrm>
          <a:custGeom>
            <a:avLst/>
            <a:gdLst/>
            <a:ahLst/>
            <a:cxnLst/>
            <a:rect l="l" t="t" r="r" b="b"/>
            <a:pathLst>
              <a:path w="1007" h="369">
                <a:moveTo>
                  <a:pt x="0" y="369"/>
                </a:moveTo>
                <a:lnTo>
                  <a:pt x="101" y="369"/>
                </a:lnTo>
                <a:lnTo>
                  <a:pt x="101" y="200"/>
                </a:lnTo>
                <a:lnTo>
                  <a:pt x="217" y="369"/>
                </a:lnTo>
                <a:lnTo>
                  <a:pt x="406" y="369"/>
                </a:lnTo>
                <a:lnTo>
                  <a:pt x="433" y="295"/>
                </a:lnTo>
                <a:lnTo>
                  <a:pt x="579" y="295"/>
                </a:lnTo>
                <a:lnTo>
                  <a:pt x="604" y="369"/>
                </a:lnTo>
                <a:lnTo>
                  <a:pt x="712" y="369"/>
                </a:lnTo>
                <a:lnTo>
                  <a:pt x="570" y="0"/>
                </a:lnTo>
                <a:lnTo>
                  <a:pt x="449" y="0"/>
                </a:lnTo>
                <a:lnTo>
                  <a:pt x="319" y="338"/>
                </a:lnTo>
                <a:lnTo>
                  <a:pt x="192" y="172"/>
                </a:lnTo>
                <a:lnTo>
                  <a:pt x="331" y="0"/>
                </a:lnTo>
                <a:lnTo>
                  <a:pt x="218" y="0"/>
                </a:lnTo>
                <a:lnTo>
                  <a:pt x="101" y="161"/>
                </a:lnTo>
                <a:lnTo>
                  <a:pt x="101" y="0"/>
                </a:lnTo>
                <a:lnTo>
                  <a:pt x="0" y="0"/>
                </a:lnTo>
                <a:lnTo>
                  <a:pt x="0" y="369"/>
                </a:lnTo>
                <a:close/>
                <a:moveTo>
                  <a:pt x="720" y="369"/>
                </a:moveTo>
                <a:lnTo>
                  <a:pt x="821" y="369"/>
                </a:lnTo>
                <a:lnTo>
                  <a:pt x="821" y="243"/>
                </a:lnTo>
                <a:lnTo>
                  <a:pt x="864" y="243"/>
                </a:lnTo>
                <a:cubicBezTo>
                  <a:pt x="912" y="243"/>
                  <a:pt x="948" y="233"/>
                  <a:pt x="973" y="211"/>
                </a:cubicBezTo>
                <a:cubicBezTo>
                  <a:pt x="991" y="196"/>
                  <a:pt x="1002" y="176"/>
                  <a:pt x="1007" y="151"/>
                </a:cubicBezTo>
                <a:lnTo>
                  <a:pt x="1007" y="86"/>
                </a:lnTo>
                <a:cubicBezTo>
                  <a:pt x="1005" y="73"/>
                  <a:pt x="1000" y="62"/>
                  <a:pt x="994" y="52"/>
                </a:cubicBezTo>
                <a:cubicBezTo>
                  <a:pt x="982" y="34"/>
                  <a:pt x="965" y="21"/>
                  <a:pt x="942" y="12"/>
                </a:cubicBezTo>
                <a:cubicBezTo>
                  <a:pt x="919" y="4"/>
                  <a:pt x="890" y="0"/>
                  <a:pt x="855" y="0"/>
                </a:cubicBezTo>
                <a:lnTo>
                  <a:pt x="720" y="0"/>
                </a:lnTo>
                <a:lnTo>
                  <a:pt x="720" y="369"/>
                </a:lnTo>
                <a:close/>
                <a:moveTo>
                  <a:pt x="507" y="83"/>
                </a:moveTo>
                <a:lnTo>
                  <a:pt x="555" y="223"/>
                </a:lnTo>
                <a:lnTo>
                  <a:pt x="458" y="223"/>
                </a:lnTo>
                <a:lnTo>
                  <a:pt x="507" y="83"/>
                </a:lnTo>
                <a:close/>
                <a:moveTo>
                  <a:pt x="821" y="67"/>
                </a:moveTo>
                <a:lnTo>
                  <a:pt x="848" y="67"/>
                </a:lnTo>
                <a:cubicBezTo>
                  <a:pt x="868" y="67"/>
                  <a:pt x="883" y="72"/>
                  <a:pt x="893" y="82"/>
                </a:cubicBezTo>
                <a:cubicBezTo>
                  <a:pt x="903" y="91"/>
                  <a:pt x="909" y="105"/>
                  <a:pt x="909" y="124"/>
                </a:cubicBezTo>
                <a:cubicBezTo>
                  <a:pt x="909" y="141"/>
                  <a:pt x="903" y="154"/>
                  <a:pt x="893" y="163"/>
                </a:cubicBezTo>
                <a:cubicBezTo>
                  <a:pt x="883" y="172"/>
                  <a:pt x="868" y="176"/>
                  <a:pt x="847" y="176"/>
                </a:cubicBezTo>
                <a:lnTo>
                  <a:pt x="821" y="176"/>
                </a:lnTo>
                <a:lnTo>
                  <a:pt x="821" y="67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635" y="729000"/>
            <a:ext cx="4657725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240" y="-1"/>
            <a:ext cx="9905760" cy="955221"/>
          </a:xfrm>
          <a:prstGeom prst="rect">
            <a:avLst/>
          </a:prstGeom>
          <a:solidFill>
            <a:srgbClr val="333F4F"/>
          </a:solidFill>
          <a:ln>
            <a:noFill/>
          </a:ln>
        </p:spPr>
        <p:txBody>
          <a:bodyPr lIns="360000" tIns="180000" rIns="360000" bIns="36000" anchor="ctr"/>
          <a:lstStyle/>
          <a:p>
            <a:r>
              <a:rPr lang="cs-CZ" sz="2800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Postupy kap </a:t>
            </a:r>
            <a:r>
              <a:rPr lang="cs-CZ" sz="2800" cap="all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iii</a:t>
            </a: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240" y="719640"/>
            <a:ext cx="9905760" cy="5911200"/>
          </a:xfrm>
          <a:prstGeom prst="rect">
            <a:avLst/>
          </a:prstGeom>
          <a:noFill/>
          <a:ln>
            <a:noFill/>
          </a:ln>
        </p:spPr>
        <p:txBody>
          <a:bodyPr lIns="360000" tIns="360000" rIns="360000"/>
          <a:lstStyle/>
          <a:p>
            <a:pPr lvl="8"/>
            <a:endParaRPr lang="cs-CZ" sz="1600" dirty="0" smtClean="0"/>
          </a:p>
          <a:p>
            <a:endParaRPr lang="cs-CZ" sz="1600" dirty="0"/>
          </a:p>
        </p:txBody>
      </p:sp>
      <p:sp>
        <p:nvSpPr>
          <p:cNvPr id="4" name="TextShape 2"/>
          <p:cNvSpPr txBox="1"/>
          <p:nvPr/>
        </p:nvSpPr>
        <p:spPr>
          <a:xfrm>
            <a:off x="240" y="956661"/>
            <a:ext cx="9905760" cy="5674179"/>
          </a:xfrm>
          <a:prstGeom prst="rect">
            <a:avLst/>
          </a:prstGeom>
          <a:noFill/>
          <a:ln>
            <a:noFill/>
          </a:ln>
        </p:spPr>
        <p:txBody>
          <a:bodyPr lIns="360000" tIns="360000" rIns="360000"/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únoru tohoto roku MŠMT schválilo postupy pro KAP III, ve kterých je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uvedeno: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které budou chtít čerpat prostředky z EU, budou mít povinnost zapojit se do dotazníkového šetření, které zhodnotí stav a identifikuje jejich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potřeby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ŠAP/PA bude podmínkou pro čerpání dotací z EU v letech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2021-2027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ŠAP/PA budou vytvářeny pro období 2023-25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revizemi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ŠAP/PA vytvořeného a realizovaného pro období KAP II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vytvořením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nového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ŠAP/PA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Vytvořený ŠAP/PA musí být projednán školskou radou</a:t>
            </a:r>
          </a:p>
          <a:p>
            <a:endParaRPr lang="cs-CZ" b="1" dirty="0"/>
          </a:p>
          <a:p>
            <a:endParaRPr lang="cs-CZ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961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1270680" y="2528617"/>
            <a:ext cx="8182769" cy="82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50" dirty="0">
                <a:solidFill>
                  <a:srgbClr val="0A091B"/>
                </a:solidFill>
              </a:rPr>
              <a:t>Děkuji</a:t>
            </a:r>
            <a:r>
              <a:rPr lang="cs-CZ" sz="4767" i="1" dirty="0">
                <a:solidFill>
                  <a:srgbClr val="0A091B"/>
                </a:solidFill>
              </a:rPr>
              <a:t> </a:t>
            </a:r>
            <a:r>
              <a:rPr lang="cs-CZ" sz="3250" dirty="0" smtClean="0">
                <a:solidFill>
                  <a:srgbClr val="0A091B"/>
                </a:solidFill>
              </a:rPr>
              <a:t>za </a:t>
            </a:r>
            <a:r>
              <a:rPr lang="cs-CZ" sz="3250" dirty="0">
                <a:solidFill>
                  <a:srgbClr val="0A091B"/>
                </a:solidFill>
              </a:rPr>
              <a:t>pozornost.</a:t>
            </a:r>
            <a:r>
              <a:rPr lang="en-US" sz="3250" dirty="0">
                <a:solidFill>
                  <a:srgbClr val="0A091B"/>
                </a:solidFill>
              </a:rPr>
              <a:t>    </a:t>
            </a:r>
            <a:endParaRPr lang="uk-UA" sz="3250" dirty="0">
              <a:solidFill>
                <a:srgbClr val="0A091B"/>
              </a:solidFill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1270680" y="3468514"/>
            <a:ext cx="8182769" cy="10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383" dirty="0" smtClean="0">
                <a:solidFill>
                  <a:srgbClr val="0A091B"/>
                </a:solidFill>
                <a:hlinkClick r:id="rId2"/>
              </a:rPr>
              <a:t>iveta.nemjova@npi.cz</a:t>
            </a:r>
            <a:endParaRPr lang="cs-CZ" sz="2383" dirty="0">
              <a:solidFill>
                <a:srgbClr val="0A091B"/>
              </a:solidFill>
            </a:endParaRPr>
          </a:p>
          <a:p>
            <a:pPr algn="r"/>
            <a:r>
              <a:rPr lang="cs-CZ" sz="2383" dirty="0">
                <a:solidFill>
                  <a:srgbClr val="0A091B"/>
                </a:solidFill>
              </a:rPr>
              <a:t>tel. 775 583 518</a:t>
            </a:r>
          </a:p>
          <a:p>
            <a:pPr algn="r"/>
            <a:endParaRPr lang="uk-UA" sz="1733" i="1" dirty="0">
              <a:solidFill>
                <a:srgbClr val="0A091B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890407" y="5245100"/>
            <a:ext cx="339812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300" b="1" dirty="0">
                <a:solidFill>
                  <a:srgbClr val="858591">
                    <a:lumMod val="75000"/>
                  </a:srgbClr>
                </a:solidFill>
              </a:rPr>
              <a:t>Národní </a:t>
            </a:r>
            <a:r>
              <a:rPr lang="cs-CZ" sz="1300" b="1" dirty="0" smtClean="0">
                <a:solidFill>
                  <a:srgbClr val="858591">
                    <a:lumMod val="75000"/>
                  </a:srgbClr>
                </a:solidFill>
              </a:rPr>
              <a:t>pedagogický institut ČR</a:t>
            </a:r>
          </a:p>
          <a:p>
            <a:pPr algn="r"/>
            <a:r>
              <a:rPr lang="cs-CZ" sz="1300" dirty="0" smtClean="0">
                <a:solidFill>
                  <a:srgbClr val="858591">
                    <a:lumMod val="75000"/>
                  </a:srgbClr>
                </a:solidFill>
              </a:rPr>
              <a:t>Podpora </a:t>
            </a:r>
            <a:r>
              <a:rPr lang="cs-CZ" sz="1300" dirty="0">
                <a:solidFill>
                  <a:srgbClr val="858591">
                    <a:lumMod val="75000"/>
                  </a:srgbClr>
                </a:solidFill>
              </a:rPr>
              <a:t>krajského akčního plánování</a:t>
            </a:r>
          </a:p>
          <a:p>
            <a:pPr algn="r"/>
            <a:r>
              <a:rPr lang="cs-CZ" sz="1300" b="1" dirty="0">
                <a:solidFill>
                  <a:srgbClr val="858591">
                    <a:lumMod val="75000"/>
                  </a:srgbClr>
                </a:solidFill>
              </a:rPr>
              <a:t>www.pkap.cz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8502650" y="5245100"/>
            <a:ext cx="591608" cy="723776"/>
            <a:chOff x="5384" y="2780"/>
            <a:chExt cx="752" cy="920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9530" tIns="24765" rIns="49530" bIns="24765" numCol="1" anchor="t" anchorCtr="0" compatLnSpc="1">
              <a:prstTxWarp prst="textNoShape">
                <a:avLst/>
              </a:prstTxWarp>
            </a:bodyPr>
            <a:lstStyle/>
            <a:p>
              <a:endParaRPr lang="cs-CZ" sz="975">
                <a:solidFill>
                  <a:srgbClr val="0A091B"/>
                </a:solidFill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9530" tIns="24765" rIns="49530" bIns="24765" numCol="1" anchor="t" anchorCtr="0" compatLnSpc="1">
              <a:prstTxWarp prst="textNoShape">
                <a:avLst/>
              </a:prstTxWarp>
            </a:bodyPr>
            <a:lstStyle/>
            <a:p>
              <a:endParaRPr lang="cs-CZ" sz="975">
                <a:solidFill>
                  <a:srgbClr val="0A091B"/>
                </a:solidFill>
              </a:endParaRPr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9530" tIns="24765" rIns="49530" bIns="24765" numCol="1" anchor="t" anchorCtr="0" compatLnSpc="1">
              <a:prstTxWarp prst="textNoShape">
                <a:avLst/>
              </a:prstTxWarp>
            </a:bodyPr>
            <a:lstStyle/>
            <a:p>
              <a:endParaRPr lang="cs-CZ" sz="975">
                <a:solidFill>
                  <a:srgbClr val="0A091B"/>
                </a:solidFill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9530" tIns="24765" rIns="49530" bIns="24765" numCol="1" anchor="t" anchorCtr="0" compatLnSpc="1">
              <a:prstTxWarp prst="textNoShape">
                <a:avLst/>
              </a:prstTxWarp>
            </a:bodyPr>
            <a:lstStyle/>
            <a:p>
              <a:endParaRPr lang="cs-CZ" sz="975">
                <a:solidFill>
                  <a:srgbClr val="0A091B"/>
                </a:solidFill>
              </a:endParaRPr>
            </a:p>
          </p:txBody>
        </p:sp>
      </p:grpSp>
      <p:sp>
        <p:nvSpPr>
          <p:cNvPr id="12" name="TextBox 2"/>
          <p:cNvSpPr txBox="1"/>
          <p:nvPr/>
        </p:nvSpPr>
        <p:spPr>
          <a:xfrm>
            <a:off x="1214664" y="978543"/>
            <a:ext cx="8182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cs-CZ" sz="2000" b="1" cap="all" spc="-1" dirty="0">
                <a:solidFill>
                  <a:srgbClr val="333F4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Online setkání společné platformy KAP, 17. 5. 2021</a:t>
            </a:r>
            <a:endParaRPr lang="cs-CZ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7262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333F4F"/>
          </a:solidFill>
          <a:ln>
            <a:noFill/>
          </a:ln>
        </p:spPr>
        <p:txBody>
          <a:bodyPr lIns="360000" tIns="180000" rIns="360000" bIns="36000" anchor="ctr"/>
          <a:lstStyle/>
          <a:p>
            <a:r>
              <a:rPr lang="cs-CZ" sz="28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Reflexe </a:t>
            </a:r>
            <a:r>
              <a:rPr lang="cs-CZ" sz="2800" b="1" cap="all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 52 </a:t>
            </a:r>
            <a:r>
              <a:rPr lang="cs-CZ" sz="28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škol k </a:t>
            </a:r>
            <a:r>
              <a:rPr lang="cs-CZ" sz="2800" b="1" cap="all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šap</a:t>
            </a:r>
            <a:r>
              <a:rPr lang="cs-CZ" sz="20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/>
            </a:r>
            <a:br>
              <a:rPr lang="cs-CZ" sz="20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</a:br>
            <a:endParaRPr lang="cs-CZ" sz="1889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434657"/>
              </p:ext>
            </p:extLst>
          </p:nvPr>
        </p:nvGraphicFramePr>
        <p:xfrm>
          <a:off x="1157848" y="1224644"/>
          <a:ext cx="7700402" cy="478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27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333F4F"/>
          </a:solidFill>
          <a:ln>
            <a:noFill/>
          </a:ln>
        </p:spPr>
        <p:txBody>
          <a:bodyPr lIns="360000" tIns="180000" rIns="360000" bIns="36000" anchor="ctr"/>
          <a:lstStyle/>
          <a:p>
            <a:r>
              <a:rPr lang="cs-CZ" sz="28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Reflexe </a:t>
            </a:r>
            <a:r>
              <a:rPr lang="cs-CZ" sz="2800" b="1" cap="all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 52 </a:t>
            </a:r>
            <a:r>
              <a:rPr lang="cs-CZ" sz="28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škol k </a:t>
            </a:r>
            <a:r>
              <a:rPr lang="cs-CZ" sz="2800" b="1" cap="all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šap</a:t>
            </a:r>
            <a:r>
              <a:rPr lang="cs-CZ" sz="20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/>
            </a:r>
            <a:br>
              <a:rPr lang="cs-CZ" sz="20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</a:br>
            <a:endParaRPr lang="cs-CZ" sz="1889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254852"/>
              </p:ext>
            </p:extLst>
          </p:nvPr>
        </p:nvGraphicFramePr>
        <p:xfrm>
          <a:off x="838698" y="1439280"/>
          <a:ext cx="8228361" cy="480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26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333F4F"/>
          </a:solidFill>
          <a:ln>
            <a:noFill/>
          </a:ln>
        </p:spPr>
        <p:txBody>
          <a:bodyPr lIns="360000" tIns="180000" rIns="360000" bIns="36000" anchor="ctr"/>
          <a:lstStyle/>
          <a:p>
            <a:r>
              <a:rPr lang="cs-CZ" sz="28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Reflexe </a:t>
            </a:r>
            <a:r>
              <a:rPr lang="cs-CZ" sz="2800" b="1" cap="all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 52 </a:t>
            </a:r>
            <a:r>
              <a:rPr lang="cs-CZ" sz="28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škol k </a:t>
            </a:r>
            <a:r>
              <a:rPr lang="cs-CZ" sz="2800" b="1" cap="all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šap</a:t>
            </a:r>
            <a:r>
              <a:rPr lang="cs-CZ" sz="20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/>
            </a:r>
            <a:br>
              <a:rPr lang="cs-CZ" sz="20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</a:br>
            <a:endParaRPr lang="cs-CZ" sz="1889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887906"/>
              </p:ext>
            </p:extLst>
          </p:nvPr>
        </p:nvGraphicFramePr>
        <p:xfrm>
          <a:off x="1338942" y="1575706"/>
          <a:ext cx="7739744" cy="4555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66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333F4F"/>
          </a:solidFill>
          <a:ln>
            <a:noFill/>
          </a:ln>
        </p:spPr>
        <p:txBody>
          <a:bodyPr lIns="360000" tIns="180000" rIns="360000" bIns="36000" anchor="ctr"/>
          <a:lstStyle/>
          <a:p>
            <a:r>
              <a:rPr lang="cs-CZ" sz="28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Reflexe </a:t>
            </a:r>
            <a:r>
              <a:rPr lang="cs-CZ" sz="2800" b="1" cap="all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 52 </a:t>
            </a:r>
            <a:r>
              <a:rPr lang="cs-CZ" sz="28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škol k </a:t>
            </a:r>
            <a:r>
              <a:rPr lang="cs-CZ" sz="2800" b="1" cap="all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šap</a:t>
            </a:r>
            <a:r>
              <a:rPr lang="cs-CZ" sz="20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/>
            </a:r>
            <a:br>
              <a:rPr lang="cs-CZ" sz="20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</a:br>
            <a:endParaRPr lang="cs-CZ" sz="1889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016371"/>
              </p:ext>
            </p:extLst>
          </p:nvPr>
        </p:nvGraphicFramePr>
        <p:xfrm>
          <a:off x="1050350" y="1534884"/>
          <a:ext cx="7805057" cy="4498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29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333F4F"/>
          </a:solidFill>
          <a:ln>
            <a:noFill/>
          </a:ln>
        </p:spPr>
        <p:txBody>
          <a:bodyPr lIns="360000" tIns="180000" rIns="360000" bIns="36000" anchor="ctr"/>
          <a:lstStyle/>
          <a:p>
            <a:r>
              <a:rPr lang="cs-CZ" sz="28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Reflexe </a:t>
            </a:r>
            <a:r>
              <a:rPr lang="cs-CZ" sz="2800" b="1" cap="all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 52 </a:t>
            </a:r>
            <a:r>
              <a:rPr lang="cs-CZ" sz="28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škol k </a:t>
            </a:r>
            <a:r>
              <a:rPr lang="cs-CZ" sz="2800" b="1" cap="all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šap</a:t>
            </a:r>
            <a:r>
              <a:rPr lang="cs-CZ" sz="20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/>
            </a:r>
            <a:br>
              <a:rPr lang="cs-CZ" sz="20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</a:br>
            <a:endParaRPr lang="cs-CZ" sz="1889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835664"/>
              </p:ext>
            </p:extLst>
          </p:nvPr>
        </p:nvGraphicFramePr>
        <p:xfrm>
          <a:off x="1000064" y="1385174"/>
          <a:ext cx="7905629" cy="443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05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333F4F"/>
          </a:solidFill>
          <a:ln>
            <a:noFill/>
          </a:ln>
        </p:spPr>
        <p:txBody>
          <a:bodyPr lIns="360000" tIns="180000" rIns="360000" bIns="36000" anchor="ctr"/>
          <a:lstStyle/>
          <a:p>
            <a:r>
              <a:rPr lang="cs-CZ" sz="28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Reflexe </a:t>
            </a:r>
            <a:r>
              <a:rPr lang="cs-CZ" sz="2800" b="1" cap="all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 52 </a:t>
            </a:r>
            <a:r>
              <a:rPr lang="cs-CZ" sz="28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škol k </a:t>
            </a:r>
            <a:r>
              <a:rPr lang="cs-CZ" sz="2800" b="1" cap="all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šap</a:t>
            </a:r>
            <a:r>
              <a:rPr lang="cs-CZ" sz="20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/>
            </a:r>
            <a:br>
              <a:rPr lang="cs-CZ" sz="20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</a:br>
            <a:endParaRPr lang="cs-CZ" sz="1889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223053"/>
              </p:ext>
            </p:extLst>
          </p:nvPr>
        </p:nvGraphicFramePr>
        <p:xfrm>
          <a:off x="1333379" y="1543049"/>
          <a:ext cx="7239000" cy="4269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4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333F4F"/>
          </a:solidFill>
          <a:ln>
            <a:noFill/>
          </a:ln>
        </p:spPr>
        <p:txBody>
          <a:bodyPr lIns="360000" tIns="180000" rIns="360000" bIns="36000" anchor="ctr"/>
          <a:lstStyle/>
          <a:p>
            <a:r>
              <a:rPr lang="cs-CZ" sz="28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Reflexe </a:t>
            </a:r>
            <a:r>
              <a:rPr lang="cs-CZ" sz="2800" b="1" cap="all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 52 </a:t>
            </a:r>
            <a:r>
              <a:rPr lang="cs-CZ" sz="28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škol k </a:t>
            </a:r>
            <a:r>
              <a:rPr lang="cs-CZ" sz="2800" b="1" cap="all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šap</a:t>
            </a:r>
            <a:r>
              <a:rPr lang="cs-CZ" sz="20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/>
            </a:r>
            <a:br>
              <a:rPr lang="cs-CZ" sz="20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</a:br>
            <a:endParaRPr lang="cs-CZ" sz="1889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381276"/>
              </p:ext>
            </p:extLst>
          </p:nvPr>
        </p:nvGraphicFramePr>
        <p:xfrm>
          <a:off x="915639" y="1518557"/>
          <a:ext cx="8074479" cy="4506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48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333F4F"/>
          </a:solidFill>
          <a:ln>
            <a:noFill/>
          </a:ln>
        </p:spPr>
        <p:txBody>
          <a:bodyPr lIns="360000" tIns="180000" rIns="360000" bIns="36000" anchor="ctr"/>
          <a:lstStyle/>
          <a:p>
            <a:r>
              <a:rPr lang="cs-CZ" sz="28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Reflexe </a:t>
            </a:r>
            <a:r>
              <a:rPr lang="cs-CZ" sz="2800" b="1" cap="all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 52 </a:t>
            </a:r>
            <a:r>
              <a:rPr lang="cs-CZ" sz="28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škol k </a:t>
            </a:r>
            <a:r>
              <a:rPr lang="cs-CZ" sz="2800" b="1" cap="all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šap</a:t>
            </a:r>
            <a:r>
              <a:rPr lang="cs-CZ" sz="20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/>
            </a:r>
            <a:br>
              <a:rPr lang="cs-CZ" sz="2000" b="1" cap="all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</a:br>
            <a:endParaRPr lang="cs-CZ" sz="1889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02467"/>
              </p:ext>
            </p:extLst>
          </p:nvPr>
        </p:nvGraphicFramePr>
        <p:xfrm>
          <a:off x="715616" y="1396093"/>
          <a:ext cx="8474527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3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11.xml><?xml version="1.0" encoding="utf-8"?>
<a:theme xmlns:a="http://schemas.openxmlformats.org/drawingml/2006/main" name="8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12.xml><?xml version="1.0" encoding="utf-8"?>
<a:theme xmlns:a="http://schemas.openxmlformats.org/drawingml/2006/main" name="9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13.xml><?xml version="1.0" encoding="utf-8"?>
<a:theme xmlns:a="http://schemas.openxmlformats.org/drawingml/2006/main" name="10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14.xml><?xml version="1.0" encoding="utf-8"?>
<a:theme xmlns:a="http://schemas.openxmlformats.org/drawingml/2006/main" name="1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15.xml><?xml version="1.0" encoding="utf-8"?>
<a:theme xmlns:a="http://schemas.openxmlformats.org/drawingml/2006/main" name="1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16.xml><?xml version="1.0" encoding="utf-8"?>
<a:theme xmlns:a="http://schemas.openxmlformats.org/drawingml/2006/main" name="13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17.xml><?xml version="1.0" encoding="utf-8"?>
<a:theme xmlns:a="http://schemas.openxmlformats.org/drawingml/2006/main" name="14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4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5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6.xml><?xml version="1.0" encoding="utf-8"?>
<a:theme xmlns:a="http://schemas.openxmlformats.org/drawingml/2006/main" name="3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7.xml><?xml version="1.0" encoding="utf-8"?>
<a:theme xmlns:a="http://schemas.openxmlformats.org/drawingml/2006/main" name="4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8.xml><?xml version="1.0" encoding="utf-8"?>
<a:theme xmlns:a="http://schemas.openxmlformats.org/drawingml/2006/main" name="5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9.xml><?xml version="1.0" encoding="utf-8"?>
<a:theme xmlns:a="http://schemas.openxmlformats.org/drawingml/2006/main" name="6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51952</TotalTime>
  <Words>244</Words>
  <Application>Microsoft Office PowerPoint</Application>
  <PresentationFormat>A4 (210 × 297 mm)</PresentationFormat>
  <Paragraphs>41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17</vt:i4>
      </vt:variant>
      <vt:variant>
        <vt:lpstr>Nadpisy snímků</vt:lpstr>
      </vt:variant>
      <vt:variant>
        <vt:i4>11</vt:i4>
      </vt:variant>
    </vt:vector>
  </HeadingPairs>
  <TitlesOfParts>
    <vt:vector size="35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Vlastní návrh</vt:lpstr>
      <vt:lpstr>1_Vlastní návrh</vt:lpstr>
      <vt:lpstr>2_Vlastní návrh</vt:lpstr>
      <vt:lpstr>3_Vlastní návrh</vt:lpstr>
      <vt:lpstr>4_Vlastní návrh</vt:lpstr>
      <vt:lpstr>5_Vlastní návrh</vt:lpstr>
      <vt:lpstr>6_Vlastní návrh</vt:lpstr>
      <vt:lpstr>7_Vlastní návrh</vt:lpstr>
      <vt:lpstr>8_Vlastní návrh</vt:lpstr>
      <vt:lpstr>9_Vlastní návrh</vt:lpstr>
      <vt:lpstr>10_Vlastní návrh</vt:lpstr>
      <vt:lpstr>11_Vlastní návrh</vt:lpstr>
      <vt:lpstr>12_Vlastní návrh</vt:lpstr>
      <vt:lpstr>13_Vlastní návrh</vt:lpstr>
      <vt:lpstr>14_Vlastní návrh</vt:lpstr>
      <vt:lpstr>Prezentace aplikace PowerPoint</vt:lpstr>
      <vt:lpstr>Reflexe z 52 škol k šap </vt:lpstr>
      <vt:lpstr>Reflexe z 52 škol k šap </vt:lpstr>
      <vt:lpstr>Reflexe z 52 škol k šap </vt:lpstr>
      <vt:lpstr>Reflexe z 52 škol k šap </vt:lpstr>
      <vt:lpstr>Reflexe z 52 škol k šap </vt:lpstr>
      <vt:lpstr>Reflexe z 52 škol k šap </vt:lpstr>
      <vt:lpstr>Reflexe z 52 škol k šap </vt:lpstr>
      <vt:lpstr>Reflexe z 52 škol k šap </vt:lpstr>
      <vt:lpstr>Prezentace aplikace PowerPoint</vt:lpstr>
      <vt:lpstr>Prezentace aplikace PowerPoint</vt:lpstr>
    </vt:vector>
  </TitlesOfParts>
  <Company>NUV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Velický Jan</dc:creator>
  <dc:description/>
  <cp:lastModifiedBy>Sedmíková Eva Mgr.</cp:lastModifiedBy>
  <cp:revision>1286</cp:revision>
  <cp:lastPrinted>2016-04-29T07:53:37Z</cp:lastPrinted>
  <dcterms:created xsi:type="dcterms:W3CDTF">2014-09-08T12:25:00Z</dcterms:created>
  <dcterms:modified xsi:type="dcterms:W3CDTF">2021-05-14T08:40:37Z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NUV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A4 (210 x 297 mm)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27</vt:i4>
  </property>
</Properties>
</file>