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Override2.xml" ContentType="application/vnd.openxmlformats-officedocument.themeOverr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Override3.xml" ContentType="application/vnd.openxmlformats-officedocument.themeOverr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Override4.xml" ContentType="application/vnd.openxmlformats-officedocument.themeOverr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heme/themeOverride5.xml" ContentType="application/vnd.openxmlformats-officedocument.themeOverr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Override6.xml" ContentType="application/vnd.openxmlformats-officedocument.themeOverr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heme/themeOverride7.xml" ContentType="application/vnd.openxmlformats-officedocument.themeOverr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Override8.xml" ContentType="application/vnd.openxmlformats-officedocument.themeOverr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Override9.xml" ContentType="application/vnd.openxmlformats-officedocument.themeOverr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13"/>
  </p:notesMasterIdLst>
  <p:sldIdLst>
    <p:sldId id="256" r:id="rId4"/>
    <p:sldId id="263" r:id="rId5"/>
    <p:sldId id="264" r:id="rId6"/>
    <p:sldId id="265" r:id="rId7"/>
    <p:sldId id="269" r:id="rId8"/>
    <p:sldId id="270" r:id="rId9"/>
    <p:sldId id="271" r:id="rId10"/>
    <p:sldId id="272" r:id="rId11"/>
    <p:sldId id="274" r:id="rId12"/>
  </p:sldIdLst>
  <p:sldSz cx="10969625" cy="6170613"/>
  <p:notesSz cx="6858000" cy="9144000"/>
  <p:custDataLst>
    <p:tags r:id="rId1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1pPr>
    <a:lvl2pPr marL="4111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8222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233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16445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055686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2466823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2877960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3289097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3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7911F-CEAF-4F0B-98BD-EFB38C6572AA}" type="datetimeFigureOut">
              <a:rPr lang="de-DE" smtClean="0"/>
              <a:t>31.08.2020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D48B2-9EB0-4B37-9B35-FC11E2EA535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15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2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2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 1" descr="bg1_d2_169.png">
            <a:extLst>
              <a:ext uri="{FF2B5EF4-FFF2-40B4-BE49-F238E27FC236}">
                <a16:creationId xmlns:a16="http://schemas.microsoft.com/office/drawing/2014/main" id="{896CC0FD-4256-4167-AE25-A738EE08895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6" name="Grafik 4" descr="logo1_d2.png">
            <a:extLst>
              <a:ext uri="{FF2B5EF4-FFF2-40B4-BE49-F238E27FC236}">
                <a16:creationId xmlns:a16="http://schemas.microsoft.com/office/drawing/2014/main" id="{173BBCFB-9404-4FBA-9EEC-E8008B6044A2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10" name="Grafik 3" descr="right_d2.png">
            <a:extLst>
              <a:ext uri="{FF2B5EF4-FFF2-40B4-BE49-F238E27FC236}">
                <a16:creationId xmlns:a16="http://schemas.microsoft.com/office/drawing/2014/main" id="{649683E7-5D3C-46E0-92A4-661F3C29C858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219303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vertic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E29BFEC5-7639-4AE9-A818-5EB7EC3C9C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9B80D-00FD-40C8-B929-FA71A2E03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48600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53600" y="1295999"/>
            <a:ext cx="48600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2646ABA5-1E42-496E-B88F-BEBEC4B2C7B6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A9AAC15-C2E5-4D68-B499-7D3FC8760D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0193DB20-8E77-4A05-AA77-554F32E8990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AD1AA2B6-6C2F-4A14-9E4C-FB86A10EF6B2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87601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3225" userDrawn="1">
          <p15:clr>
            <a:srgbClr val="FBAE40"/>
          </p15:clr>
        </p15:guide>
        <p15:guide id="9" pos="368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pter_titleonly">
            <a:extLst>
              <a:ext uri="{FF2B5EF4-FFF2-40B4-BE49-F238E27FC236}">
                <a16:creationId xmlns:a16="http://schemas.microsoft.com/office/drawing/2014/main" id="{7CCAFAD8-87FF-4E8A-B13E-2709A28399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13B860-B040-4AA5-BCCF-91A137076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7560000" y="1295999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2646ABA5-1E42-496E-B88F-BEBEC4B2C7B6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A9AAC15-C2E5-4D68-B499-7D3FC8760D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F3E027D-9EE5-4C12-9974-36EA025C35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09600" y="1296000"/>
            <a:ext cx="31284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Rectangle7">
            <a:extLst>
              <a:ext uri="{FF2B5EF4-FFF2-40B4-BE49-F238E27FC236}">
                <a16:creationId xmlns:a16="http://schemas.microsoft.com/office/drawing/2014/main" id="{79759149-285E-4F0E-938E-7199B34084B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6" name="Grafik 4" descr="logo1_d2.png">
            <a:extLst>
              <a:ext uri="{FF2B5EF4-FFF2-40B4-BE49-F238E27FC236}">
                <a16:creationId xmlns:a16="http://schemas.microsoft.com/office/drawing/2014/main" id="{853C9362-E049-4C5A-93EB-CA7DB346BCAC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52008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2135" userDrawn="1">
          <p15:clr>
            <a:srgbClr val="FBAE40"/>
          </p15:clr>
        </p15:guide>
        <p15:guide id="9" pos="2462" userDrawn="1">
          <p15:clr>
            <a:srgbClr val="FBAE40"/>
          </p15:clr>
        </p15:guide>
        <p15:guide id="10" pos="4434" userDrawn="1">
          <p15:clr>
            <a:srgbClr val="FBAE40"/>
          </p15:clr>
        </p15:guide>
        <p15:guide id="11" pos="47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85E4898A-B45B-416F-8A7F-E57751056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33F6F31-B924-4EAD-BDA8-332AAD2C4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54990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90449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4" hasCustomPrompt="1"/>
          </p:nvPr>
        </p:nvSpPr>
        <p:spPr>
          <a:xfrm>
            <a:off x="819531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1" name="Grafik 3" descr="bottom_d2_169.png">
            <a:extLst>
              <a:ext uri="{FF2B5EF4-FFF2-40B4-BE49-F238E27FC236}">
                <a16:creationId xmlns:a16="http://schemas.microsoft.com/office/drawing/2014/main" id="{A3C6D0D9-04AD-43FA-8B6F-53255648BE83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2" name="Grafik 31" descr="logo2_d2.png">
            <a:extLst>
              <a:ext uri="{FF2B5EF4-FFF2-40B4-BE49-F238E27FC236}">
                <a16:creationId xmlns:a16="http://schemas.microsoft.com/office/drawing/2014/main" id="{A5FC486E-34C4-4DFC-9640-0742E0B83B94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4" name="Rectangle7">
            <a:extLst>
              <a:ext uri="{FF2B5EF4-FFF2-40B4-BE49-F238E27FC236}">
                <a16:creationId xmlns:a16="http://schemas.microsoft.com/office/drawing/2014/main" id="{3A9A741C-7644-4810-ABAF-465822FC0D7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7" name="Grafik 4" descr="logo1_d2.png">
            <a:extLst>
              <a:ext uri="{FF2B5EF4-FFF2-40B4-BE49-F238E27FC236}">
                <a16:creationId xmlns:a16="http://schemas.microsoft.com/office/drawing/2014/main" id="{2F5D5F7F-9AC3-4C8C-9378-5DCB41FEB94B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631146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1749" userDrawn="1">
          <p15:clr>
            <a:srgbClr val="FBAE40"/>
          </p15:clr>
        </p15:guide>
        <p15:guide id="9" pos="1829" userDrawn="1">
          <p15:clr>
            <a:srgbClr val="FBAE40"/>
          </p15:clr>
        </p15:guide>
        <p15:guide id="10" pos="3416" userDrawn="1">
          <p15:clr>
            <a:srgbClr val="FBAE40"/>
          </p15:clr>
        </p15:guide>
        <p15:guide id="11" pos="3495" userDrawn="1">
          <p15:clr>
            <a:srgbClr val="FBAE40"/>
          </p15:clr>
        </p15:guide>
        <p15:guide id="12" pos="5082" userDrawn="1">
          <p15:clr>
            <a:srgbClr val="FBAE40"/>
          </p15:clr>
        </p15:guide>
        <p15:guide id="13" pos="516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horizontal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pter_titleonly">
            <a:extLst>
              <a:ext uri="{FF2B5EF4-FFF2-40B4-BE49-F238E27FC236}">
                <a16:creationId xmlns:a16="http://schemas.microsoft.com/office/drawing/2014/main" id="{9398DDFA-1939-498B-8921-7DDB40481F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B79D08E-37B8-49BA-9E18-ED577CD99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104508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104508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9" name="Grafik 3" descr="bottom_d2_169.png">
            <a:extLst>
              <a:ext uri="{FF2B5EF4-FFF2-40B4-BE49-F238E27FC236}">
                <a16:creationId xmlns:a16="http://schemas.microsoft.com/office/drawing/2014/main" id="{E1C644A7-78AF-407E-A25C-6F76F012AC1D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0" name="Grafik 29" descr="logo2_d2.png">
            <a:extLst>
              <a:ext uri="{FF2B5EF4-FFF2-40B4-BE49-F238E27FC236}">
                <a16:creationId xmlns:a16="http://schemas.microsoft.com/office/drawing/2014/main" id="{BF432EB7-B56F-491D-9D42-9FA89D925A5A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2E7C0809-54C2-4B00-97B9-AEB55C54DF3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F944409F-1D53-436E-A382-254727DA7F5F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6372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pter_titleonly">
            <a:extLst>
              <a:ext uri="{FF2B5EF4-FFF2-40B4-BE49-F238E27FC236}">
                <a16:creationId xmlns:a16="http://schemas.microsoft.com/office/drawing/2014/main" id="{90C8652B-1F43-4467-AC53-668A8D3D47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DBB36D-E1FF-4336-B805-B8B7F4B25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853600" y="1295999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5853600" y="3445201"/>
            <a:ext cx="48600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1" name="Grafik 3" descr="bottom_d2_169.png">
            <a:extLst>
              <a:ext uri="{FF2B5EF4-FFF2-40B4-BE49-F238E27FC236}">
                <a16:creationId xmlns:a16="http://schemas.microsoft.com/office/drawing/2014/main" id="{14946AFE-2563-4C40-963E-DFE36F6D317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2" name="Grafik 31" descr="logo2_d2.png">
            <a:extLst>
              <a:ext uri="{FF2B5EF4-FFF2-40B4-BE49-F238E27FC236}">
                <a16:creationId xmlns:a16="http://schemas.microsoft.com/office/drawing/2014/main" id="{8A247A46-B0BA-49FE-BDE2-4F90A734854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4" name="Rectangle7">
            <a:extLst>
              <a:ext uri="{FF2B5EF4-FFF2-40B4-BE49-F238E27FC236}">
                <a16:creationId xmlns:a16="http://schemas.microsoft.com/office/drawing/2014/main" id="{43F0E5D0-784C-433E-AAB0-40D43C1BCBA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6" name="Grafik 4" descr="logo1_d2.png">
            <a:extLst>
              <a:ext uri="{FF2B5EF4-FFF2-40B4-BE49-F238E27FC236}">
                <a16:creationId xmlns:a16="http://schemas.microsoft.com/office/drawing/2014/main" id="{17992435-2281-4D69-8E9C-A9BD8CD4504F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9359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  <p15:guide id="10" pos="3225" userDrawn="1">
          <p15:clr>
            <a:srgbClr val="FBAE40"/>
          </p15:clr>
        </p15:guide>
        <p15:guide id="11" pos="368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apter_titleonly">
            <a:extLst>
              <a:ext uri="{FF2B5EF4-FFF2-40B4-BE49-F238E27FC236}">
                <a16:creationId xmlns:a16="http://schemas.microsoft.com/office/drawing/2014/main" id="{FEDBFC76-9F59-4A18-8E8B-EDDF9CC20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26D581-60F4-440B-A410-F6582BC0DC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3909600" y="1295999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5" hasCustomPrompt="1"/>
          </p:nvPr>
        </p:nvSpPr>
        <p:spPr>
          <a:xfrm>
            <a:off x="7560000" y="1295999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39096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6" hasCustomPrompt="1"/>
          </p:nvPr>
        </p:nvSpPr>
        <p:spPr>
          <a:xfrm>
            <a:off x="7560000" y="3445201"/>
            <a:ext cx="3128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3" name="Grafik 3" descr="bottom_d2_169.png">
            <a:extLst>
              <a:ext uri="{FF2B5EF4-FFF2-40B4-BE49-F238E27FC236}">
                <a16:creationId xmlns:a16="http://schemas.microsoft.com/office/drawing/2014/main" id="{D68326DC-5F3B-4205-8352-8D213F6B12F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4" name="Grafik 33" descr="logo2_d2.png">
            <a:extLst>
              <a:ext uri="{FF2B5EF4-FFF2-40B4-BE49-F238E27FC236}">
                <a16:creationId xmlns:a16="http://schemas.microsoft.com/office/drawing/2014/main" id="{6306B871-7048-4385-84D6-368540647FAF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6" name="Rectangle7">
            <a:extLst>
              <a:ext uri="{FF2B5EF4-FFF2-40B4-BE49-F238E27FC236}">
                <a16:creationId xmlns:a16="http://schemas.microsoft.com/office/drawing/2014/main" id="{C680F8C7-4715-4E6C-829A-E87F16C03BB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8" name="Grafik 4" descr="logo1_d2.png">
            <a:extLst>
              <a:ext uri="{FF2B5EF4-FFF2-40B4-BE49-F238E27FC236}">
                <a16:creationId xmlns:a16="http://schemas.microsoft.com/office/drawing/2014/main" id="{058025F0-4E5A-4419-90FC-FD31DB24C306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82577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pos="2140" userDrawn="1">
          <p15:clr>
            <a:srgbClr val="FBAE40"/>
          </p15:clr>
        </p15:guide>
        <p15:guide id="9" pos="2457" userDrawn="1">
          <p15:clr>
            <a:srgbClr val="FBAE40"/>
          </p15:clr>
        </p15:guide>
        <p15:guide id="10" pos="4434" userDrawn="1">
          <p15:clr>
            <a:srgbClr val="FBAE40"/>
          </p15:clr>
        </p15:guide>
        <p15:guide id="11" pos="4761" userDrawn="1">
          <p15:clr>
            <a:srgbClr val="FBAE40"/>
          </p15:clr>
        </p15:guide>
        <p15:guide id="12" orient="horz" pos="2090" userDrawn="1">
          <p15:clr>
            <a:srgbClr val="FBAE40"/>
          </p15:clr>
        </p15:guide>
        <p15:guide id="13" orient="horz" pos="216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 x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apter_titleonly">
            <a:extLst>
              <a:ext uri="{FF2B5EF4-FFF2-40B4-BE49-F238E27FC236}">
                <a16:creationId xmlns:a16="http://schemas.microsoft.com/office/drawing/2014/main" id="{20D581F7-7281-48B4-B67B-7228F84F39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544615-D17B-4350-B517-7E469AC9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9200" y="12960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2905200" y="1295999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7" hasCustomPrompt="1"/>
          </p:nvPr>
        </p:nvSpPr>
        <p:spPr>
          <a:xfrm>
            <a:off x="8197200" y="1295999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4" hasCustomPrompt="1"/>
          </p:nvPr>
        </p:nvSpPr>
        <p:spPr>
          <a:xfrm>
            <a:off x="2905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8" hasCustomPrompt="1"/>
          </p:nvPr>
        </p:nvSpPr>
        <p:spPr>
          <a:xfrm>
            <a:off x="8197200" y="3445201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3" name="Grafik 3" descr="bottom_d2_169.png">
            <a:extLst>
              <a:ext uri="{FF2B5EF4-FFF2-40B4-BE49-F238E27FC236}">
                <a16:creationId xmlns:a16="http://schemas.microsoft.com/office/drawing/2014/main" id="{D68326DC-5F3B-4205-8352-8D213F6B12F1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4" name="Grafik 33" descr="logo2_d2.png">
            <a:extLst>
              <a:ext uri="{FF2B5EF4-FFF2-40B4-BE49-F238E27FC236}">
                <a16:creationId xmlns:a16="http://schemas.microsoft.com/office/drawing/2014/main" id="{6306B871-7048-4385-84D6-368540647FAF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468F8D-277D-4F1A-84A1-62122010643F}"/>
              </a:ext>
            </a:extLst>
          </p:cNvPr>
          <p:cNvSpPr>
            <a:spLocks noGrp="1"/>
          </p:cNvSpPr>
          <p:nvPr>
            <p:ph sz="half" idx="5" hasCustomPrompt="1"/>
          </p:nvPr>
        </p:nvSpPr>
        <p:spPr>
          <a:xfrm>
            <a:off x="5551200" y="12960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143799E-2832-49D7-9953-45BACACA7549}"/>
              </a:ext>
            </a:extLst>
          </p:cNvPr>
          <p:cNvSpPr>
            <a:spLocks noGrp="1"/>
          </p:cNvSpPr>
          <p:nvPr>
            <p:ph sz="half" idx="6" hasCustomPrompt="1"/>
          </p:nvPr>
        </p:nvSpPr>
        <p:spPr>
          <a:xfrm>
            <a:off x="5551200" y="3445200"/>
            <a:ext cx="2516400" cy="201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 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1" name="Rectangle7">
            <a:extLst>
              <a:ext uri="{FF2B5EF4-FFF2-40B4-BE49-F238E27FC236}">
                <a16:creationId xmlns:a16="http://schemas.microsoft.com/office/drawing/2014/main" id="{60F530EA-2EFB-4DC6-BA26-465D18FD265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22" name="Grafik 4" descr="logo1_d2.png">
            <a:extLst>
              <a:ext uri="{FF2B5EF4-FFF2-40B4-BE49-F238E27FC236}">
                <a16:creationId xmlns:a16="http://schemas.microsoft.com/office/drawing/2014/main" id="{F7F706B3-07D4-410C-B7A6-C9E5735A9928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1421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  <p15:guide id="8" orient="horz" pos="2090" userDrawn="1">
          <p15:clr>
            <a:srgbClr val="FBAE40"/>
          </p15:clr>
        </p15:guide>
        <p15:guide id="9" orient="horz" pos="2169" userDrawn="1">
          <p15:clr>
            <a:srgbClr val="FBAE40"/>
          </p15:clr>
        </p15:guide>
        <p15:guide id="10" pos="1749" userDrawn="1">
          <p15:clr>
            <a:srgbClr val="FBAE40"/>
          </p15:clr>
        </p15:guide>
        <p15:guide id="11" pos="1830" userDrawn="1">
          <p15:clr>
            <a:srgbClr val="FBAE40"/>
          </p15:clr>
        </p15:guide>
        <p15:guide id="12" pos="3416" userDrawn="1">
          <p15:clr>
            <a:srgbClr val="FBAE40"/>
          </p15:clr>
        </p15:guide>
        <p15:guide id="13" pos="3497" userDrawn="1">
          <p15:clr>
            <a:srgbClr val="FBAE40"/>
          </p15:clr>
        </p15:guide>
        <p15:guide id="14" pos="5082" userDrawn="1">
          <p15:clr>
            <a:srgbClr val="FBAE40"/>
          </p15:clr>
        </p15:guide>
        <p15:guide id="15" pos="516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3" descr="bottom_d2_169.png">
            <a:extLst>
              <a:ext uri="{FF2B5EF4-FFF2-40B4-BE49-F238E27FC236}">
                <a16:creationId xmlns:a16="http://schemas.microsoft.com/office/drawing/2014/main" id="{EF316F00-ABDB-4F1C-8223-8689636D6D52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0" name="Grafik 9" descr="logo2_d2.png">
            <a:extLst>
              <a:ext uri="{FF2B5EF4-FFF2-40B4-BE49-F238E27FC236}">
                <a16:creationId xmlns:a16="http://schemas.microsoft.com/office/drawing/2014/main" id="{30CBBFCD-8992-45AF-92BD-7EBF3A86E1C1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8" name="Rectangle7">
            <a:extLst>
              <a:ext uri="{FF2B5EF4-FFF2-40B4-BE49-F238E27FC236}">
                <a16:creationId xmlns:a16="http://schemas.microsoft.com/office/drawing/2014/main" id="{C868D9BE-A299-4D0B-87AF-B491FAE5FD28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0B4DD8A5-C16C-443A-8C22-A52B612231A5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4551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ull Page Graphic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ogo1_d2.png">
            <a:extLst>
              <a:ext uri="{FF2B5EF4-FFF2-40B4-BE49-F238E27FC236}">
                <a16:creationId xmlns:a16="http://schemas.microsoft.com/office/drawing/2014/main" id="{F35DC742-BC8F-47B5-88E2-93616D59A618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6" name="Grafik 3" descr="right_d2.png">
            <a:extLst>
              <a:ext uri="{FF2B5EF4-FFF2-40B4-BE49-F238E27FC236}">
                <a16:creationId xmlns:a16="http://schemas.microsoft.com/office/drawing/2014/main" id="{2E1D2BC1-44DB-403E-B4D8-3E1DC5D199E5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7317866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5" descr="bg3_d2_169.png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0E046F-66D0-431E-9C49-8E6C18C3F3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/>
          <a:lstStyle>
            <a:lvl1pPr algn="l">
              <a:lnSpc>
                <a:spcPct val="90000"/>
              </a:lnSpc>
              <a:defRPr sz="8000" kern="1200" cap="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Add Closing Phrase</a:t>
            </a:r>
            <a:endParaRPr lang="de-DE" dirty="0"/>
          </a:p>
        </p:txBody>
      </p:sp>
      <p:pic>
        <p:nvPicPr>
          <p:cNvPr id="6" name="Grafik 4" descr="logo1_d2.png">
            <a:extLst>
              <a:ext uri="{FF2B5EF4-FFF2-40B4-BE49-F238E27FC236}">
                <a16:creationId xmlns:a16="http://schemas.microsoft.com/office/drawing/2014/main" id="{AD329951-67FC-4FE1-85D1-D4AEA8479C0D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7AD5F0A5-2B17-4D20-B0E6-B4F0FA97751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7969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2" descr="bg2_d2_169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" y="2"/>
            <a:ext cx="10969509" cy="617092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7" name="Grafik 4" descr="logo1_d2.png">
            <a:extLst>
              <a:ext uri="{FF2B5EF4-FFF2-40B4-BE49-F238E27FC236}">
                <a16:creationId xmlns:a16="http://schemas.microsoft.com/office/drawing/2014/main" id="{7868D6E5-0EC1-4883-8CF9-7E8712A5DE97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24DBB17F-A4BD-455D-A654-0625D135562B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453195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ustom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>
            <a:normAutofit/>
          </a:bodyPr>
          <a:lstStyle>
            <a:lvl1pPr algn="l">
              <a:lnSpc>
                <a:spcPct val="90000"/>
              </a:lnSpc>
              <a:defRPr sz="7999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Pres. Title</a:t>
            </a:r>
            <a:endParaRPr lang="de-DE" dirty="0"/>
          </a:p>
        </p:txBody>
      </p:sp>
      <p:pic>
        <p:nvPicPr>
          <p:cNvPr id="7" name="Grafik 4" descr="logo1_d2.png">
            <a:extLst>
              <a:ext uri="{FF2B5EF4-FFF2-40B4-BE49-F238E27FC236}">
                <a16:creationId xmlns:a16="http://schemas.microsoft.com/office/drawing/2014/main" id="{EFF0EBDE-7B9D-4454-9B44-8763A24EC96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9" name="Grafik 3" descr="right_d2.png">
            <a:extLst>
              <a:ext uri="{FF2B5EF4-FFF2-40B4-BE49-F238E27FC236}">
                <a16:creationId xmlns:a16="http://schemas.microsoft.com/office/drawing/2014/main" id="{24DBB17F-A4BD-455D-A654-0625D135562B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25928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hapter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pter_title">
            <a:extLst>
              <a:ext uri="{FF2B5EF4-FFF2-40B4-BE49-F238E27FC236}">
                <a16:creationId xmlns:a16="http://schemas.microsoft.com/office/drawing/2014/main" id="{EE80FFE3-B9B2-433E-9111-10990FD41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200" y="259200"/>
            <a:ext cx="9874800" cy="5205600"/>
          </a:xfrm>
          <a:ln w="0">
            <a:noFill/>
          </a:ln>
          <a:effectLst/>
        </p:spPr>
        <p:txBody>
          <a:bodyPr anchor="t" anchorCtr="0"/>
          <a:lstStyle>
            <a:lvl1pPr algn="l">
              <a:lnSpc>
                <a:spcPct val="90000"/>
              </a:lnSpc>
              <a:defRPr sz="6500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Add Chapter Title</a:t>
            </a:r>
            <a:endParaRPr lang="de-DE" dirty="0"/>
          </a:p>
        </p:txBody>
      </p:sp>
      <p:pic>
        <p:nvPicPr>
          <p:cNvPr id="5" name="Grafik 4" descr="logo1_d2.png">
            <a:extLst>
              <a:ext uri="{FF2B5EF4-FFF2-40B4-BE49-F238E27FC236}">
                <a16:creationId xmlns:a16="http://schemas.microsoft.com/office/drawing/2014/main" id="{FC6E8050-6AB1-433E-A876-5E84688D10B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7" name="Grafik 3" descr="right_d2.png">
            <a:extLst>
              <a:ext uri="{FF2B5EF4-FFF2-40B4-BE49-F238E27FC236}">
                <a16:creationId xmlns:a16="http://schemas.microsoft.com/office/drawing/2014/main" id="{50EF21B3-288B-44C8-B2D9-3FFE25CF4E6C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40" y="2"/>
            <a:ext cx="129600" cy="617092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2880939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259199"/>
            <a:ext cx="9874800" cy="5205600"/>
          </a:xfrm>
        </p:spPr>
        <p:txBody>
          <a:bodyPr anchor="ctr" anchorCtr="0"/>
          <a:lstStyle>
            <a:lvl1pPr>
              <a:lnSpc>
                <a:spcPct val="90000"/>
              </a:lnSpc>
              <a:defRPr sz="4000" i="1"/>
            </a:lvl1pPr>
          </a:lstStyle>
          <a:p>
            <a:r>
              <a:rPr lang="de-DE"/>
              <a:t>“Add Quotation”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3" descr="bottom_d2_169.png"/>
          <p:cNvPicPr>
            <a:picLocks noSel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1" name="Grafik 10" descr="logo2_d2.png">
            <a:extLst>
              <a:ext uri="{FF2B5EF4-FFF2-40B4-BE49-F238E27FC236}">
                <a16:creationId xmlns:a16="http://schemas.microsoft.com/office/drawing/2014/main" id="{77D5F5E1-4827-426B-99FE-8CE2E1270E2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2" name="Rectangle7">
            <a:extLst>
              <a:ext uri="{FF2B5EF4-FFF2-40B4-BE49-F238E27FC236}">
                <a16:creationId xmlns:a16="http://schemas.microsoft.com/office/drawing/2014/main" id="{855EB1A0-FDAA-4D62-99AE-E08E3E26E93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5" name="Grafik 4" descr="logo1_d2.png">
            <a:extLst>
              <a:ext uri="{FF2B5EF4-FFF2-40B4-BE49-F238E27FC236}">
                <a16:creationId xmlns:a16="http://schemas.microsoft.com/office/drawing/2014/main" id="{6E018BBC-5CA8-4135-B38C-8681A1586972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41778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259199"/>
            <a:ext cx="9874800" cy="5205600"/>
          </a:xfrm>
        </p:spPr>
        <p:txBody>
          <a:bodyPr anchor="ctr" anchorCtr="0"/>
          <a:lstStyle>
            <a:lvl1pPr>
              <a:lnSpc>
                <a:spcPct val="90000"/>
              </a:lnSpc>
              <a:defRPr sz="4000" i="0"/>
            </a:lvl1pPr>
          </a:lstStyle>
          <a:p>
            <a:r>
              <a:rPr lang="de-DE"/>
              <a:t>Add Conclusion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3" descr="bottom_d2_169.png"/>
          <p:cNvPicPr>
            <a:picLocks noSel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11" name="Grafik 10" descr="logo2_d2.png">
            <a:extLst>
              <a:ext uri="{FF2B5EF4-FFF2-40B4-BE49-F238E27FC236}">
                <a16:creationId xmlns:a16="http://schemas.microsoft.com/office/drawing/2014/main" id="{77D5F5E1-4827-426B-99FE-8CE2E1270E2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72390B9F-3EB3-4FEE-B4B2-61FC8089007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4" name="Grafik 4" descr="logo1_d2.png">
            <a:extLst>
              <a:ext uri="{FF2B5EF4-FFF2-40B4-BE49-F238E27FC236}">
                <a16:creationId xmlns:a16="http://schemas.microsoft.com/office/drawing/2014/main" id="{30F7B7DF-6F0E-4921-B877-3E2AD7D8C29A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23551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384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344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 hasCustomPrompt="1"/>
          </p:nvPr>
        </p:nvSpPr>
        <p:spPr>
          <a:xfrm>
            <a:off x="259200" y="1296000"/>
            <a:ext cx="10450800" cy="4168800"/>
          </a:xfrm>
        </p:spPr>
        <p:txBody>
          <a:bodyPr/>
          <a:lstStyle>
            <a:lvl1pPr marL="251982" indent="-251982">
              <a:lnSpc>
                <a:spcPct val="107000"/>
              </a:lnSpc>
              <a:buFont typeface="+mj-lt"/>
              <a:buAutoNum type="arabicPeriod"/>
              <a:defRPr/>
            </a:lvl1pPr>
            <a:lvl2pPr marL="507563" indent="-273580">
              <a:lnSpc>
                <a:spcPct val="103000"/>
              </a:lnSpc>
              <a:buFont typeface="+mj-lt"/>
              <a:buAutoNum type="arabicPeriod"/>
              <a:defRPr/>
            </a:lvl2pPr>
            <a:lvl3pPr marL="730746" indent="-205185">
              <a:lnSpc>
                <a:spcPct val="102000"/>
              </a:lnSpc>
              <a:buFont typeface="+mj-lt"/>
              <a:buAutoNum type="arabicPeriod"/>
              <a:defRPr/>
            </a:lvl3pPr>
            <a:lvl4pPr marL="932331" indent="-183586">
              <a:lnSpc>
                <a:spcPct val="107000"/>
              </a:lnSpc>
              <a:buFont typeface="+mj-lt"/>
              <a:buAutoNum type="arabicPeriod"/>
              <a:defRPr/>
            </a:lvl4pPr>
            <a:lvl5pPr marL="932331" indent="-183586">
              <a:lnSpc>
                <a:spcPct val="103000"/>
              </a:lnSpc>
              <a:buFont typeface="+mj-lt"/>
              <a:buAutoNum type="arabicPeriod"/>
              <a:defRPr/>
            </a:lvl5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Rectangle7" hidden="1"/>
          <p:cNvSpPr>
            <a:spLocks/>
          </p:cNvSpPr>
          <p:nvPr/>
        </p:nvSpPr>
        <p:spPr>
          <a:xfrm>
            <a:off x="9223200" y="259078"/>
            <a:ext cx="1692000" cy="777721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>
                <a:solidFill>
                  <a:srgbClr val="000000"/>
                </a:solidFill>
                <a:latin typeface="+mn-lt"/>
              </a:rPr>
              <a:t>%attachmentremark% </a:t>
            </a:r>
          </a:p>
        </p:txBody>
      </p:sp>
      <p:pic>
        <p:nvPicPr>
          <p:cNvPr id="25" name="Grafik 3" descr="bottom_d2_169.png">
            <a:extLst>
              <a:ext uri="{FF2B5EF4-FFF2-40B4-BE49-F238E27FC236}">
                <a16:creationId xmlns:a16="http://schemas.microsoft.com/office/drawing/2014/main" id="{5924583E-7B93-41AC-AC5B-430C0AD45AC7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90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3" name="Grafik 32" descr="logo2_d2.png">
            <a:extLst>
              <a:ext uri="{FF2B5EF4-FFF2-40B4-BE49-F238E27FC236}">
                <a16:creationId xmlns:a16="http://schemas.microsoft.com/office/drawing/2014/main" id="{48E231CC-E3B9-4D96-AA06-B1CFFA847D96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C746CB-10AC-40C9-8647-79D1DEB9F93D}"/>
              </a:ext>
            </a:extLst>
          </p:cNvPr>
          <p:cNvSpPr txBox="1"/>
          <p:nvPr userDrawn="1"/>
        </p:nvSpPr>
        <p:spPr>
          <a:xfrm>
            <a:off x="259200" y="259200"/>
            <a:ext cx="10450800" cy="777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Agenda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F0D59F04-5C89-4857-A44C-3D9D9D3D938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3" name="Grafik 4" descr="logo1_d2.png">
            <a:extLst>
              <a:ext uri="{FF2B5EF4-FFF2-40B4-BE49-F238E27FC236}">
                <a16:creationId xmlns:a16="http://schemas.microsoft.com/office/drawing/2014/main" id="{39A24C14-69FA-48C5-9BFC-E264F89C2E76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403102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4" name="Chapter_titleonly"/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8" name="Grafik 3" descr="bottom_d2_169.png">
            <a:extLst>
              <a:ext uri="{FF2B5EF4-FFF2-40B4-BE49-F238E27FC236}">
                <a16:creationId xmlns:a16="http://schemas.microsoft.com/office/drawing/2014/main" id="{EE92306B-89C4-4A4D-81C1-DE629B5A33A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5" name="Grafik 34" descr="logo2_d2.png">
            <a:extLst>
              <a:ext uri="{FF2B5EF4-FFF2-40B4-BE49-F238E27FC236}">
                <a16:creationId xmlns:a16="http://schemas.microsoft.com/office/drawing/2014/main" id="{4A0BB653-08E0-42FB-832C-B4ECC24A4E72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EA45B0BA-5E3B-4D0F-8BE3-B1AAA7A49623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222744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E43D273-A15E-4B64-AFD2-1388D749B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00" y="648000"/>
            <a:ext cx="10450800" cy="388800"/>
          </a:xfrm>
        </p:spPr>
        <p:txBody>
          <a:bodyPr/>
          <a:lstStyle>
            <a:lvl1pPr>
              <a:defRPr kern="1200" baseline="0"/>
            </a:lvl1pPr>
          </a:lstStyle>
          <a:p>
            <a:r>
              <a:rPr lang="de-DE"/>
              <a:t>Add Slide Title</a:t>
            </a:r>
          </a:p>
        </p:txBody>
      </p:sp>
      <p:sp>
        <p:nvSpPr>
          <p:cNvPr id="15" name="Chapter_titleonly">
            <a:extLst>
              <a:ext uri="{FF2B5EF4-FFF2-40B4-BE49-F238E27FC236}">
                <a16:creationId xmlns:a16="http://schemas.microsoft.com/office/drawing/2014/main" id="{5B281E01-A653-4813-BC65-8900B31D11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200" y="259200"/>
            <a:ext cx="10450800" cy="38880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None/>
              <a:defRPr sz="2800" kern="0" baseline="0">
                <a:solidFill>
                  <a:schemeClr val="tx1"/>
                </a:solidFill>
              </a:defRPr>
            </a:lvl1pPr>
            <a:lvl2pPr marL="233983" indent="0">
              <a:buNone/>
              <a:defRPr sz="2800"/>
            </a:lvl2pPr>
            <a:lvl3pPr marL="525562" indent="0">
              <a:buNone/>
              <a:defRPr sz="2800"/>
            </a:lvl3pPr>
            <a:lvl4pPr marL="748745" indent="0">
              <a:buNone/>
              <a:defRPr sz="2800"/>
            </a:lvl4pPr>
            <a:lvl5pPr marL="748745" indent="0">
              <a:buNone/>
              <a:defRPr sz="2800"/>
            </a:lvl5pPr>
          </a:lstStyle>
          <a:p>
            <a:pPr lvl="0"/>
            <a:r>
              <a:rPr lang="en-US"/>
              <a:t>Add Chapter Title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</p:spPr>
        <p:txBody>
          <a:bodyPr/>
          <a:lstStyle>
            <a:lvl1pPr>
              <a:defRPr kern="0" baseline="0">
                <a:solidFill>
                  <a:srgbClr val="999FA6"/>
                </a:solidFill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8" name="Grafik 3" descr="bottom_d2_169.png">
            <a:extLst>
              <a:ext uri="{FF2B5EF4-FFF2-40B4-BE49-F238E27FC236}">
                <a16:creationId xmlns:a16="http://schemas.microsoft.com/office/drawing/2014/main" id="{EE92306B-89C4-4A4D-81C1-DE629B5A33A0}"/>
              </a:ext>
            </a:extLst>
          </p:cNvPr>
          <p:cNvPicPr>
            <a:picLocks noSel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1389"/>
            <a:ext cx="10970260" cy="129540"/>
          </a:xfrm>
          <a:prstGeom prst="rect">
            <a:avLst/>
          </a:prstGeom>
          <a:ln w="0">
            <a:noFill/>
          </a:ln>
          <a:effectLst/>
        </p:spPr>
      </p:pic>
      <p:pic>
        <p:nvPicPr>
          <p:cNvPr id="35" name="Grafik 34" descr="logo2_d2.png">
            <a:extLst>
              <a:ext uri="{FF2B5EF4-FFF2-40B4-BE49-F238E27FC236}">
                <a16:creationId xmlns:a16="http://schemas.microsoft.com/office/drawing/2014/main" id="{4A0BB653-08E0-42FB-832C-B4ECC24A4E72}"/>
              </a:ext>
            </a:extLst>
          </p:cNvPr>
          <p:cNvPicPr>
            <a:picLocks noSelect="1"/>
          </p:cNvPicPr>
          <p:nvPr userDrawn="1"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2613"/>
            <a:ext cx="135936" cy="648000"/>
          </a:xfrm>
          <a:prstGeom prst="rect">
            <a:avLst/>
          </a:prstGeom>
        </p:spPr>
      </p:pic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GB" sz="550" b="0" i="0" u="none" strike="noStrike" kern="0" baseline="0" smtClean="0">
                <a:solidFill>
                  <a:srgbClr val="000000"/>
                </a:solidFill>
                <a:latin typeface="Bosch Office Sans" pitchFamily="2" charset="0"/>
              </a:rPr>
              <a:t> </a:t>
            </a:r>
            <a:endParaRPr lang="en-GB" sz="550" b="0" i="0" u="none" strike="noStrike" kern="0" baseline="0">
              <a:solidFill>
                <a:srgbClr val="000000"/>
              </a:solidFill>
              <a:latin typeface="Bosch Office Sans" pitchFamily="2" charset="0"/>
            </a:endParaRPr>
          </a:p>
        </p:txBody>
      </p:sp>
      <p:pic>
        <p:nvPicPr>
          <p:cNvPr id="11" name="Grafik 4" descr="logo1_d2.png">
            <a:extLst>
              <a:ext uri="{FF2B5EF4-FFF2-40B4-BE49-F238E27FC236}">
                <a16:creationId xmlns:a16="http://schemas.microsoft.com/office/drawing/2014/main" id="{EA45B0BA-5E3B-4D0F-8BE3-B1AAA7A49623}"/>
              </a:ext>
            </a:extLst>
          </p:cNvPr>
          <p:cNvPicPr>
            <a:picLocks noSelect="1"/>
          </p:cNvPicPr>
          <p:nvPr userDrawn="1"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600" y="5464811"/>
            <a:ext cx="1094400" cy="575309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58762" y="1296000"/>
            <a:ext cx="10450800" cy="416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Add Text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77382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62" userDrawn="1">
          <p15:clr>
            <a:srgbClr val="FBAE40"/>
          </p15:clr>
        </p15:guide>
        <p15:guide id="2" pos="6747" userDrawn="1">
          <p15:clr>
            <a:srgbClr val="FBAE40"/>
          </p15:clr>
        </p15:guide>
        <p15:guide id="3" orient="horz" pos="162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  <p15:guide id="5" orient="horz" pos="654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  <p15:guide id="7" orient="horz" pos="34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00" y="648000"/>
            <a:ext cx="10450800" cy="38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200" y="1296000"/>
            <a:ext cx="10450800" cy="416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66700" y="5628640"/>
            <a:ext cx="288290" cy="41021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999FA6"/>
                </a:solidFill>
                <a:latin typeface="+mn-lt"/>
              </a:defRPr>
            </a:lvl1pPr>
          </a:lstStyle>
          <a:p>
            <a:fld id="{4898AEC0-503E-4FA4-859C-D0F72D6E3F79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Bosch_footer_1">
            <a:extLst>
              <a:ext uri="{FF2B5EF4-FFF2-40B4-BE49-F238E27FC236}">
                <a16:creationId xmlns:a16="http://schemas.microsoft.com/office/drawing/2014/main" id="{C4A0DCBC-1EFB-43C4-AF00-AB85781F48E7}"/>
              </a:ext>
            </a:extLst>
          </p:cNvPr>
          <p:cNvSpPr txBox="1"/>
          <p:nvPr userDrawn="1"/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1" i="0" u="none" strike="noStrike" kern="0" cap="none" spc="0" normalizeH="0" baseline="0" noProof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itchFamily="2" charset="0"/>
              </a:rPr>
              <a:t>Internal</a:t>
            </a:r>
            <a:r>
              <a:rPr kumimoji="0" lang="de-DE" sz="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itchFamily="2" charset="0"/>
              </a:rPr>
              <a:t> | Powertrain Solutions | JhP/HRL-COM | 2020-02-22</a:t>
            </a:r>
            <a:endParaRPr kumimoji="0" lang="de-DE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itchFamily="2" charset="0"/>
            </a:endParaRPr>
          </a:p>
        </p:txBody>
      </p:sp>
      <p:sp>
        <p:nvSpPr>
          <p:cNvPr id="8" name="Bosch_footer_2">
            <a:extLst>
              <a:ext uri="{FF2B5EF4-FFF2-40B4-BE49-F238E27FC236}">
                <a16:creationId xmlns:a16="http://schemas.microsoft.com/office/drawing/2014/main" id="{C3D77AD5-379C-4A86-AFCF-32945A0FEE26}"/>
              </a:ext>
            </a:extLst>
          </p:cNvPr>
          <p:cNvSpPr txBox="1"/>
          <p:nvPr userDrawn="1"/>
        </p:nvSpPr>
        <p:spPr>
          <a:xfrm>
            <a:off x="593090" y="5748656"/>
            <a:ext cx="915289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en-US" sz="600" b="0" i="0" u="none" kern="0" baseline="0" smtClean="0">
                <a:solidFill>
                  <a:srgbClr val="B2B3B5"/>
                </a:solidFill>
                <a:latin typeface="Bosch Office Sans" pitchFamily="2" charset="0"/>
              </a:rPr>
              <a:t>© Robert Bosch GmbH 2018. All rights reserved, also regarding any disposal, exploitation, reproduction, editing, distribution, as well as in the event of applications for industrial property rights.</a:t>
            </a:r>
            <a:endParaRPr lang="de-DE" sz="600" b="0" i="0" u="none" kern="0" baseline="0" dirty="0">
              <a:solidFill>
                <a:srgbClr val="B2B3B5"/>
              </a:solidFill>
              <a:latin typeface="Bosch Office Sans" pitchFamily="2" charset="0"/>
            </a:endParaRPr>
          </a:p>
        </p:txBody>
      </p:sp>
      <p:sp>
        <p:nvSpPr>
          <p:cNvPr id="9" name="Bosch_footer_2" hidden="1">
            <a:extLst>
              <a:ext uri="{FF2B5EF4-FFF2-40B4-BE49-F238E27FC236}">
                <a16:creationId xmlns:a16="http://schemas.microsoft.com/office/drawing/2014/main" id="{E897C98A-4665-443F-B1CF-E9B71E9916EC}"/>
              </a:ext>
            </a:extLst>
          </p:cNvPr>
          <p:cNvSpPr txBox="1"/>
          <p:nvPr userDrawn="1"/>
        </p:nvSpPr>
        <p:spPr>
          <a:xfrm>
            <a:off x="593090" y="5748656"/>
            <a:ext cx="9152890" cy="215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100"/>
              </a:spcAft>
            </a:pPr>
            <a:r>
              <a:rPr lang="de-DE" sz="600" kern="0" baseline="0">
                <a:solidFill>
                  <a:schemeClr val="tx1"/>
                </a:solidFill>
              </a:rPr>
              <a:t>%repositoryremark%</a:t>
            </a:r>
            <a:r>
              <a:rPr lang="de-DE" sz="600" kern="0" baseline="0">
                <a:solidFill>
                  <a:srgbClr val="B2B3B5"/>
                </a:solidFill>
              </a:rPr>
              <a:t>%copyright%</a:t>
            </a:r>
            <a:endParaRPr lang="de-DE" sz="600" kern="0" baseline="0" dirty="0">
              <a:solidFill>
                <a:srgbClr val="B2B3B5"/>
              </a:solidFill>
            </a:endParaRPr>
          </a:p>
        </p:txBody>
      </p:sp>
      <p:sp>
        <p:nvSpPr>
          <p:cNvPr id="10" name="Bosch_footer_1" hidden="1">
            <a:extLst>
              <a:ext uri="{FF2B5EF4-FFF2-40B4-BE49-F238E27FC236}">
                <a16:creationId xmlns:a16="http://schemas.microsoft.com/office/drawing/2014/main" id="{BB7EB8EC-2C22-471E-A5D4-B578263D307B}"/>
              </a:ext>
            </a:extLst>
          </p:cNvPr>
          <p:cNvSpPr txBox="1"/>
          <p:nvPr userDrawn="1"/>
        </p:nvSpPr>
        <p:spPr>
          <a:xfrm>
            <a:off x="594000" y="5644800"/>
            <a:ext cx="9154800" cy="10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de-DE" sz="600" b="1" kern="0" baseline="0" noProof="1">
                <a:solidFill>
                  <a:srgbClr val="D70012"/>
                </a:solidFill>
              </a:rPr>
              <a:t>%confidentiality%</a:t>
            </a:r>
            <a:r>
              <a:rPr lang="de-DE" sz="600" kern="0" baseline="0" noProof="1">
                <a:solidFill>
                  <a:schemeClr val="tx1"/>
                </a:solidFill>
              </a:rPr>
              <a:t>%businessunit%%departmentshort%%dateformat%</a:t>
            </a:r>
          </a:p>
        </p:txBody>
      </p:sp>
    </p:spTree>
    <p:extLst>
      <p:ext uri="{BB962C8B-B14F-4D97-AF65-F5344CB8AC3E}">
        <p14:creationId xmlns:p14="http://schemas.microsoft.com/office/powerpoint/2010/main" val="8515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41" r:id="rId2"/>
    <p:sldLayoutId id="2147483742" r:id="rId3"/>
    <p:sldLayoutId id="2147483713" r:id="rId4"/>
    <p:sldLayoutId id="2147483743" r:id="rId5"/>
    <p:sldLayoutId id="2147483721" r:id="rId6"/>
    <p:sldLayoutId id="2147483747" r:id="rId7"/>
    <p:sldLayoutId id="2147483723" r:id="rId8"/>
    <p:sldLayoutId id="2147483746" r:id="rId9"/>
    <p:sldLayoutId id="2147483744" r:id="rId10"/>
    <p:sldLayoutId id="2147483724" r:id="rId11"/>
    <p:sldLayoutId id="2147483726" r:id="rId12"/>
    <p:sldLayoutId id="2147483727" r:id="rId13"/>
    <p:sldLayoutId id="2147483728" r:id="rId14"/>
    <p:sldLayoutId id="2147483729" r:id="rId15"/>
    <p:sldLayoutId id="2147483745" r:id="rId16"/>
    <p:sldLayoutId id="2147483734" r:id="rId17"/>
    <p:sldLayoutId id="2147483731" r:id="rId18"/>
    <p:sldLayoutId id="2147483712" r:id="rId19"/>
  </p:sldLayoutIdLst>
  <p:hf hdr="0" ftr="0" dt="0"/>
  <p:txStyles>
    <p:titleStyle>
      <a:lvl1pPr algn="l" defTabSz="914333" rtl="0" eaLnBrk="1" latinLnBrk="0" hangingPunct="1">
        <a:lnSpc>
          <a:spcPct val="89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51982" indent="-251982" algn="l" defTabSz="914333" rtl="0" eaLnBrk="1" latinLnBrk="0" hangingPunct="1">
        <a:lnSpc>
          <a:spcPct val="107000"/>
        </a:lnSpc>
        <a:spcBef>
          <a:spcPts val="500"/>
        </a:spcBef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7563" indent="-273580" algn="l" defTabSz="914333" rtl="0" eaLnBrk="1" latinLnBrk="0" hangingPunct="1">
        <a:lnSpc>
          <a:spcPct val="103000"/>
        </a:lnSpc>
        <a:spcBef>
          <a:spcPts val="500"/>
        </a:spcBef>
        <a:buFont typeface="Wingdings 3" panose="05040102010807070707" pitchFamily="18" charset="2"/>
        <a:buChar char="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746" indent="-205185" algn="l" defTabSz="914333" rtl="0" eaLnBrk="1" latinLnBrk="0" hangingPunct="1">
        <a:lnSpc>
          <a:spcPct val="102000"/>
        </a:lnSpc>
        <a:spcBef>
          <a:spcPts val="500"/>
        </a:spcBef>
        <a:buFont typeface="Bosch Office Sans" pitchFamily="2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2" Type="http://schemas.openxmlformats.org/officeDocument/2006/relationships/tags" Target="../tags/tag53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10" Type="http://schemas.openxmlformats.org/officeDocument/2006/relationships/image" Target="../media/image10.jpeg"/><Relationship Id="rId4" Type="http://schemas.openxmlformats.org/officeDocument/2006/relationships/tags" Target="../tags/tag55.xml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tags" Target="../tags/tag60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9.xml"/><Relationship Id="rId12" Type="http://schemas.microsoft.com/office/2007/relationships/hdphoto" Target="../media/hdphoto1.wdp"/><Relationship Id="rId17" Type="http://schemas.openxmlformats.org/officeDocument/2006/relationships/image" Target="../media/image17.jpeg"/><Relationship Id="rId2" Type="http://schemas.openxmlformats.org/officeDocument/2006/relationships/tags" Target="../tags/tag59.xml"/><Relationship Id="rId16" Type="http://schemas.microsoft.com/office/2007/relationships/hdphoto" Target="../media/hdphoto3.wdp"/><Relationship Id="rId20" Type="http://schemas.openxmlformats.org/officeDocument/2006/relationships/image" Target="../media/image19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63.xml"/><Relationship Id="rId11" Type="http://schemas.openxmlformats.org/officeDocument/2006/relationships/image" Target="../media/image14.png"/><Relationship Id="rId5" Type="http://schemas.openxmlformats.org/officeDocument/2006/relationships/tags" Target="../tags/tag62.xml"/><Relationship Id="rId15" Type="http://schemas.openxmlformats.org/officeDocument/2006/relationships/image" Target="../media/image16.png"/><Relationship Id="rId23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microsoft.com/office/2007/relationships/hdphoto" Target="../media/hdphoto4.wdp"/><Relationship Id="rId4" Type="http://schemas.openxmlformats.org/officeDocument/2006/relationships/tags" Target="../tags/tag61.xml"/><Relationship Id="rId9" Type="http://schemas.openxmlformats.org/officeDocument/2006/relationships/image" Target="../media/image12.png"/><Relationship Id="rId14" Type="http://schemas.microsoft.com/office/2007/relationships/hdphoto" Target="../media/hdphoto2.wdp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openxmlformats.org/officeDocument/2006/relationships/tags" Target="../tags/tag65.xml"/><Relationship Id="rId21" Type="http://schemas.openxmlformats.org/officeDocument/2006/relationships/image" Target="../media/image30.jpeg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openxmlformats.org/officeDocument/2006/relationships/image" Target="../media/image26.jpeg"/><Relationship Id="rId2" Type="http://schemas.openxmlformats.org/officeDocument/2006/relationships/tags" Target="../tags/tag64.xml"/><Relationship Id="rId16" Type="http://schemas.microsoft.com/office/2007/relationships/hdphoto" Target="../media/hdphoto6.wdp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68.xml"/><Relationship Id="rId11" Type="http://schemas.openxmlformats.org/officeDocument/2006/relationships/image" Target="../media/image23.png"/><Relationship Id="rId24" Type="http://schemas.openxmlformats.org/officeDocument/2006/relationships/image" Target="../media/image33.emf"/><Relationship Id="rId5" Type="http://schemas.openxmlformats.org/officeDocument/2006/relationships/tags" Target="../tags/tag67.xml"/><Relationship Id="rId15" Type="http://schemas.openxmlformats.org/officeDocument/2006/relationships/image" Target="../media/image25.png"/><Relationship Id="rId23" Type="http://schemas.openxmlformats.org/officeDocument/2006/relationships/image" Target="../media/image32.emf"/><Relationship Id="rId10" Type="http://schemas.microsoft.com/office/2007/relationships/hdphoto" Target="../media/hdphoto2.wdp"/><Relationship Id="rId19" Type="http://schemas.openxmlformats.org/officeDocument/2006/relationships/image" Target="../media/image28.png"/><Relationship Id="rId4" Type="http://schemas.openxmlformats.org/officeDocument/2006/relationships/tags" Target="../tags/tag66.xml"/><Relationship Id="rId9" Type="http://schemas.openxmlformats.org/officeDocument/2006/relationships/image" Target="../media/image15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3" Type="http://schemas.openxmlformats.org/officeDocument/2006/relationships/tags" Target="../tags/tag70.xml"/><Relationship Id="rId21" Type="http://schemas.openxmlformats.org/officeDocument/2006/relationships/image" Target="../media/image42.png"/><Relationship Id="rId34" Type="http://schemas.openxmlformats.org/officeDocument/2006/relationships/image" Target="../media/image55.jpeg"/><Relationship Id="rId42" Type="http://schemas.openxmlformats.org/officeDocument/2006/relationships/image" Target="../media/image63.jpeg"/><Relationship Id="rId47" Type="http://schemas.openxmlformats.org/officeDocument/2006/relationships/image" Target="../media/image68.png"/><Relationship Id="rId7" Type="http://schemas.openxmlformats.org/officeDocument/2006/relationships/tags" Target="../tags/tag74.xml"/><Relationship Id="rId12" Type="http://schemas.openxmlformats.org/officeDocument/2006/relationships/slideLayout" Target="../slideLayouts/slideLayout9.xml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2" Type="http://schemas.openxmlformats.org/officeDocument/2006/relationships/tags" Target="../tags/tag69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62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" Type="http://schemas.openxmlformats.org/officeDocument/2006/relationships/tags" Target="../tags/tag72.xml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10" Type="http://schemas.openxmlformats.org/officeDocument/2006/relationships/tags" Target="../tags/tag77.xml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tags" Target="../tags/tag79.xml"/><Relationship Id="rId16" Type="http://schemas.openxmlformats.org/officeDocument/2006/relationships/image" Target="../media/image77.png"/><Relationship Id="rId20" Type="http://schemas.openxmlformats.org/officeDocument/2006/relationships/image" Target="../media/image81.jpeg"/><Relationship Id="rId1" Type="http://schemas.openxmlformats.org/officeDocument/2006/relationships/themeOverride" Target="../theme/themeOverride5.xml"/><Relationship Id="rId6" Type="http://schemas.openxmlformats.org/officeDocument/2006/relationships/tags" Target="../tags/tag83.xml"/><Relationship Id="rId11" Type="http://schemas.openxmlformats.org/officeDocument/2006/relationships/image" Target="../media/image72.png"/><Relationship Id="rId5" Type="http://schemas.openxmlformats.org/officeDocument/2006/relationships/tags" Target="../tags/tag82.xml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4" Type="http://schemas.openxmlformats.org/officeDocument/2006/relationships/tags" Target="../tags/tag81.xml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86.jpeg"/><Relationship Id="rId2" Type="http://schemas.openxmlformats.org/officeDocument/2006/relationships/tags" Target="../tags/tag85.xml"/><Relationship Id="rId1" Type="http://schemas.openxmlformats.org/officeDocument/2006/relationships/themeOverride" Target="../theme/themeOverride6.xml"/><Relationship Id="rId6" Type="http://schemas.openxmlformats.org/officeDocument/2006/relationships/tags" Target="../tags/tag89.xml"/><Relationship Id="rId11" Type="http://schemas.openxmlformats.org/officeDocument/2006/relationships/image" Target="../media/image85.jpeg"/><Relationship Id="rId5" Type="http://schemas.openxmlformats.org/officeDocument/2006/relationships/tags" Target="../tags/tag88.xml"/><Relationship Id="rId10" Type="http://schemas.openxmlformats.org/officeDocument/2006/relationships/image" Target="../media/image84.jpeg"/><Relationship Id="rId4" Type="http://schemas.openxmlformats.org/officeDocument/2006/relationships/tags" Target="../tags/tag87.xml"/><Relationship Id="rId9" Type="http://schemas.openxmlformats.org/officeDocument/2006/relationships/image" Target="../media/image83.jpeg"/><Relationship Id="rId1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93.jpeg"/><Relationship Id="rId2" Type="http://schemas.openxmlformats.org/officeDocument/2006/relationships/tags" Target="../tags/tag90.xml"/><Relationship Id="rId1" Type="http://schemas.openxmlformats.org/officeDocument/2006/relationships/themeOverride" Target="../theme/themeOverride7.xml"/><Relationship Id="rId6" Type="http://schemas.openxmlformats.org/officeDocument/2006/relationships/tags" Target="../tags/tag94.xml"/><Relationship Id="rId11" Type="http://schemas.openxmlformats.org/officeDocument/2006/relationships/image" Target="../media/image92.jpeg"/><Relationship Id="rId5" Type="http://schemas.openxmlformats.org/officeDocument/2006/relationships/tags" Target="../tags/tag93.xml"/><Relationship Id="rId10" Type="http://schemas.openxmlformats.org/officeDocument/2006/relationships/image" Target="../media/image91.jpeg"/><Relationship Id="rId4" Type="http://schemas.openxmlformats.org/officeDocument/2006/relationships/tags" Target="../tags/tag92.xml"/><Relationship Id="rId9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g"/><Relationship Id="rId3" Type="http://schemas.openxmlformats.org/officeDocument/2006/relationships/tags" Target="../tags/tag96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98.jpeg"/><Relationship Id="rId2" Type="http://schemas.openxmlformats.org/officeDocument/2006/relationships/tags" Target="../tags/tag95.xml"/><Relationship Id="rId1" Type="http://schemas.openxmlformats.org/officeDocument/2006/relationships/themeOverride" Target="../theme/themeOverride8.xml"/><Relationship Id="rId6" Type="http://schemas.openxmlformats.org/officeDocument/2006/relationships/tags" Target="../tags/tag99.xml"/><Relationship Id="rId11" Type="http://schemas.openxmlformats.org/officeDocument/2006/relationships/image" Target="../media/image97.jpeg"/><Relationship Id="rId5" Type="http://schemas.openxmlformats.org/officeDocument/2006/relationships/tags" Target="../tags/tag98.xml"/><Relationship Id="rId10" Type="http://schemas.openxmlformats.org/officeDocument/2006/relationships/image" Target="../media/image96.png"/><Relationship Id="rId4" Type="http://schemas.openxmlformats.org/officeDocument/2006/relationships/tags" Target="../tags/tag97.xml"/><Relationship Id="rId9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00.jp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marR="0" defTabSz="914400" eaLnBrk="1" fontAlgn="auto" latinLnBrk="0" hangingPunct="1">
              <a:lnSpc>
                <a:spcPct val="89000"/>
              </a:lnSpc>
              <a:buClrTx/>
              <a:buSzTx/>
              <a:buFontTx/>
              <a:buNone/>
              <a:tabLst/>
            </a:pPr>
            <a:r>
              <a:rPr kumimoji="0" lang="de-DE" sz="2800" b="0" i="0" u="none" strike="noStrike" kern="0" cap="none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Titel des Kapitels</a:t>
            </a:r>
            <a:endParaRPr kumimoji="0" lang="de-DE" sz="2800" b="0" i="0" u="none" strike="noStrike" kern="0" cap="none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endParaRPr lang="de-DE" sz="2800">
              <a:solidFill>
                <a:srgbClr val="08427E"/>
              </a:solidFill>
            </a:endParaRP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259080" y="1295400"/>
            <a:ext cx="10452100" cy="416814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endParaRPr lang="de-DE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8840" b="18595"/>
          <a:stretch/>
        </p:blipFill>
        <p:spPr>
          <a:xfrm>
            <a:off x="317" y="-8092"/>
            <a:ext cx="10969625" cy="555418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 bwMode="auto">
          <a:xfrm>
            <a:off x="1" y="379087"/>
            <a:ext cx="6450534" cy="10715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Ovál 15"/>
          <p:cNvSpPr/>
          <p:nvPr/>
        </p:nvSpPr>
        <p:spPr bwMode="auto">
          <a:xfrm>
            <a:off x="2788177" y="522218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7" name="Ovál 16"/>
          <p:cNvSpPr/>
          <p:nvPr/>
        </p:nvSpPr>
        <p:spPr bwMode="auto">
          <a:xfrm>
            <a:off x="2788177" y="620514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8" name="Ovál 17"/>
          <p:cNvSpPr/>
          <p:nvPr/>
        </p:nvSpPr>
        <p:spPr bwMode="auto">
          <a:xfrm>
            <a:off x="2788177" y="723002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9" name="Ovál 18"/>
          <p:cNvSpPr/>
          <p:nvPr/>
        </p:nvSpPr>
        <p:spPr bwMode="auto">
          <a:xfrm>
            <a:off x="2788177" y="817869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0" name="Ovál 19"/>
          <p:cNvSpPr/>
          <p:nvPr/>
        </p:nvSpPr>
        <p:spPr bwMode="auto">
          <a:xfrm>
            <a:off x="2786823" y="914872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1" name="Ovál 20"/>
          <p:cNvSpPr/>
          <p:nvPr/>
        </p:nvSpPr>
        <p:spPr bwMode="auto">
          <a:xfrm>
            <a:off x="2786823" y="1008187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2" name="Ovál 21"/>
          <p:cNvSpPr/>
          <p:nvPr/>
        </p:nvSpPr>
        <p:spPr bwMode="auto">
          <a:xfrm>
            <a:off x="2786823" y="1106483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3" name="Ovál 22"/>
          <p:cNvSpPr/>
          <p:nvPr/>
        </p:nvSpPr>
        <p:spPr bwMode="auto">
          <a:xfrm>
            <a:off x="2786823" y="1208971"/>
            <a:ext cx="36000" cy="36000"/>
          </a:xfrm>
          <a:prstGeom prst="ellipse">
            <a:avLst/>
          </a:prstGeom>
          <a:solidFill>
            <a:srgbClr val="003B6A"/>
          </a:solidFill>
          <a:ln w="9525" cap="flat" cmpd="sng" algn="ctr">
            <a:solidFill>
              <a:srgbClr val="003B6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2893214" y="676246"/>
            <a:ext cx="348698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50" b="1" dirty="0" smtClean="0">
                <a:solidFill>
                  <a:srgbClr val="003264"/>
                </a:solidFill>
                <a:latin typeface="+mj-lt"/>
              </a:rPr>
              <a:t>BOSCH DIESEL s.r.o.</a:t>
            </a:r>
            <a:endParaRPr lang="cs-CZ" sz="2550" b="1" dirty="0">
              <a:solidFill>
                <a:srgbClr val="003264"/>
              </a:solidFill>
              <a:latin typeface="+mj-lt"/>
            </a:endParaRPr>
          </a:p>
        </p:txBody>
      </p:sp>
      <p:pic>
        <p:nvPicPr>
          <p:cNvPr id="25" name="Picture 2_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7" y="564736"/>
            <a:ext cx="2412536" cy="70027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82600" y="5596519"/>
            <a:ext cx="6841067" cy="35554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Obdélník 27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29" name="Obdélník 28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326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2800" dirty="0"/>
              <a:t>Dieselové produkty pro osobní a nákladní auta, </a:t>
            </a:r>
            <a:r>
              <a:rPr lang="en-US" sz="2800" dirty="0"/>
              <a:t>off-highway</a:t>
            </a:r>
          </a:p>
        </p:txBody>
      </p:sp>
      <p:cxnSp>
        <p:nvCxnSpPr>
          <p:cNvPr id="10" name="Gerade Verbindung 56"/>
          <p:cNvCxnSpPr/>
          <p:nvPr/>
        </p:nvCxnSpPr>
        <p:spPr>
          <a:xfrm>
            <a:off x="5682883" y="2918122"/>
            <a:ext cx="2" cy="2383972"/>
          </a:xfrm>
          <a:prstGeom prst="line">
            <a:avLst/>
          </a:prstGeom>
          <a:ln w="15875">
            <a:solidFill>
              <a:srgbClr val="C0C1C2"/>
            </a:solidFill>
            <a:prstDash val="sysDot"/>
          </a:ln>
        </p:spPr>
        <p:style>
          <a:lnRef idx="1">
            <a:srgbClr val="A80163"/>
          </a:lnRef>
          <a:fillRef idx="0">
            <a:srgbClr val="A80163"/>
          </a:fillRef>
          <a:effectRef idx="0">
            <a:srgbClr val="A80163"/>
          </a:effectRef>
          <a:fontRef idx="minor">
            <a:schemeClr val="tx1"/>
          </a:fontRef>
        </p:style>
      </p:cxnSp>
      <p:cxnSp>
        <p:nvCxnSpPr>
          <p:cNvPr id="11" name="Gerade Verbindung 58"/>
          <p:cNvCxnSpPr/>
          <p:nvPr/>
        </p:nvCxnSpPr>
        <p:spPr>
          <a:xfrm>
            <a:off x="7839881" y="2378236"/>
            <a:ext cx="15990" cy="2782270"/>
          </a:xfrm>
          <a:prstGeom prst="line">
            <a:avLst/>
          </a:prstGeom>
          <a:ln w="15875">
            <a:solidFill>
              <a:srgbClr val="C0C1C2"/>
            </a:solidFill>
            <a:prstDash val="sysDot"/>
          </a:ln>
        </p:spPr>
        <p:style>
          <a:lnRef idx="1">
            <a:srgbClr val="A80163"/>
          </a:lnRef>
          <a:fillRef idx="0">
            <a:srgbClr val="A80163"/>
          </a:fillRef>
          <a:effectRef idx="0">
            <a:srgbClr val="A80163"/>
          </a:effectRef>
          <a:fontRef idx="minor">
            <a:schemeClr val="tx1"/>
          </a:fontRef>
        </p:style>
      </p:cxnSp>
      <p:pic>
        <p:nvPicPr>
          <p:cNvPr id="12" name="Bild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36" y="1843681"/>
            <a:ext cx="8726431" cy="2380894"/>
          </a:xfrm>
          <a:prstGeom prst="rect">
            <a:avLst/>
          </a:prstGeom>
        </p:spPr>
      </p:pic>
      <p:cxnSp>
        <p:nvCxnSpPr>
          <p:cNvPr id="13" name="Gerade Verbindung 53"/>
          <p:cNvCxnSpPr/>
          <p:nvPr/>
        </p:nvCxnSpPr>
        <p:spPr>
          <a:xfrm flipH="1">
            <a:off x="3470277" y="3393728"/>
            <a:ext cx="478" cy="1821410"/>
          </a:xfrm>
          <a:prstGeom prst="line">
            <a:avLst/>
          </a:prstGeom>
          <a:ln w="15875">
            <a:solidFill>
              <a:srgbClr val="C0C1C2"/>
            </a:solidFill>
            <a:prstDash val="sysDot"/>
          </a:ln>
        </p:spPr>
        <p:style>
          <a:lnRef idx="1">
            <a:srgbClr val="A80163"/>
          </a:lnRef>
          <a:fillRef idx="0">
            <a:srgbClr val="A80163"/>
          </a:fillRef>
          <a:effectRef idx="0">
            <a:srgbClr val="A80163"/>
          </a:effectRef>
          <a:fontRef idx="minor">
            <a:schemeClr val="tx1"/>
          </a:fontRef>
        </p:style>
      </p:cxnSp>
      <p:pic>
        <p:nvPicPr>
          <p:cNvPr id="14" name="Bild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1" y="3811198"/>
            <a:ext cx="8071047" cy="14418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46" y="2695460"/>
            <a:ext cx="1346358" cy="99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44"/>
          <p:cNvSpPr txBox="1"/>
          <p:nvPr/>
        </p:nvSpPr>
        <p:spPr>
          <a:xfrm>
            <a:off x="3301769" y="5368566"/>
            <a:ext cx="634726" cy="2146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</a:rPr>
              <a:t>1999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17" name="TextovéPole 45"/>
          <p:cNvSpPr txBox="1"/>
          <p:nvPr/>
        </p:nvSpPr>
        <p:spPr>
          <a:xfrm>
            <a:off x="5490262" y="5386402"/>
            <a:ext cx="496750" cy="1858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kern="0" dirty="0" smtClean="0">
                <a:solidFill>
                  <a:schemeClr val="accent4"/>
                </a:solidFill>
              </a:rPr>
              <a:t>2001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18" name="TextovéPole 46"/>
          <p:cNvSpPr txBox="1"/>
          <p:nvPr/>
        </p:nvSpPr>
        <p:spPr>
          <a:xfrm>
            <a:off x="7652368" y="5386402"/>
            <a:ext cx="542736" cy="1993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kern="0" dirty="0" smtClean="0">
                <a:solidFill>
                  <a:schemeClr val="accent4"/>
                </a:solidFill>
              </a:rPr>
              <a:t>2016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19" name="Oval 6"/>
          <p:cNvSpPr/>
          <p:nvPr/>
        </p:nvSpPr>
        <p:spPr>
          <a:xfrm>
            <a:off x="3318029" y="5083930"/>
            <a:ext cx="302472" cy="302472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      </a:t>
            </a:r>
          </a:p>
        </p:txBody>
      </p:sp>
      <p:cxnSp>
        <p:nvCxnSpPr>
          <p:cNvPr id="20" name="Gerade Verbindung mit Pfeil 3"/>
          <p:cNvCxnSpPr/>
          <p:nvPr/>
        </p:nvCxnSpPr>
        <p:spPr>
          <a:xfrm>
            <a:off x="998461" y="5209632"/>
            <a:ext cx="8922719" cy="1"/>
          </a:xfrm>
          <a:prstGeom prst="straightConnector1">
            <a:avLst/>
          </a:prstGeom>
          <a:ln w="127000">
            <a:solidFill>
              <a:schemeClr val="accent5"/>
            </a:solidFill>
            <a:headEnd type="none"/>
            <a:tailEnd type="triangle"/>
          </a:ln>
        </p:spPr>
        <p:style>
          <a:lnRef idx="1">
            <a:srgbClr val="A80163"/>
          </a:lnRef>
          <a:fillRef idx="0">
            <a:srgbClr val="A80163"/>
          </a:fillRef>
          <a:effectRef idx="0">
            <a:srgbClr val="A80163"/>
          </a:effectRef>
          <a:fontRef idx="minor">
            <a:schemeClr val="tx1"/>
          </a:fontRef>
        </p:style>
      </p:cxnSp>
      <p:sp>
        <p:nvSpPr>
          <p:cNvPr id="21" name="Oval 13"/>
          <p:cNvSpPr/>
          <p:nvPr/>
        </p:nvSpPr>
        <p:spPr>
          <a:xfrm>
            <a:off x="5531033" y="5111379"/>
            <a:ext cx="302472" cy="302472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      </a:t>
            </a:r>
          </a:p>
        </p:txBody>
      </p:sp>
      <p:sp>
        <p:nvSpPr>
          <p:cNvPr id="22" name="Oval 14"/>
          <p:cNvSpPr/>
          <p:nvPr/>
        </p:nvSpPr>
        <p:spPr>
          <a:xfrm>
            <a:off x="7704635" y="5101762"/>
            <a:ext cx="302472" cy="302472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23" name="Picture 2_"/>
          <p:cNvPicPr>
            <a:picLocks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71" b="77011" l="9829" r="88889">
                        <a14:foregroundMark x1="27350" y1="50575" x2="27350" y2="50575"/>
                        <a14:foregroundMark x1="26496" y1="54023" x2="26496" y2="54023"/>
                        <a14:foregroundMark x1="24359" y1="47701" x2="24359" y2="47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" b="23153"/>
          <a:stretch/>
        </p:blipFill>
        <p:spPr bwMode="auto">
          <a:xfrm>
            <a:off x="1596073" y="3944705"/>
            <a:ext cx="1254384" cy="7232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hteck 45"/>
          <p:cNvSpPr/>
          <p:nvPr/>
        </p:nvSpPr>
        <p:spPr>
          <a:xfrm>
            <a:off x="1542360" y="3432977"/>
            <a:ext cx="1561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dirty="0" smtClean="0">
                <a:solidFill>
                  <a:schemeClr val="accent4"/>
                </a:solidFill>
              </a:rPr>
              <a:t>Řadová čerpadla</a:t>
            </a:r>
            <a:endParaRPr lang="de-DE" sz="1600" dirty="0">
              <a:solidFill>
                <a:schemeClr val="accent4"/>
              </a:solidFill>
            </a:endParaRPr>
          </a:p>
        </p:txBody>
      </p:sp>
      <p:sp>
        <p:nvSpPr>
          <p:cNvPr id="25" name="Rechteck 49"/>
          <p:cNvSpPr/>
          <p:nvPr/>
        </p:nvSpPr>
        <p:spPr>
          <a:xfrm>
            <a:off x="3641738" y="3047348"/>
            <a:ext cx="1538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dirty="0" smtClean="0">
                <a:solidFill>
                  <a:schemeClr val="accent4"/>
                </a:solidFill>
              </a:rPr>
              <a:t>Čerpadla</a:t>
            </a:r>
            <a:br>
              <a:rPr lang="cs-CZ" sz="1600" b="1" dirty="0" smtClean="0">
                <a:solidFill>
                  <a:schemeClr val="accent4"/>
                </a:solidFill>
              </a:rPr>
            </a:br>
            <a:r>
              <a:rPr lang="en-US" sz="1600" b="1" dirty="0" smtClean="0">
                <a:solidFill>
                  <a:schemeClr val="accent4"/>
                </a:solidFill>
              </a:rPr>
              <a:t>Common Rail</a:t>
            </a:r>
            <a:br>
              <a:rPr lang="en-US" sz="1600" b="1" dirty="0" smtClean="0">
                <a:solidFill>
                  <a:schemeClr val="accent4"/>
                </a:solidFill>
              </a:rPr>
            </a:br>
            <a:r>
              <a:rPr lang="cs-CZ" sz="1600" b="1" dirty="0" smtClean="0">
                <a:solidFill>
                  <a:schemeClr val="accent4"/>
                </a:solidFill>
              </a:rPr>
              <a:t> </a:t>
            </a:r>
            <a:endParaRPr lang="de-DE" sz="1600" dirty="0">
              <a:solidFill>
                <a:schemeClr val="accent4"/>
              </a:solidFill>
            </a:endParaRPr>
          </a:p>
        </p:txBody>
      </p:sp>
      <p:sp>
        <p:nvSpPr>
          <p:cNvPr id="26" name="Rechteck 50"/>
          <p:cNvSpPr/>
          <p:nvPr/>
        </p:nvSpPr>
        <p:spPr>
          <a:xfrm>
            <a:off x="5970471" y="2555491"/>
            <a:ext cx="1978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schemeClr val="accent4"/>
                </a:solidFill>
              </a:rPr>
              <a:t>Rail</a:t>
            </a:r>
            <a:r>
              <a:rPr lang="cs-CZ" sz="1600" b="1" dirty="0" smtClean="0">
                <a:solidFill>
                  <a:schemeClr val="accent4"/>
                </a:solidFill>
              </a:rPr>
              <a:t> a komponenty</a:t>
            </a:r>
            <a:endParaRPr lang="de-DE" sz="1600" dirty="0">
              <a:solidFill>
                <a:schemeClr val="accent4"/>
              </a:solidFill>
            </a:endParaRPr>
          </a:p>
        </p:txBody>
      </p:sp>
      <p:sp>
        <p:nvSpPr>
          <p:cNvPr id="27" name="Rechteck 51"/>
          <p:cNvSpPr/>
          <p:nvPr/>
        </p:nvSpPr>
        <p:spPr>
          <a:xfrm>
            <a:off x="8056737" y="2066083"/>
            <a:ext cx="2180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dirty="0" smtClean="0">
                <a:solidFill>
                  <a:schemeClr val="accent4"/>
                </a:solidFill>
              </a:rPr>
              <a:t>Zpětné vedení paliva</a:t>
            </a:r>
            <a:endParaRPr lang="de-DE" sz="1600" dirty="0">
              <a:solidFill>
                <a:schemeClr val="accent4"/>
              </a:solidFill>
            </a:endParaRPr>
          </a:p>
        </p:txBody>
      </p:sp>
      <p:pic>
        <p:nvPicPr>
          <p:cNvPr id="28" name="Obrázek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986" y1="54093" x2="48986" y2="54093"/>
                        <a14:foregroundMark x1="62319" y1="64769" x2="62319" y2="64769"/>
                        <a14:foregroundMark x1="60000" y1="58007" x2="60000" y2="58007"/>
                        <a14:foregroundMark x1="57101" y1="77224" x2="57101" y2="77224"/>
                        <a14:foregroundMark x1="58551" y1="76157" x2="58551" y2="76157"/>
                        <a14:foregroundMark x1="34203" y1="49822" x2="34203" y2="49822"/>
                        <a14:foregroundMark x1="60870" y1="74021" x2="60870" y2="74021"/>
                        <a14:foregroundMark x1="63478" y1="62989" x2="63478" y2="62989"/>
                        <a14:backgroundMark x1="60870" y1="62633" x2="60870" y2="62633"/>
                        <a14:backgroundMark x1="48696" y1="78292" x2="48696" y2="78292"/>
                        <a14:backgroundMark x1="61449" y1="79004" x2="61449" y2="79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10042" r="22152" b="12364"/>
          <a:stretch/>
        </p:blipFill>
        <p:spPr>
          <a:xfrm>
            <a:off x="4077046" y="3747731"/>
            <a:ext cx="802304" cy="837394"/>
          </a:xfrm>
          <a:prstGeom prst="rect">
            <a:avLst/>
          </a:prstGeom>
        </p:spPr>
      </p:pic>
      <p:pic>
        <p:nvPicPr>
          <p:cNvPr id="29" name="Obrázek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323" y1="65975" x2="32323" y2="65975"/>
                        <a14:foregroundMark x1="29966" y1="67220" x2="29966" y2="68050"/>
                        <a14:backgroundMark x1="39731" y1="57676" x2="39731" y2="57676"/>
                        <a14:backgroundMark x1="29630" y1="65560" x2="29630" y2="65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21251" r="18789" b="22408"/>
          <a:stretch/>
        </p:blipFill>
        <p:spPr>
          <a:xfrm>
            <a:off x="6308181" y="3236239"/>
            <a:ext cx="1031968" cy="807230"/>
          </a:xfrm>
          <a:prstGeom prst="rect">
            <a:avLst/>
          </a:prstGeom>
        </p:spPr>
      </p:pic>
      <p:pic>
        <p:nvPicPr>
          <p:cNvPr id="30" name="Obrázek 1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2725" r="31983" b="5128"/>
          <a:stretch/>
        </p:blipFill>
        <p:spPr>
          <a:xfrm rot="1370285">
            <a:off x="9483472" y="4328981"/>
            <a:ext cx="503123" cy="781748"/>
          </a:xfrm>
          <a:prstGeom prst="rect">
            <a:avLst/>
          </a:prstGeom>
        </p:spPr>
      </p:pic>
      <p:grpSp>
        <p:nvGrpSpPr>
          <p:cNvPr id="31" name="Gruppierung 22"/>
          <p:cNvGrpSpPr/>
          <p:nvPr/>
        </p:nvGrpSpPr>
        <p:grpSpPr>
          <a:xfrm>
            <a:off x="521524" y="4195843"/>
            <a:ext cx="1126961" cy="1108212"/>
            <a:chOff x="348792" y="3667027"/>
            <a:chExt cx="750986" cy="750986"/>
          </a:xfrm>
          <a:solidFill>
            <a:schemeClr val="bg1"/>
          </a:solidFill>
        </p:grpSpPr>
        <p:sp>
          <p:nvSpPr>
            <p:cNvPr id="32" name="Oval 20"/>
            <p:cNvSpPr/>
            <p:nvPr/>
          </p:nvSpPr>
          <p:spPr>
            <a:xfrm>
              <a:off x="348792" y="3667027"/>
              <a:ext cx="750986" cy="750986"/>
            </a:xfrm>
            <a:prstGeom prst="ellipse">
              <a:avLst/>
            </a:prstGeom>
            <a:grpFill/>
            <a:ln w="63500">
              <a:solidFill>
                <a:schemeClr val="accent5"/>
              </a:solidFill>
            </a:ln>
          </p:spPr>
          <p:style>
            <a:lnRef idx="2">
              <a:srgbClr val="A80163">
                <a:shade val="50000"/>
              </a:srgbClr>
            </a:lnRef>
            <a:fillRef idx="1">
              <a:srgbClr val="A80163"/>
            </a:fillRef>
            <a:effectRef idx="0">
              <a:srgbClr val="A8016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Rechteck 21"/>
            <p:cNvSpPr/>
            <p:nvPr/>
          </p:nvSpPr>
          <p:spPr>
            <a:xfrm>
              <a:off x="503965" y="3917924"/>
              <a:ext cx="426430" cy="229423"/>
            </a:xfrm>
            <a:prstGeom prst="rect">
              <a:avLst/>
            </a:prstGeom>
            <a:noFill/>
            <a:ln/>
          </p:spPr>
          <p:txBody>
            <a:bodyPr wrap="none">
              <a:spAutoFit/>
            </a:bodyPr>
            <a:lstStyle/>
            <a:p>
              <a:r>
                <a:rPr lang="en-US" sz="1600" b="1" kern="0" dirty="0">
                  <a:solidFill>
                    <a:schemeClr val="accent5"/>
                  </a:solidFill>
                </a:rPr>
                <a:t>1993</a:t>
              </a:r>
              <a:endParaRPr lang="de-DE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34" name="TextovéPole 46_"/>
          <p:cNvSpPr txBox="1"/>
          <p:nvPr/>
        </p:nvSpPr>
        <p:spPr>
          <a:xfrm>
            <a:off x="8789914" y="5386402"/>
            <a:ext cx="542736" cy="1993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kern="0" dirty="0" smtClean="0">
                <a:solidFill>
                  <a:schemeClr val="accent4"/>
                </a:solidFill>
              </a:rPr>
              <a:t>2017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</a:endParaRPr>
          </a:p>
        </p:txBody>
      </p:sp>
      <p:sp>
        <p:nvSpPr>
          <p:cNvPr id="35" name="Oval 29"/>
          <p:cNvSpPr/>
          <p:nvPr/>
        </p:nvSpPr>
        <p:spPr>
          <a:xfrm>
            <a:off x="8862501" y="5111379"/>
            <a:ext cx="302472" cy="302472"/>
          </a:xfrm>
          <a:prstGeom prst="ellipse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FFFFFF"/>
                </a:solidFill>
              </a:rPr>
              <a:t>      </a:t>
            </a:r>
          </a:p>
        </p:txBody>
      </p:sp>
      <p:sp>
        <p:nvSpPr>
          <p:cNvPr id="36" name="Textfeld 30"/>
          <p:cNvSpPr txBox="1"/>
          <p:nvPr/>
        </p:nvSpPr>
        <p:spPr>
          <a:xfrm>
            <a:off x="278421" y="1682015"/>
            <a:ext cx="4762530" cy="3065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ts val="2300"/>
              </a:lnSpc>
              <a:spcBef>
                <a:spcPts val="500"/>
              </a:spcBef>
            </a:pPr>
            <a:r>
              <a:rPr lang="cs-CZ" sz="2000" b="1" dirty="0" smtClean="0">
                <a:solidFill>
                  <a:schemeClr val="accent4"/>
                </a:solidFill>
              </a:rPr>
              <a:t>VÝROBCE ORIGINÁLNÍCH DÍLŮ (OEM)</a:t>
            </a:r>
            <a:endParaRPr lang="de-DE" sz="2000" b="1" dirty="0" smtClean="0">
              <a:solidFill>
                <a:schemeClr val="accent4"/>
              </a:solidFill>
            </a:endParaRPr>
          </a:p>
        </p:txBody>
      </p:sp>
      <p:sp>
        <p:nvSpPr>
          <p:cNvPr id="37" name="TextovéPole 5"/>
          <p:cNvSpPr txBox="1"/>
          <p:nvPr/>
        </p:nvSpPr>
        <p:spPr>
          <a:xfrm>
            <a:off x="7137828" y="4574758"/>
            <a:ext cx="2193192" cy="35474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ts val="2300"/>
              </a:lnSpc>
              <a:spcBef>
                <a:spcPts val="500"/>
              </a:spcBef>
              <a:buFontTx/>
              <a:buNone/>
            </a:pPr>
            <a:r>
              <a:rPr lang="cs-CZ" sz="1400" b="1" dirty="0" smtClean="0">
                <a:solidFill>
                  <a:schemeClr val="accent4"/>
                </a:solidFill>
              </a:rPr>
              <a:t>SÉRIOVÉ OPRAVY (REM)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pic>
        <p:nvPicPr>
          <p:cNvPr id="38" name="Obrázek 4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0982" y1="49583" x2="63299" y2="49583"/>
                        <a14:backgroundMark x1="25857" y1="42778" x2="25857" y2="4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45" y="4459648"/>
            <a:ext cx="990250" cy="660780"/>
          </a:xfrm>
          <a:prstGeom prst="rect">
            <a:avLst/>
          </a:prstGeom>
        </p:spPr>
      </p:pic>
      <p:sp>
        <p:nvSpPr>
          <p:cNvPr id="39" name="Rechteck 51_"/>
          <p:cNvSpPr/>
          <p:nvPr/>
        </p:nvSpPr>
        <p:spPr>
          <a:xfrm>
            <a:off x="9135164" y="3965879"/>
            <a:ext cx="11703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dirty="0" smtClean="0">
                <a:solidFill>
                  <a:schemeClr val="accent4"/>
                </a:solidFill>
              </a:rPr>
              <a:t>Injektory</a:t>
            </a:r>
            <a:endParaRPr lang="de-DE" sz="1600" b="1" dirty="0">
              <a:solidFill>
                <a:schemeClr val="accent4"/>
              </a:solidFill>
            </a:endParaRPr>
          </a:p>
        </p:txBody>
      </p:sp>
      <p:pic>
        <p:nvPicPr>
          <p:cNvPr id="40" name="Grafik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03" y="2750835"/>
            <a:ext cx="717086" cy="537814"/>
          </a:xfrm>
          <a:prstGeom prst="rect">
            <a:avLst/>
          </a:prstGeom>
        </p:spPr>
      </p:pic>
      <p:pic>
        <p:nvPicPr>
          <p:cNvPr id="41" name="Grafik 41__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2209024"/>
            <a:ext cx="717086" cy="537814"/>
          </a:xfrm>
          <a:prstGeom prst="rect">
            <a:avLst/>
          </a:prstGeom>
        </p:spPr>
      </p:pic>
      <p:pic>
        <p:nvPicPr>
          <p:cNvPr id="42" name="Grafik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830" y="2233640"/>
            <a:ext cx="763940" cy="572956"/>
          </a:xfrm>
          <a:prstGeom prst="rect">
            <a:avLst/>
          </a:prstGeom>
        </p:spPr>
      </p:pic>
      <p:pic>
        <p:nvPicPr>
          <p:cNvPr id="43" name="Grafik 14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6792" y1="11364" x2="76109" y2="12727"/>
                        <a14:foregroundMark x1="59386" y1="10000" x2="59386" y2="10000"/>
                        <a14:foregroundMark x1="41638" y1="33182" x2="41638" y2="3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22" y="2200046"/>
            <a:ext cx="796400" cy="597300"/>
          </a:xfrm>
          <a:prstGeom prst="rect">
            <a:avLst/>
          </a:prstGeom>
        </p:spPr>
      </p:pic>
      <p:pic>
        <p:nvPicPr>
          <p:cNvPr id="44" name="Grafik 41___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68" y="1640644"/>
            <a:ext cx="717086" cy="537814"/>
          </a:xfrm>
          <a:prstGeom prst="rect">
            <a:avLst/>
          </a:prstGeom>
        </p:spPr>
      </p:pic>
      <p:pic>
        <p:nvPicPr>
          <p:cNvPr id="45" name="Grafik 40_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42" y="1676246"/>
            <a:ext cx="763940" cy="572956"/>
          </a:xfrm>
          <a:prstGeom prst="rect">
            <a:avLst/>
          </a:prstGeom>
        </p:spPr>
      </p:pic>
      <p:pic>
        <p:nvPicPr>
          <p:cNvPr id="46" name="Grafik 14_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6792" y1="11364" x2="76109" y2="12727"/>
                        <a14:foregroundMark x1="59386" y1="10000" x2="59386" y2="10000"/>
                        <a14:foregroundMark x1="41638" y1="33182" x2="41638" y2="3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97" y="1643588"/>
            <a:ext cx="796400" cy="597300"/>
          </a:xfrm>
          <a:prstGeom prst="rect">
            <a:avLst/>
          </a:prstGeom>
        </p:spPr>
      </p:pic>
      <p:pic>
        <p:nvPicPr>
          <p:cNvPr id="47" name="Grafik 41____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51" y="1159880"/>
            <a:ext cx="717086" cy="537814"/>
          </a:xfrm>
          <a:prstGeom prst="rect">
            <a:avLst/>
          </a:prstGeom>
        </p:spPr>
      </p:pic>
      <p:pic>
        <p:nvPicPr>
          <p:cNvPr id="48" name="Grafik 40__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84" y="1195375"/>
            <a:ext cx="763940" cy="572956"/>
          </a:xfrm>
          <a:prstGeom prst="rect">
            <a:avLst/>
          </a:prstGeom>
        </p:spPr>
      </p:pic>
      <p:pic>
        <p:nvPicPr>
          <p:cNvPr id="49" name="Grafik 14__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76792" y1="11364" x2="76109" y2="12727"/>
                        <a14:foregroundMark x1="59386" y1="10000" x2="59386" y2="10000"/>
                        <a14:foregroundMark x1="41638" y1="33182" x2="41638" y2="33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68" y="1169199"/>
            <a:ext cx="796400" cy="597300"/>
          </a:xfrm>
          <a:prstGeom prst="rect">
            <a:avLst/>
          </a:prstGeom>
        </p:spPr>
      </p:pic>
      <p:sp>
        <p:nvSpPr>
          <p:cNvPr id="50" name="TextovéPole 49"/>
          <p:cNvSpPr txBox="1"/>
          <p:nvPr/>
        </p:nvSpPr>
        <p:spPr>
          <a:xfrm>
            <a:off x="414867" y="5613401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3" name="Obdélník 5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54" name="Obdélník 5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759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2800" dirty="0" smtClean="0"/>
              <a:t>Jeden </a:t>
            </a:r>
            <a:r>
              <a:rPr lang="cs-CZ" sz="2800" dirty="0"/>
              <a:t>z největších </a:t>
            </a:r>
            <a:r>
              <a:rPr lang="cs-CZ" sz="2800" dirty="0" smtClean="0"/>
              <a:t>závodů obchodní divize </a:t>
            </a:r>
            <a:r>
              <a:rPr lang="en-US" sz="2800" dirty="0" smtClean="0"/>
              <a:t>Powertrain </a:t>
            </a:r>
            <a:r>
              <a:rPr lang="en-US" sz="2800" dirty="0"/>
              <a:t>Solutions</a:t>
            </a:r>
            <a:r>
              <a:rPr lang="en-US" sz="2800" dirty="0">
                <a:solidFill>
                  <a:schemeClr val="accent5"/>
                </a:solidFill>
              </a:rPr>
              <a:t/>
            </a:r>
            <a:br>
              <a:rPr lang="en-US" sz="2800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10" name="Rechteck 40"/>
          <p:cNvSpPr/>
          <p:nvPr/>
        </p:nvSpPr>
        <p:spPr>
          <a:xfrm>
            <a:off x="7400574" y="3026977"/>
            <a:ext cx="3245004" cy="780080"/>
          </a:xfrm>
          <a:prstGeom prst="rect">
            <a:avLst/>
          </a:prstGeom>
          <a:solidFill>
            <a:srgbClr val="D9D9D9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41"/>
          <p:cNvSpPr/>
          <p:nvPr/>
        </p:nvSpPr>
        <p:spPr>
          <a:xfrm>
            <a:off x="7400574" y="3026977"/>
            <a:ext cx="837529" cy="780080"/>
          </a:xfrm>
          <a:prstGeom prst="rect">
            <a:avLst/>
          </a:prstGeom>
          <a:solidFill>
            <a:srgbClr val="005691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54715" y="3187158"/>
            <a:ext cx="739020" cy="4762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 algn="ctr">
              <a:lnSpc>
                <a:spcPts val="840"/>
              </a:lnSpc>
              <a:spcBef>
                <a:spcPts val="500"/>
              </a:spcBef>
              <a:buFontTx/>
              <a:buNone/>
            </a:pPr>
            <a:r>
              <a:rPr lang="cs-CZ" sz="1000" dirty="0" smtClean="0">
                <a:solidFill>
                  <a:srgbClr val="FFFFFF"/>
                </a:solidFill>
              </a:rPr>
              <a:t>Závod</a:t>
            </a:r>
          </a:p>
          <a:p>
            <a:pPr marL="252000" indent="-252000" algn="ctr">
              <a:lnSpc>
                <a:spcPts val="2940"/>
              </a:lnSpc>
              <a:spcBef>
                <a:spcPts val="500"/>
              </a:spcBef>
              <a:buFontTx/>
              <a:buNone/>
            </a:pPr>
            <a:r>
              <a:rPr lang="cs-CZ" sz="3000" b="1" dirty="0" smtClean="0">
                <a:solidFill>
                  <a:srgbClr val="FFFFFF"/>
                </a:solidFill>
              </a:rPr>
              <a:t>3</a:t>
            </a:r>
            <a:endParaRPr lang="en-US" sz="3000" b="1" dirty="0" smtClean="0">
              <a:solidFill>
                <a:srgbClr val="FFFFFF"/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/>
          <a:srcRect t="12718" b="8486"/>
          <a:stretch/>
        </p:blipFill>
        <p:spPr>
          <a:xfrm>
            <a:off x="7400571" y="1444462"/>
            <a:ext cx="3222400" cy="1595534"/>
          </a:xfrm>
          <a:prstGeom prst="rect">
            <a:avLst/>
          </a:prstGeom>
        </p:spPr>
      </p:pic>
      <p:pic>
        <p:nvPicPr>
          <p:cNvPr id="14" name="Obrázek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986" y1="54093" x2="48986" y2="54093"/>
                        <a14:foregroundMark x1="62319" y1="64769" x2="62319" y2="64769"/>
                        <a14:foregroundMark x1="60000" y1="58007" x2="60000" y2="58007"/>
                        <a14:foregroundMark x1="57101" y1="77224" x2="57101" y2="77224"/>
                        <a14:foregroundMark x1="58551" y1="76157" x2="58551" y2="76157"/>
                        <a14:foregroundMark x1="34203" y1="49822" x2="34203" y2="49822"/>
                        <a14:foregroundMark x1="60870" y1="74021" x2="60870" y2="74021"/>
                        <a14:foregroundMark x1="63478" y1="62989" x2="63478" y2="62989"/>
                        <a14:backgroundMark x1="60870" y1="62633" x2="60870" y2="62633"/>
                        <a14:backgroundMark x1="48696" y1="78292" x2="48696" y2="78292"/>
                        <a14:backgroundMark x1="61449" y1="79004" x2="61449" y2="79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10042" r="22152" b="12364"/>
          <a:stretch/>
        </p:blipFill>
        <p:spPr>
          <a:xfrm>
            <a:off x="9094382" y="3061086"/>
            <a:ext cx="714713" cy="745971"/>
          </a:xfrm>
          <a:prstGeom prst="rect">
            <a:avLst/>
          </a:prstGeom>
        </p:spPr>
      </p:pic>
      <p:sp>
        <p:nvSpPr>
          <p:cNvPr id="15" name="Rechteck 37"/>
          <p:cNvSpPr/>
          <p:nvPr/>
        </p:nvSpPr>
        <p:spPr>
          <a:xfrm>
            <a:off x="3816785" y="3026978"/>
            <a:ext cx="3201602" cy="780080"/>
          </a:xfrm>
          <a:prstGeom prst="rect">
            <a:avLst/>
          </a:prstGeom>
          <a:solidFill>
            <a:srgbClr val="D9D9D9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38"/>
          <p:cNvSpPr/>
          <p:nvPr/>
        </p:nvSpPr>
        <p:spPr>
          <a:xfrm>
            <a:off x="3816785" y="3026978"/>
            <a:ext cx="837529" cy="780080"/>
          </a:xfrm>
          <a:prstGeom prst="rect">
            <a:avLst/>
          </a:prstGeom>
          <a:solidFill>
            <a:srgbClr val="1B2559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ovéPole 11_"/>
          <p:cNvSpPr txBox="1"/>
          <p:nvPr/>
        </p:nvSpPr>
        <p:spPr>
          <a:xfrm>
            <a:off x="3870926" y="3187159"/>
            <a:ext cx="739020" cy="4762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 algn="ctr">
              <a:lnSpc>
                <a:spcPts val="840"/>
              </a:lnSpc>
              <a:spcBef>
                <a:spcPts val="500"/>
              </a:spcBef>
              <a:buFontTx/>
              <a:buNone/>
            </a:pPr>
            <a:r>
              <a:rPr lang="cs-CZ" sz="1000" dirty="0" smtClean="0">
                <a:solidFill>
                  <a:srgbClr val="FFFFFF"/>
                </a:solidFill>
              </a:rPr>
              <a:t>Závod</a:t>
            </a:r>
          </a:p>
          <a:p>
            <a:pPr marL="252000" indent="-252000" algn="ctr">
              <a:lnSpc>
                <a:spcPts val="2940"/>
              </a:lnSpc>
              <a:spcBef>
                <a:spcPts val="500"/>
              </a:spcBef>
              <a:buFontTx/>
              <a:buNone/>
            </a:pPr>
            <a:r>
              <a:rPr lang="cs-CZ" sz="3000" b="1" dirty="0" smtClean="0">
                <a:solidFill>
                  <a:srgbClr val="FFFFFF"/>
                </a:solidFill>
              </a:rPr>
              <a:t>2</a:t>
            </a:r>
            <a:endParaRPr lang="en-US" sz="3000" b="1" dirty="0" smtClean="0">
              <a:solidFill>
                <a:srgbClr val="FFFFFF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1"/>
          <a:srcRect t="10472" b="8479"/>
          <a:stretch/>
        </p:blipFill>
        <p:spPr>
          <a:xfrm>
            <a:off x="3816783" y="1444462"/>
            <a:ext cx="3201603" cy="1580952"/>
          </a:xfrm>
          <a:prstGeom prst="rect">
            <a:avLst/>
          </a:prstGeom>
        </p:spPr>
      </p:pic>
      <p:pic>
        <p:nvPicPr>
          <p:cNvPr id="19" name="Obrázek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2323" y1="65975" x2="32323" y2="65975"/>
                        <a14:foregroundMark x1="29966" y1="67220" x2="29966" y2="68050"/>
                        <a14:backgroundMark x1="39731" y1="57676" x2="39731" y2="57676"/>
                        <a14:backgroundMark x1="29630" y1="65560" x2="29630" y2="65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21251" r="18789" b="22408"/>
          <a:stretch/>
        </p:blipFill>
        <p:spPr>
          <a:xfrm rot="501711">
            <a:off x="4758939" y="3018649"/>
            <a:ext cx="979103" cy="765877"/>
          </a:xfrm>
          <a:prstGeom prst="rect">
            <a:avLst/>
          </a:prstGeom>
        </p:spPr>
      </p:pic>
      <p:sp>
        <p:nvSpPr>
          <p:cNvPr id="20" name="Rechteck 7"/>
          <p:cNvSpPr/>
          <p:nvPr/>
        </p:nvSpPr>
        <p:spPr>
          <a:xfrm>
            <a:off x="275690" y="3019281"/>
            <a:ext cx="3158907" cy="780080"/>
          </a:xfrm>
          <a:prstGeom prst="rect">
            <a:avLst/>
          </a:prstGeom>
          <a:solidFill>
            <a:srgbClr val="D9D9D9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36"/>
          <p:cNvSpPr/>
          <p:nvPr/>
        </p:nvSpPr>
        <p:spPr>
          <a:xfrm>
            <a:off x="275690" y="3019281"/>
            <a:ext cx="837529" cy="78008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4"/>
          <a:srcRect b="20612"/>
          <a:stretch/>
        </p:blipFill>
        <p:spPr>
          <a:xfrm>
            <a:off x="275689" y="1444462"/>
            <a:ext cx="3158911" cy="1578434"/>
          </a:xfrm>
          <a:prstGeom prst="rect">
            <a:avLst/>
          </a:prstGeom>
        </p:spPr>
      </p:pic>
      <p:sp>
        <p:nvSpPr>
          <p:cNvPr id="23" name="TextovéPole 11__"/>
          <p:cNvSpPr txBox="1"/>
          <p:nvPr/>
        </p:nvSpPr>
        <p:spPr>
          <a:xfrm>
            <a:off x="329831" y="3179462"/>
            <a:ext cx="739020" cy="4762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 algn="ctr">
              <a:lnSpc>
                <a:spcPts val="840"/>
              </a:lnSpc>
              <a:spcBef>
                <a:spcPts val="500"/>
              </a:spcBef>
              <a:buFontTx/>
              <a:buNone/>
            </a:pPr>
            <a:r>
              <a:rPr lang="cs-CZ" sz="1000" dirty="0" smtClean="0">
                <a:solidFill>
                  <a:srgbClr val="FFFFFF"/>
                </a:solidFill>
              </a:rPr>
              <a:t>Závod</a:t>
            </a:r>
          </a:p>
          <a:p>
            <a:pPr marL="252000" indent="-252000" algn="ctr">
              <a:lnSpc>
                <a:spcPts val="2940"/>
              </a:lnSpc>
              <a:spcBef>
                <a:spcPts val="500"/>
              </a:spcBef>
              <a:buFontTx/>
              <a:buNone/>
            </a:pPr>
            <a:r>
              <a:rPr lang="cs-CZ" sz="3000" b="1" dirty="0" smtClean="0">
                <a:solidFill>
                  <a:srgbClr val="FFFFFF"/>
                </a:solidFill>
              </a:rPr>
              <a:t>1</a:t>
            </a:r>
            <a:endParaRPr lang="en-US" sz="3000" b="1" dirty="0" smtClean="0">
              <a:solidFill>
                <a:srgbClr val="FFFFFF"/>
              </a:solidFill>
            </a:endParaRPr>
          </a:p>
        </p:txBody>
      </p:sp>
      <p:pic>
        <p:nvPicPr>
          <p:cNvPr id="24" name="Picture 2_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8" b="98537" l="0" r="99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2630">
            <a:off x="2648157" y="3154580"/>
            <a:ext cx="725862" cy="6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1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12725" r="31983" b="5128"/>
          <a:stretch/>
        </p:blipFill>
        <p:spPr>
          <a:xfrm rot="1370285">
            <a:off x="2126661" y="3095106"/>
            <a:ext cx="394099" cy="677930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75689" y="3913203"/>
            <a:ext cx="3436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5"/>
                </a:solidFill>
              </a:rPr>
              <a:t>Výrobky</a:t>
            </a:r>
            <a:r>
              <a:rPr lang="cs-CZ" sz="1200" b="1" dirty="0" smtClean="0">
                <a:solidFill>
                  <a:schemeClr val="accent5"/>
                </a:solidFill>
              </a:rPr>
              <a:t>: 		</a:t>
            </a:r>
            <a:r>
              <a:rPr lang="cs-CZ" sz="1200" dirty="0" smtClean="0">
                <a:solidFill>
                  <a:schemeClr val="accent5"/>
                </a:solidFill>
              </a:rPr>
              <a:t>S</a:t>
            </a:r>
            <a:r>
              <a:rPr lang="en-US" sz="1200" dirty="0" smtClean="0">
                <a:solidFill>
                  <a:schemeClr val="accent5"/>
                </a:solidFill>
              </a:rPr>
              <a:t>IS</a:t>
            </a:r>
            <a:r>
              <a:rPr lang="cs-CZ" sz="1200" dirty="0" smtClean="0">
                <a:solidFill>
                  <a:schemeClr val="accent5"/>
                </a:solidFill>
              </a:rPr>
              <a:t>, CRI, FRL</a:t>
            </a:r>
            <a:endParaRPr lang="en-US" sz="1200" dirty="0" smtClean="0">
              <a:solidFill>
                <a:schemeClr val="accent5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940708" y="3931708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cs-CZ" sz="1000" b="1" dirty="0">
                <a:solidFill>
                  <a:srgbClr val="FFFFFF"/>
                </a:solidFill>
              </a:rPr>
              <a:t>počet zaměstnanců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628</a:t>
            </a:r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>
                <a:solidFill>
                  <a:srgbClr val="FFFFFF"/>
                </a:solidFill>
              </a:rPr>
              <a:t>u</a:t>
            </a:r>
            <a:r>
              <a:rPr lang="cs-CZ" sz="1000" b="1" dirty="0">
                <a:solidFill>
                  <a:srgbClr val="FFFFFF"/>
                </a:solidFill>
              </a:rPr>
              <a:t>žitná plocha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en-US" sz="1000" dirty="0" smtClean="0">
                <a:solidFill>
                  <a:srgbClr val="FFFFFF"/>
                </a:solidFill>
              </a:rPr>
              <a:t>2</a:t>
            </a:r>
            <a:r>
              <a:rPr lang="cs-CZ" sz="1000" dirty="0" smtClean="0">
                <a:solidFill>
                  <a:srgbClr val="FFFFFF"/>
                </a:solidFill>
              </a:rPr>
              <a:t>3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cs-CZ" sz="1000" dirty="0" smtClean="0">
                <a:solidFill>
                  <a:srgbClr val="FFFFFF"/>
                </a:solidFill>
              </a:rPr>
              <a:t>479</a:t>
            </a:r>
            <a:r>
              <a:rPr lang="en-US" sz="1000" dirty="0" smtClean="0">
                <a:solidFill>
                  <a:srgbClr val="FFFFFF"/>
                </a:solidFill>
              </a:rPr>
              <a:t> m</a:t>
            </a:r>
            <a:r>
              <a:rPr lang="en-US" sz="1000" baseline="30000" dirty="0">
                <a:solidFill>
                  <a:srgbClr val="FFFFFF"/>
                </a:solidFill>
              </a:rPr>
              <a:t>2</a:t>
            </a:r>
            <a:endParaRPr lang="en-US" sz="1000" dirty="0" smtClean="0">
              <a:solidFill>
                <a:srgbClr val="FFFFFF"/>
              </a:solidFill>
            </a:endParaRPr>
          </a:p>
          <a:p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 smtClean="0">
                <a:solidFill>
                  <a:srgbClr val="FFFFFF"/>
                </a:solidFill>
              </a:rPr>
              <a:t>Rail, </a:t>
            </a:r>
            <a:r>
              <a:rPr lang="cs-CZ" sz="1000" b="1" dirty="0" smtClean="0">
                <a:solidFill>
                  <a:srgbClr val="FFFFFF"/>
                </a:solidFill>
              </a:rPr>
              <a:t>PCV,</a:t>
            </a:r>
            <a:r>
              <a:rPr lang="en-US" sz="1000" b="1" dirty="0" smtClean="0">
                <a:solidFill>
                  <a:srgbClr val="FFFFFF"/>
                </a:solidFill>
              </a:rPr>
              <a:t> PLV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371253" y="3913203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cs-CZ" sz="1000" b="1" dirty="0">
                <a:solidFill>
                  <a:srgbClr val="FFFFFF"/>
                </a:solidFill>
              </a:rPr>
              <a:t>počet zaměstnanců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3 320</a:t>
            </a:r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>
                <a:solidFill>
                  <a:srgbClr val="FFFFFF"/>
                </a:solidFill>
              </a:rPr>
              <a:t>u</a:t>
            </a:r>
            <a:r>
              <a:rPr lang="cs-CZ" sz="1000" b="1" dirty="0">
                <a:solidFill>
                  <a:srgbClr val="FFFFFF"/>
                </a:solidFill>
              </a:rPr>
              <a:t>žitná plocha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91 897 </a:t>
            </a:r>
            <a:r>
              <a:rPr lang="en-US" sz="1000" dirty="0" smtClean="0">
                <a:solidFill>
                  <a:srgbClr val="FFFFFF"/>
                </a:solidFill>
              </a:rPr>
              <a:t>m</a:t>
            </a:r>
            <a:r>
              <a:rPr lang="en-US" sz="1000" baseline="30000" dirty="0">
                <a:solidFill>
                  <a:srgbClr val="FFFFFF"/>
                </a:solidFill>
              </a:rPr>
              <a:t>2</a:t>
            </a:r>
            <a:endParaRPr lang="en-US" sz="1000" dirty="0" smtClean="0">
              <a:solidFill>
                <a:srgbClr val="FFFFFF"/>
              </a:solidFill>
            </a:endParaRPr>
          </a:p>
          <a:p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 smtClean="0">
                <a:solidFill>
                  <a:srgbClr val="FFFFFF"/>
                </a:solidFill>
              </a:rPr>
              <a:t>CP3, CP4</a:t>
            </a:r>
            <a:r>
              <a:rPr lang="cs-CZ" sz="1000" b="1" dirty="0" smtClean="0">
                <a:solidFill>
                  <a:srgbClr val="FFFFFF"/>
                </a:solidFill>
              </a:rPr>
              <a:t>,</a:t>
            </a:r>
            <a:r>
              <a:rPr lang="en-US" sz="1000" b="1" dirty="0" smtClean="0">
                <a:solidFill>
                  <a:srgbClr val="FFFFFF"/>
                </a:solidFill>
              </a:rPr>
              <a:t> CPN5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454552" y="3919553"/>
            <a:ext cx="2000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cs-CZ" sz="1000" b="1" dirty="0">
                <a:solidFill>
                  <a:srgbClr val="FFFFFF"/>
                </a:solidFill>
              </a:rPr>
              <a:t>počet zaměstnanců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628</a:t>
            </a:r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>
                <a:solidFill>
                  <a:srgbClr val="FFFFFF"/>
                </a:solidFill>
              </a:rPr>
              <a:t>u</a:t>
            </a:r>
            <a:r>
              <a:rPr lang="cs-CZ" sz="1000" b="1" dirty="0">
                <a:solidFill>
                  <a:srgbClr val="FFFFFF"/>
                </a:solidFill>
              </a:rPr>
              <a:t>žitná plocha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en-US" sz="1000" dirty="0" smtClean="0">
                <a:solidFill>
                  <a:srgbClr val="FFFFFF"/>
                </a:solidFill>
              </a:rPr>
              <a:t>2</a:t>
            </a:r>
            <a:r>
              <a:rPr lang="cs-CZ" sz="1000" dirty="0" smtClean="0">
                <a:solidFill>
                  <a:srgbClr val="FFFFFF"/>
                </a:solidFill>
              </a:rPr>
              <a:t>3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cs-CZ" sz="1000" dirty="0" smtClean="0">
                <a:solidFill>
                  <a:srgbClr val="FFFFFF"/>
                </a:solidFill>
              </a:rPr>
              <a:t>479</a:t>
            </a:r>
            <a:r>
              <a:rPr lang="en-US" sz="1000" dirty="0" smtClean="0">
                <a:solidFill>
                  <a:srgbClr val="FFFFFF"/>
                </a:solidFill>
              </a:rPr>
              <a:t> m</a:t>
            </a:r>
            <a:r>
              <a:rPr lang="en-US" sz="1000" baseline="30000" dirty="0">
                <a:solidFill>
                  <a:srgbClr val="FFFFFF"/>
                </a:solidFill>
              </a:rPr>
              <a:t>2</a:t>
            </a:r>
            <a:endParaRPr lang="en-US" sz="1000" dirty="0" smtClean="0">
              <a:solidFill>
                <a:srgbClr val="FFFFFF"/>
              </a:solidFill>
            </a:endParaRPr>
          </a:p>
          <a:p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 smtClean="0">
                <a:solidFill>
                  <a:srgbClr val="FFFFFF"/>
                </a:solidFill>
              </a:rPr>
              <a:t>Rail, </a:t>
            </a:r>
            <a:r>
              <a:rPr lang="cs-CZ" sz="1000" b="1" dirty="0" smtClean="0">
                <a:solidFill>
                  <a:srgbClr val="FFFFFF"/>
                </a:solidFill>
              </a:rPr>
              <a:t>PCV,</a:t>
            </a:r>
            <a:r>
              <a:rPr lang="en-US" sz="1000" b="1" dirty="0" smtClean="0">
                <a:solidFill>
                  <a:srgbClr val="FFFFFF"/>
                </a:solidFill>
              </a:rPr>
              <a:t> PLV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789250" y="3931708"/>
            <a:ext cx="214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cs-CZ" sz="1000" b="1" dirty="0">
                <a:solidFill>
                  <a:srgbClr val="FFFFFF"/>
                </a:solidFill>
              </a:rPr>
              <a:t>počet zaměstnanců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3 320</a:t>
            </a:r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>
                <a:solidFill>
                  <a:srgbClr val="FFFFFF"/>
                </a:solidFill>
              </a:rPr>
              <a:t>u</a:t>
            </a:r>
            <a:r>
              <a:rPr lang="cs-CZ" sz="1000" b="1" dirty="0">
                <a:solidFill>
                  <a:srgbClr val="FFFFFF"/>
                </a:solidFill>
              </a:rPr>
              <a:t>žitná plocha</a:t>
            </a:r>
            <a:r>
              <a:rPr lang="en-US" sz="1000" b="1" dirty="0">
                <a:solidFill>
                  <a:srgbClr val="FFFFFF"/>
                </a:solidFill>
              </a:rPr>
              <a:t>: </a:t>
            </a:r>
            <a:r>
              <a:rPr lang="cs-CZ" sz="1000" dirty="0" smtClean="0">
                <a:solidFill>
                  <a:srgbClr val="FFFFFF"/>
                </a:solidFill>
              </a:rPr>
              <a:t>91 897 </a:t>
            </a:r>
            <a:r>
              <a:rPr lang="en-US" sz="1000" dirty="0" smtClean="0">
                <a:solidFill>
                  <a:srgbClr val="FFFFFF"/>
                </a:solidFill>
              </a:rPr>
              <a:t>m</a:t>
            </a:r>
            <a:r>
              <a:rPr lang="en-US" sz="1000" baseline="30000" dirty="0">
                <a:solidFill>
                  <a:srgbClr val="FFFFFF"/>
                </a:solidFill>
              </a:rPr>
              <a:t>2</a:t>
            </a:r>
            <a:endParaRPr lang="en-US" sz="1000" dirty="0" smtClean="0">
              <a:solidFill>
                <a:srgbClr val="FFFFFF"/>
              </a:solidFill>
            </a:endParaRPr>
          </a:p>
          <a:p>
            <a:endParaRPr lang="en-US" sz="1000" dirty="0" smtClean="0">
              <a:solidFill>
                <a:srgbClr val="FFFFFF"/>
              </a:solidFill>
            </a:endParaRPr>
          </a:p>
          <a:p>
            <a:r>
              <a:rPr lang="en-US" sz="1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• </a:t>
            </a:r>
            <a:r>
              <a:rPr lang="en-US" sz="1000" b="1" dirty="0" smtClean="0">
                <a:solidFill>
                  <a:srgbClr val="FFFFFF"/>
                </a:solidFill>
              </a:rPr>
              <a:t>CP3, CP4</a:t>
            </a:r>
            <a:r>
              <a:rPr lang="cs-CZ" sz="1000" b="1" dirty="0" smtClean="0">
                <a:solidFill>
                  <a:srgbClr val="FFFFFF"/>
                </a:solidFill>
              </a:rPr>
              <a:t>,</a:t>
            </a:r>
            <a:r>
              <a:rPr lang="en-US" sz="1000" b="1" dirty="0" smtClean="0">
                <a:solidFill>
                  <a:srgbClr val="FFFFFF"/>
                </a:solidFill>
              </a:rPr>
              <a:t> CPN5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816784" y="3911802"/>
            <a:ext cx="3201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1"/>
                </a:solidFill>
              </a:rPr>
              <a:t>Výrobky</a:t>
            </a:r>
            <a:r>
              <a:rPr lang="cs-CZ" sz="1200" b="1" dirty="0" smtClean="0">
                <a:solidFill>
                  <a:schemeClr val="accent1"/>
                </a:solidFill>
              </a:rPr>
              <a:t>: 		</a:t>
            </a:r>
            <a:r>
              <a:rPr lang="cs-CZ" sz="1200" dirty="0" err="1" smtClean="0">
                <a:solidFill>
                  <a:schemeClr val="accent1"/>
                </a:solidFill>
              </a:rPr>
              <a:t>Rail</a:t>
            </a:r>
            <a:r>
              <a:rPr lang="cs-CZ" sz="1200" dirty="0" smtClean="0">
                <a:solidFill>
                  <a:schemeClr val="accent1"/>
                </a:solidFill>
              </a:rPr>
              <a:t>, PCV, PLV</a:t>
            </a:r>
            <a:endParaRPr lang="en-US" sz="1200" dirty="0" smtClean="0">
              <a:solidFill>
                <a:schemeClr val="accent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7393139" y="3916046"/>
            <a:ext cx="351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rgbClr val="0E78C5"/>
                </a:solidFill>
              </a:rPr>
              <a:t>Výrobky</a:t>
            </a:r>
            <a:r>
              <a:rPr lang="cs-CZ" sz="1200" b="1" dirty="0" smtClean="0">
                <a:solidFill>
                  <a:srgbClr val="0E78C5"/>
                </a:solidFill>
              </a:rPr>
              <a:t>: 		</a:t>
            </a:r>
            <a:r>
              <a:rPr lang="cs-CZ" sz="1200" dirty="0" smtClean="0">
                <a:solidFill>
                  <a:srgbClr val="0E78C5"/>
                </a:solidFill>
              </a:rPr>
              <a:t>CP3, CP4, CPN5/6</a:t>
            </a:r>
            <a:endParaRPr lang="en-US" sz="1200" dirty="0" smtClean="0">
              <a:solidFill>
                <a:srgbClr val="0E78C5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3038">
            <a:off x="5099290" y="2905823"/>
            <a:ext cx="1678169" cy="1119382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r="20147" b="8052"/>
          <a:stretch/>
        </p:blipFill>
        <p:spPr>
          <a:xfrm>
            <a:off x="9760395" y="3015337"/>
            <a:ext cx="862575" cy="803361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48" y="3142923"/>
            <a:ext cx="776395" cy="582296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00" y="3108097"/>
            <a:ext cx="701362" cy="61784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48" y="2963972"/>
            <a:ext cx="1504624" cy="1003083"/>
          </a:xfrm>
          <a:prstGeom prst="rect">
            <a:avLst/>
          </a:prstGeom>
        </p:spPr>
      </p:pic>
      <p:sp>
        <p:nvSpPr>
          <p:cNvPr id="38" name="Rechteck 57"/>
          <p:cNvSpPr/>
          <p:nvPr/>
        </p:nvSpPr>
        <p:spPr>
          <a:xfrm>
            <a:off x="4368927" y="4794682"/>
            <a:ext cx="57741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4400" b="1" dirty="0" smtClean="0">
                <a:solidFill>
                  <a:schemeClr val="accent1"/>
                </a:solidFill>
              </a:rPr>
              <a:t>4 </a:t>
            </a:r>
            <a:r>
              <a:rPr lang="cs-CZ" sz="4400" b="1" dirty="0" smtClean="0">
                <a:solidFill>
                  <a:schemeClr val="accent1"/>
                </a:solidFill>
              </a:rPr>
              <a:t>000</a:t>
            </a:r>
            <a:r>
              <a:rPr lang="cs-CZ" sz="3200" b="1" dirty="0" smtClean="0">
                <a:solidFill>
                  <a:schemeClr val="accent1"/>
                </a:solidFill>
              </a:rPr>
              <a:t> </a:t>
            </a:r>
            <a:r>
              <a:rPr lang="cs-CZ" sz="3200" dirty="0" smtClean="0">
                <a:solidFill>
                  <a:schemeClr val="accent1"/>
                </a:solidFill>
              </a:rPr>
              <a:t>zaměstnanců</a:t>
            </a:r>
            <a:endParaRPr lang="de-DE" sz="3200" dirty="0">
              <a:solidFill>
                <a:schemeClr val="accent1"/>
              </a:solidFill>
            </a:endParaRPr>
          </a:p>
        </p:txBody>
      </p:sp>
      <p:pic>
        <p:nvPicPr>
          <p:cNvPr id="39" name="Bild 46" descr="assocaites_2.eps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13" y="4991281"/>
            <a:ext cx="193234" cy="355958"/>
          </a:xfrm>
          <a:prstGeom prst="rect">
            <a:avLst/>
          </a:prstGeom>
        </p:spPr>
      </p:pic>
      <p:pic>
        <p:nvPicPr>
          <p:cNvPr id="40" name="Bild 8" descr="assocaites 2.eps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94" y="4924869"/>
            <a:ext cx="970855" cy="517317"/>
          </a:xfrm>
          <a:prstGeom prst="rect">
            <a:avLst/>
          </a:prstGeom>
        </p:spPr>
      </p:pic>
      <p:sp>
        <p:nvSpPr>
          <p:cNvPr id="41" name="Rechteck 8"/>
          <p:cNvSpPr/>
          <p:nvPr/>
        </p:nvSpPr>
        <p:spPr>
          <a:xfrm>
            <a:off x="360540" y="4716100"/>
            <a:ext cx="10285037" cy="4571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1000">
                <a:schemeClr val="accent1"/>
              </a:gs>
              <a:gs pos="100000">
                <a:srgbClr val="0E78C5"/>
              </a:gs>
            </a:gsLst>
            <a:lin ang="0" scaled="0"/>
            <a:tileRect/>
          </a:gradFill>
          <a:ln w="9525">
            <a:gradFill>
              <a:gsLst>
                <a:gs pos="0">
                  <a:schemeClr val="accent5"/>
                </a:gs>
                <a:gs pos="48000">
                  <a:schemeClr val="accent1"/>
                </a:gs>
                <a:gs pos="100000">
                  <a:srgbClr val="0E78C5"/>
                </a:gs>
              </a:gsLst>
              <a:lin ang="0" scaled="0"/>
            </a:gradFill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2" name="Bild 46_" descr="assocaites_2.eps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27086" y="4969758"/>
            <a:ext cx="258179" cy="475594"/>
          </a:xfrm>
          <a:prstGeom prst="rect">
            <a:avLst/>
          </a:prstGeom>
        </p:spPr>
      </p:pic>
      <p:sp>
        <p:nvSpPr>
          <p:cNvPr id="43" name="TextovéPole 42"/>
          <p:cNvSpPr txBox="1"/>
          <p:nvPr/>
        </p:nvSpPr>
        <p:spPr>
          <a:xfrm>
            <a:off x="9540560" y="5289544"/>
            <a:ext cx="11706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 err="1" smtClean="0">
                <a:solidFill>
                  <a:srgbClr val="000000"/>
                </a:solidFill>
              </a:rPr>
              <a:t>Sta</a:t>
            </a:r>
            <a:r>
              <a:rPr lang="cs-CZ" sz="700" dirty="0" smtClean="0">
                <a:solidFill>
                  <a:srgbClr val="000000"/>
                </a:solidFill>
              </a:rPr>
              <a:t>v k</a:t>
            </a:r>
            <a:r>
              <a:rPr lang="en-US" sz="700" dirty="0" smtClean="0">
                <a:solidFill>
                  <a:srgbClr val="000000"/>
                </a:solidFill>
              </a:rPr>
              <a:t>:</a:t>
            </a:r>
            <a:r>
              <a:rPr lang="cs-CZ" sz="700" dirty="0" smtClean="0">
                <a:solidFill>
                  <a:srgbClr val="000000"/>
                </a:solidFill>
              </a:rPr>
              <a:t> 31.08.2020</a:t>
            </a: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414867" y="5579533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Obdélník 4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46" name="Obdélník 4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61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2800" dirty="0"/>
              <a:t>Největší výrobce </a:t>
            </a:r>
            <a:r>
              <a:rPr lang="cs-CZ" sz="2800" dirty="0" smtClean="0"/>
              <a:t>dieselových čerpadel </a:t>
            </a:r>
            <a:r>
              <a:rPr lang="cs-CZ" sz="2800" dirty="0"/>
              <a:t>a </a:t>
            </a:r>
            <a:r>
              <a:rPr lang="cs-CZ" sz="2800" dirty="0" err="1"/>
              <a:t>railů</a:t>
            </a:r>
            <a:r>
              <a:rPr lang="cs-CZ" sz="2800" dirty="0"/>
              <a:t> firmy </a:t>
            </a:r>
            <a:r>
              <a:rPr lang="cs-CZ" sz="2800" dirty="0" smtClean="0"/>
              <a:t>Bosch/export</a:t>
            </a:r>
            <a:endParaRPr lang="en-GB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214427" y="4853354"/>
            <a:ext cx="2969166" cy="572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ts val="2300"/>
              </a:lnSpc>
              <a:spcBef>
                <a:spcPts val="500"/>
              </a:spcBef>
              <a:buFontTx/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214427" y="4853354"/>
            <a:ext cx="2969166" cy="572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indent="-252000">
              <a:lnSpc>
                <a:spcPts val="2300"/>
              </a:lnSpc>
              <a:spcBef>
                <a:spcPts val="500"/>
              </a:spcBef>
              <a:buFontTx/>
              <a:buNone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3" name="Rechteck 12"/>
          <p:cNvSpPr>
            <a:spLocks/>
          </p:cNvSpPr>
          <p:nvPr/>
        </p:nvSpPr>
        <p:spPr>
          <a:xfrm>
            <a:off x="-75560" y="4551411"/>
            <a:ext cx="11058637" cy="982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rgbClr val="A80163"/>
          </a:lnRef>
          <a:fillRef idx="3">
            <a:srgbClr val="A80163"/>
          </a:fillRef>
          <a:effectRef idx="2">
            <a:srgbClr val="A8016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Geneva"/>
              <a:cs typeface="Geneva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3" y="4677259"/>
            <a:ext cx="283469" cy="2820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2" y="5063480"/>
            <a:ext cx="535747" cy="40181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91" y="4675276"/>
            <a:ext cx="288984" cy="28898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87" y="4684860"/>
            <a:ext cx="280585" cy="28058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42" y="4674638"/>
            <a:ext cx="548468" cy="21938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523" y="5085628"/>
            <a:ext cx="380838" cy="28562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82" y="5038791"/>
            <a:ext cx="486947" cy="36521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44" y="5108458"/>
            <a:ext cx="271587" cy="28995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9" y="4670139"/>
            <a:ext cx="355914" cy="29103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38" y="5099624"/>
            <a:ext cx="331096" cy="33109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42" y="5115869"/>
            <a:ext cx="329531" cy="28203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88" y="5148333"/>
            <a:ext cx="269478" cy="28203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452" y="5078043"/>
            <a:ext cx="465496" cy="275478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6" y="5092971"/>
            <a:ext cx="538937" cy="30827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39" y="5113862"/>
            <a:ext cx="328232" cy="282037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8" y="4684860"/>
            <a:ext cx="442410" cy="282036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12" y="4765729"/>
            <a:ext cx="621455" cy="87625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89" y="4691305"/>
            <a:ext cx="394488" cy="282037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67" y="4664231"/>
            <a:ext cx="508174" cy="282036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45" y="5068831"/>
            <a:ext cx="282036" cy="282036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58" y="4636310"/>
            <a:ext cx="407153" cy="32795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41" y="4668217"/>
            <a:ext cx="282036" cy="282036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68" y="4720311"/>
            <a:ext cx="807598" cy="18817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28" y="4686912"/>
            <a:ext cx="529329" cy="259236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42" y="4739232"/>
            <a:ext cx="586756" cy="128353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81" y="4720865"/>
            <a:ext cx="909115" cy="126139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55" y="5148684"/>
            <a:ext cx="1014422" cy="282036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84" y="4674638"/>
            <a:ext cx="270279" cy="282036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84" y="5120876"/>
            <a:ext cx="583750" cy="291875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86" y="5130617"/>
            <a:ext cx="275477" cy="275477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0" y="5126276"/>
            <a:ext cx="522289" cy="282036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22" y="5115869"/>
            <a:ext cx="321533" cy="295154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13" y="5171330"/>
            <a:ext cx="463217" cy="195130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87" y="5171707"/>
            <a:ext cx="931686" cy="175586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01" y="5113863"/>
            <a:ext cx="282036" cy="282036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57" y="4657882"/>
            <a:ext cx="1318073" cy="322928"/>
          </a:xfrm>
          <a:prstGeom prst="rect">
            <a:avLst/>
          </a:prstGeom>
        </p:spPr>
      </p:pic>
      <p:sp>
        <p:nvSpPr>
          <p:cNvPr id="50" name="Rechteck 8"/>
          <p:cNvSpPr/>
          <p:nvPr/>
        </p:nvSpPr>
        <p:spPr>
          <a:xfrm>
            <a:off x="635225" y="2110001"/>
            <a:ext cx="2696510" cy="5701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Inhaltsplatzhalter 2500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636922" y="1074935"/>
            <a:ext cx="3572306" cy="1335013"/>
          </a:xfrm>
          <a:prstGeom prst="rect">
            <a:avLst/>
          </a:prstGeo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  <p:txBody>
          <a:bodyPr wrap="square" lIns="0" tIns="0" rIns="0" bIns="0" anchor="ctr" anchorCtr="0">
            <a:noAutofit/>
          </a:bodyPr>
          <a:lstStyle>
            <a:lvl1pPr marL="251460" indent="-25146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800" b="0" i="0" u="none">
                <a:solidFill>
                  <a:schemeClr val="tx1"/>
                </a:solidFill>
                <a:latin typeface="Bosch Office Sans" panose="020B0604020202020204" pitchFamily="34" charset="0"/>
                <a:ea typeface="+mn-ea"/>
                <a:cs typeface="Arial" pitchFamily="34" charset="0"/>
              </a:defRPr>
            </a:lvl1pPr>
            <a:lvl2pPr marL="467360" indent="-467360" algn="l" rtl="0" eaLnBrk="1" fontAlgn="base" hangingPunct="1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6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2pPr>
            <a:lvl3pPr marL="647700" indent="-647700" algn="l" rtl="0" eaLnBrk="1" fontAlgn="base" hangingPunct="1">
              <a:lnSpc>
                <a:spcPts val="17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4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3pPr>
            <a:lvl4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4pPr>
            <a:lvl5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5pPr>
            <a:lvl6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6pPr>
            <a:lvl7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7pPr>
            <a:lvl8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8pPr>
            <a:lvl9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cs-CZ" sz="2300" b="1" kern="0" dirty="0" smtClean="0">
                <a:solidFill>
                  <a:schemeClr val="accent1"/>
                </a:solidFill>
              </a:rPr>
              <a:t>79 %</a:t>
            </a:r>
            <a:endParaRPr lang="en-US" sz="2300" kern="0" dirty="0">
              <a:solidFill>
                <a:schemeClr val="accent1"/>
              </a:solidFill>
            </a:endParaRPr>
          </a:p>
        </p:txBody>
      </p:sp>
      <p:sp>
        <p:nvSpPr>
          <p:cNvPr id="53" name="Rechteck 7"/>
          <p:cNvSpPr/>
          <p:nvPr/>
        </p:nvSpPr>
        <p:spPr>
          <a:xfrm>
            <a:off x="746987" y="1573164"/>
            <a:ext cx="2269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accent1"/>
                </a:solidFill>
              </a:rPr>
              <a:t>Evropa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54" name="Inhaltsplatzhalter 2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719807" y="2242807"/>
            <a:ext cx="1272541" cy="494553"/>
          </a:xfrm>
          <a:prstGeom prst="rect">
            <a:avLst/>
          </a:prstGeo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>
            <a:lvl1pPr marL="251460" indent="-25146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800" b="0" i="0" u="none">
                <a:solidFill>
                  <a:schemeClr val="tx1"/>
                </a:solidFill>
                <a:latin typeface="Bosch Office Sans" panose="020B0604020202020204" pitchFamily="34" charset="0"/>
                <a:ea typeface="+mn-ea"/>
                <a:cs typeface="Arial" pitchFamily="34" charset="0"/>
              </a:defRPr>
            </a:lvl1pPr>
            <a:lvl2pPr marL="467360" indent="-467360" algn="l" rtl="0" eaLnBrk="1" fontAlgn="base" hangingPunct="1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6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2pPr>
            <a:lvl3pPr marL="647700" indent="-647700" algn="l" rtl="0" eaLnBrk="1" fontAlgn="base" hangingPunct="1">
              <a:lnSpc>
                <a:spcPts val="17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4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3pPr>
            <a:lvl4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4pPr>
            <a:lvl5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5pPr>
            <a:lvl6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6pPr>
            <a:lvl7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7pPr>
            <a:lvl8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8pPr>
            <a:lvl9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cs-CZ" sz="8800" b="1" kern="0" dirty="0" smtClean="0">
                <a:solidFill>
                  <a:schemeClr val="accent1"/>
                </a:solidFill>
              </a:rPr>
              <a:t>91</a:t>
            </a:r>
            <a:endParaRPr lang="en-US" sz="8800" kern="0" dirty="0">
              <a:solidFill>
                <a:schemeClr val="accent1"/>
              </a:solidFill>
            </a:endParaRPr>
          </a:p>
        </p:txBody>
      </p:sp>
      <p:sp>
        <p:nvSpPr>
          <p:cNvPr id="55" name="Rechteck 13"/>
          <p:cNvSpPr/>
          <p:nvPr/>
        </p:nvSpPr>
        <p:spPr>
          <a:xfrm>
            <a:off x="6863883" y="2161272"/>
            <a:ext cx="226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>
                <a:solidFill>
                  <a:schemeClr val="accent1"/>
                </a:solidFill>
              </a:rPr>
              <a:t>zákazníků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56" name="Rechteck 14"/>
          <p:cNvSpPr/>
          <p:nvPr/>
        </p:nvSpPr>
        <p:spPr>
          <a:xfrm>
            <a:off x="5183479" y="2743710"/>
            <a:ext cx="629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chemeClr val="accent1"/>
                </a:solidFill>
              </a:rPr>
              <a:t>ve</a:t>
            </a:r>
            <a:endParaRPr lang="de-DE" sz="2000" dirty="0">
              <a:solidFill>
                <a:schemeClr val="accent1"/>
              </a:solidFill>
            </a:endParaRPr>
          </a:p>
        </p:txBody>
      </p:sp>
      <p:sp>
        <p:nvSpPr>
          <p:cNvPr id="57" name="Rechteck 15"/>
          <p:cNvSpPr/>
          <p:nvPr/>
        </p:nvSpPr>
        <p:spPr>
          <a:xfrm>
            <a:off x="6874199" y="3039497"/>
            <a:ext cx="22697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 smtClean="0">
                <a:solidFill>
                  <a:schemeClr val="accent1"/>
                </a:solidFill>
              </a:rPr>
              <a:t>zemích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58" name="Rechteck 16"/>
          <p:cNvSpPr/>
          <p:nvPr/>
        </p:nvSpPr>
        <p:spPr>
          <a:xfrm>
            <a:off x="5715336" y="2572649"/>
            <a:ext cx="1222477" cy="19206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8000">
                <a:schemeClr val="accent1"/>
              </a:gs>
              <a:gs pos="100000">
                <a:srgbClr val="0E78C5"/>
              </a:gs>
            </a:gsLst>
            <a:lin ang="0" scaled="0"/>
            <a:tileRect/>
          </a:gra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9" name="Rechteck 17"/>
          <p:cNvSpPr/>
          <p:nvPr/>
        </p:nvSpPr>
        <p:spPr>
          <a:xfrm>
            <a:off x="5702656" y="3806454"/>
            <a:ext cx="1261732" cy="19206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8000">
                <a:schemeClr val="accent1"/>
              </a:gs>
              <a:gs pos="100000">
                <a:srgbClr val="0E78C5"/>
              </a:gs>
            </a:gsLst>
            <a:lin ang="0" scaled="0"/>
            <a:tileRect/>
          </a:gra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Inhaltsplatzhalter 25__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674671" y="3081922"/>
            <a:ext cx="1426811" cy="702212"/>
          </a:xfrm>
          <a:prstGeom prst="rect">
            <a:avLst/>
          </a:prstGeo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  <p:txBody>
          <a:bodyPr wrap="square" lIns="0" tIns="0" rIns="0" bIns="0" anchor="b" anchorCtr="0">
            <a:noAutofit/>
          </a:bodyPr>
          <a:lstStyle>
            <a:lvl1pPr marL="251460" indent="-25146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800" b="0" i="0" u="none">
                <a:solidFill>
                  <a:schemeClr val="tx1"/>
                </a:solidFill>
                <a:latin typeface="Bosch Office Sans" panose="020B0604020202020204" pitchFamily="34" charset="0"/>
                <a:ea typeface="+mn-ea"/>
                <a:cs typeface="Arial" pitchFamily="34" charset="0"/>
              </a:defRPr>
            </a:lvl1pPr>
            <a:lvl2pPr marL="467360" indent="-467360" algn="l" rtl="0" eaLnBrk="1" fontAlgn="base" hangingPunct="1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6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2pPr>
            <a:lvl3pPr marL="647700" indent="-647700" algn="l" rtl="0" eaLnBrk="1" fontAlgn="base" hangingPunct="1">
              <a:lnSpc>
                <a:spcPts val="17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4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3pPr>
            <a:lvl4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4pPr>
            <a:lvl5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5pPr>
            <a:lvl6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6pPr>
            <a:lvl7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7pPr>
            <a:lvl8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8pPr>
            <a:lvl9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cs-CZ" sz="8800" b="1" kern="0" dirty="0">
                <a:solidFill>
                  <a:schemeClr val="accent1"/>
                </a:solidFill>
              </a:rPr>
              <a:t>25</a:t>
            </a:r>
            <a:endParaRPr lang="en-US" sz="8800" kern="0" dirty="0">
              <a:solidFill>
                <a:schemeClr val="accent1"/>
              </a:solidFill>
            </a:endParaRPr>
          </a:p>
        </p:txBody>
      </p:sp>
      <p:sp>
        <p:nvSpPr>
          <p:cNvPr id="66" name="Oval 49"/>
          <p:cNvSpPr/>
          <p:nvPr/>
        </p:nvSpPr>
        <p:spPr>
          <a:xfrm>
            <a:off x="4911203" y="1148281"/>
            <a:ext cx="3286923" cy="3286923"/>
          </a:xfrm>
          <a:prstGeom prst="ellipse">
            <a:avLst/>
          </a:prstGeom>
          <a:noFill/>
          <a:ln w="95250">
            <a:gradFill>
              <a:gsLst>
                <a:gs pos="48000">
                  <a:schemeClr val="accent1"/>
                </a:gs>
                <a:gs pos="0">
                  <a:schemeClr val="accent5"/>
                </a:gs>
                <a:gs pos="100000">
                  <a:srgbClr val="0E78C5"/>
                </a:gs>
              </a:gsLst>
              <a:lin ang="0" scaled="0"/>
            </a:gradFill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Rechteck 55"/>
          <p:cNvSpPr/>
          <p:nvPr/>
        </p:nvSpPr>
        <p:spPr>
          <a:xfrm>
            <a:off x="635225" y="3209289"/>
            <a:ext cx="2651125" cy="57321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8" name="Rechteck 7_"/>
          <p:cNvSpPr/>
          <p:nvPr/>
        </p:nvSpPr>
        <p:spPr>
          <a:xfrm>
            <a:off x="766897" y="2526717"/>
            <a:ext cx="2269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accent1"/>
                </a:solidFill>
              </a:rPr>
              <a:t>Asie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69" name="Inhaltsplatzhalter 2500_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647585" y="2028488"/>
            <a:ext cx="3572306" cy="1335013"/>
          </a:xfrm>
          <a:prstGeom prst="rect">
            <a:avLst/>
          </a:prstGeo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  <p:txBody>
          <a:bodyPr wrap="square" lIns="0" tIns="0" rIns="0" bIns="0" anchor="ctr" anchorCtr="0">
            <a:noAutofit/>
          </a:bodyPr>
          <a:lstStyle>
            <a:lvl1pPr marL="251460" indent="-25146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800" b="0" i="0" u="none">
                <a:solidFill>
                  <a:schemeClr val="tx1"/>
                </a:solidFill>
                <a:latin typeface="Bosch Office Sans" panose="020B0604020202020204" pitchFamily="34" charset="0"/>
                <a:ea typeface="+mn-ea"/>
                <a:cs typeface="Arial" pitchFamily="34" charset="0"/>
              </a:defRPr>
            </a:lvl1pPr>
            <a:lvl2pPr marL="467360" indent="-467360" algn="l" rtl="0" eaLnBrk="1" fontAlgn="base" hangingPunct="1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6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2pPr>
            <a:lvl3pPr marL="647700" indent="-647700" algn="l" rtl="0" eaLnBrk="1" fontAlgn="base" hangingPunct="1">
              <a:lnSpc>
                <a:spcPts val="17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4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3pPr>
            <a:lvl4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4pPr>
            <a:lvl5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5pPr>
            <a:lvl6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6pPr>
            <a:lvl7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7pPr>
            <a:lvl8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8pPr>
            <a:lvl9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cs-CZ" sz="2300" b="1" kern="0" dirty="0" smtClean="0">
                <a:solidFill>
                  <a:schemeClr val="accent1"/>
                </a:solidFill>
              </a:rPr>
              <a:t>10 %</a:t>
            </a:r>
            <a:endParaRPr lang="en-US" sz="2300" kern="0" dirty="0">
              <a:solidFill>
                <a:schemeClr val="accent1"/>
              </a:solidFill>
            </a:endParaRPr>
          </a:p>
        </p:txBody>
      </p:sp>
      <p:sp>
        <p:nvSpPr>
          <p:cNvPr id="70" name="Rechteck 7__"/>
          <p:cNvSpPr/>
          <p:nvPr/>
        </p:nvSpPr>
        <p:spPr>
          <a:xfrm>
            <a:off x="746987" y="3510013"/>
            <a:ext cx="97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chemeClr val="accent1"/>
                </a:solidFill>
              </a:rPr>
              <a:t>Amerika</a:t>
            </a:r>
            <a:endParaRPr lang="de-DE" sz="1600" dirty="0">
              <a:solidFill>
                <a:schemeClr val="accent1"/>
              </a:solidFill>
            </a:endParaRPr>
          </a:p>
        </p:txBody>
      </p:sp>
      <p:sp>
        <p:nvSpPr>
          <p:cNvPr id="71" name="Inhaltsplatzhalter 2500__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755866" y="3011784"/>
            <a:ext cx="3572306" cy="1335013"/>
          </a:xfrm>
          <a:prstGeom prst="rect">
            <a:avLst/>
          </a:prstGeo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/>
            </a:ext>
          </a:extLst>
        </p:spPr>
        <p:txBody>
          <a:bodyPr wrap="square" lIns="0" tIns="0" rIns="0" bIns="0" anchor="ctr" anchorCtr="0">
            <a:noAutofit/>
          </a:bodyPr>
          <a:lstStyle>
            <a:lvl1pPr marL="251460" indent="-251460" algn="l" rtl="0" eaLnBrk="1" fontAlgn="base" hangingPunct="1">
              <a:lnSpc>
                <a:spcPts val="23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800" b="0" i="0" u="none">
                <a:solidFill>
                  <a:schemeClr val="tx1"/>
                </a:solidFill>
                <a:latin typeface="Bosch Office Sans" panose="020B0604020202020204" pitchFamily="34" charset="0"/>
                <a:ea typeface="+mn-ea"/>
                <a:cs typeface="Arial" pitchFamily="34" charset="0"/>
              </a:defRPr>
            </a:lvl1pPr>
            <a:lvl2pPr marL="467360" indent="-467360" algn="l" rtl="0" eaLnBrk="1" fontAlgn="base" hangingPunct="1">
              <a:lnSpc>
                <a:spcPts val="2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6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2pPr>
            <a:lvl3pPr marL="647700" indent="-647700" algn="l" rtl="0" eaLnBrk="1" fontAlgn="base" hangingPunct="1">
              <a:lnSpc>
                <a:spcPts val="17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4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3pPr>
            <a:lvl4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4pPr>
            <a:lvl5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5pPr>
            <a:lvl6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6pPr>
            <a:lvl7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7pPr>
            <a:lvl8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8pPr>
            <a:lvl9pPr marL="863600" indent="-863600" algn="l" rtl="0" eaLnBrk="1" fontAlgn="base" hangingPunct="1">
              <a:lnSpc>
                <a:spcPts val="16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defRPr sz="1300" b="0" i="0" u="none">
                <a:solidFill>
                  <a:schemeClr val="tx1"/>
                </a:solidFill>
                <a:latin typeface="Bosch Office Sans" panose="020B0604020202020204" pitchFamily="34" charset="0"/>
                <a:cs typeface="Arial" pitchFamily="34" charset="0"/>
              </a:defRPr>
            </a:lvl9pPr>
          </a:lstStyle>
          <a:p>
            <a:pPr marL="0" indent="0">
              <a:spcAft>
                <a:spcPts val="0"/>
              </a:spcAft>
            </a:pPr>
            <a:r>
              <a:rPr lang="cs-CZ" sz="2300" b="1" kern="0" dirty="0" smtClean="0">
                <a:solidFill>
                  <a:schemeClr val="accent1"/>
                </a:solidFill>
              </a:rPr>
              <a:t>11 %</a:t>
            </a:r>
            <a:endParaRPr lang="en-US" sz="2300" kern="0" dirty="0">
              <a:solidFill>
                <a:schemeClr val="accent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414867" y="5579533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Obdélník 72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74" name="Obdélník 73"/>
          <p:cNvSpPr>
            <a:spLocks/>
          </p:cNvSpPr>
          <p:nvPr>
            <p:custDataLst>
              <p:tags r:id="rId11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535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7" y="698701"/>
            <a:ext cx="1647644" cy="233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68" y="338418"/>
            <a:ext cx="1831678" cy="2608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2800" dirty="0"/>
              <a:t>Excelence z Vysočiny</a:t>
            </a:r>
            <a:endParaRPr lang="en-GB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05" y="3878317"/>
            <a:ext cx="1041222" cy="1562682"/>
          </a:xfrm>
          <a:prstGeom prst="rect">
            <a:avLst/>
          </a:prstGeom>
        </p:spPr>
      </p:pic>
      <p:sp>
        <p:nvSpPr>
          <p:cNvPr id="11" name="Zástupný symbol pro obsah 3"/>
          <p:cNvSpPr>
            <a:spLocks noGrp="1"/>
          </p:cNvSpPr>
          <p:nvPr>
            <p:ph sz="half" idx="4294967295"/>
            <p:custDataLst>
              <p:tags r:id="rId5"/>
            </p:custDataLst>
          </p:nvPr>
        </p:nvSpPr>
        <p:spPr>
          <a:xfrm>
            <a:off x="266700" y="1374300"/>
            <a:ext cx="4632374" cy="416814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r>
              <a:rPr lang="cs-CZ" b="1" dirty="0" smtClean="0">
                <a:solidFill>
                  <a:srgbClr val="000000"/>
                </a:solidFill>
              </a:rPr>
              <a:t>Ocenění a certifikáty za: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Bezpečnost práce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Ochranu životního prostředí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Management kvality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Export a dodávky</a:t>
            </a:r>
          </a:p>
          <a:p>
            <a:pPr lvl="1"/>
            <a:r>
              <a:rPr lang="cs-CZ" dirty="0" smtClean="0">
                <a:solidFill>
                  <a:srgbClr val="000000"/>
                </a:solidFill>
              </a:rPr>
              <a:t>Audit Rodina a zaměstnání</a:t>
            </a:r>
          </a:p>
          <a:p>
            <a:pPr lvl="1"/>
            <a:endParaRPr lang="de-DE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9012244" y="296622"/>
            <a:ext cx="1609084" cy="2290288"/>
            <a:chOff x="2141964" y="3206008"/>
            <a:chExt cx="1380474" cy="1964897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449" y="3252092"/>
              <a:ext cx="1341989" cy="1889269"/>
            </a:xfrm>
            <a:prstGeom prst="rect">
              <a:avLst/>
            </a:prstGeom>
            <a:solidFill>
              <a:srgbClr val="EDEDED"/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964" y="3206008"/>
              <a:ext cx="1379785" cy="1964897"/>
            </a:xfrm>
            <a:prstGeom prst="rect">
              <a:avLst/>
            </a:prstGeom>
          </p:spPr>
        </p:pic>
      </p:grpSp>
      <p:grpSp>
        <p:nvGrpSpPr>
          <p:cNvPr id="19" name="Skupina 18"/>
          <p:cNvGrpSpPr/>
          <p:nvPr/>
        </p:nvGrpSpPr>
        <p:grpSpPr>
          <a:xfrm>
            <a:off x="8658359" y="1998858"/>
            <a:ext cx="1648133" cy="2335057"/>
            <a:chOff x="3914035" y="3204888"/>
            <a:chExt cx="1413973" cy="2003305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161" y="3249151"/>
              <a:ext cx="1358745" cy="1912859"/>
            </a:xfrm>
            <a:prstGeom prst="rect">
              <a:avLst/>
            </a:prstGeom>
            <a:solidFill>
              <a:srgbClr val="EDEDED"/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035" y="3204888"/>
              <a:ext cx="1413973" cy="2003305"/>
            </a:xfrm>
            <a:prstGeom prst="rect">
              <a:avLst/>
            </a:prstGeom>
          </p:spPr>
        </p:pic>
      </p:grpSp>
      <p:pic>
        <p:nvPicPr>
          <p:cNvPr id="22" name="Obrázek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540" y="2519783"/>
            <a:ext cx="1583758" cy="2229633"/>
          </a:xfrm>
          <a:prstGeom prst="rect">
            <a:avLst/>
          </a:prstGeom>
          <a:solidFill>
            <a:srgbClr val="EDEDED"/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Skupina 22"/>
          <p:cNvGrpSpPr/>
          <p:nvPr/>
        </p:nvGrpSpPr>
        <p:grpSpPr>
          <a:xfrm>
            <a:off x="4076949" y="2303327"/>
            <a:ext cx="1644790" cy="2310085"/>
            <a:chOff x="5675626" y="3189026"/>
            <a:chExt cx="1411105" cy="1981879"/>
          </a:xfrm>
        </p:grpSpPr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09" y="3228502"/>
              <a:ext cx="1358745" cy="1912859"/>
            </a:xfrm>
            <a:prstGeom prst="rect">
              <a:avLst/>
            </a:prstGeom>
            <a:solidFill>
              <a:srgbClr val="EDEDED"/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626" y="3189026"/>
              <a:ext cx="1411105" cy="1981879"/>
            </a:xfrm>
            <a:prstGeom prst="rect">
              <a:avLst/>
            </a:prstGeom>
          </p:spPr>
        </p:pic>
      </p:grpSp>
      <p:pic>
        <p:nvPicPr>
          <p:cNvPr id="27" name="Obrázek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97" y="3878317"/>
            <a:ext cx="1099747" cy="1562682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15" y="3878317"/>
            <a:ext cx="1038395" cy="15626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03" y="3675257"/>
            <a:ext cx="2518239" cy="1780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73" y="3280834"/>
            <a:ext cx="1565581" cy="2213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26" name="TextovéPole 25"/>
          <p:cNvSpPr txBox="1"/>
          <p:nvPr/>
        </p:nvSpPr>
        <p:spPr>
          <a:xfrm>
            <a:off x="414867" y="5579533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Obdélník 28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30" name="Obdélník 29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671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en-US" sz="2800" dirty="0"/>
              <a:t>Partner </a:t>
            </a:r>
            <a:r>
              <a:rPr lang="cs-CZ" sz="2800" dirty="0"/>
              <a:t>pro vzdělávání</a:t>
            </a:r>
            <a:r>
              <a:rPr lang="en-US" sz="2800" dirty="0">
                <a:solidFill>
                  <a:schemeClr val="accent5"/>
                </a:solidFill>
              </a:rPr>
              <a:t/>
            </a:r>
            <a:br>
              <a:rPr lang="en-US" sz="2800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b="4950"/>
          <a:stretch/>
        </p:blipFill>
        <p:spPr>
          <a:xfrm>
            <a:off x="7421121" y="3459163"/>
            <a:ext cx="3240000" cy="1992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>
          <a:xfrm>
            <a:off x="4066478" y="3459163"/>
            <a:ext cx="3250240" cy="1982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pierung 13"/>
          <p:cNvGrpSpPr/>
          <p:nvPr/>
        </p:nvGrpSpPr>
        <p:grpSpPr>
          <a:xfrm>
            <a:off x="343613" y="1542221"/>
            <a:ext cx="2633446" cy="2858700"/>
            <a:chOff x="3833221" y="1319042"/>
            <a:chExt cx="2633446" cy="2858700"/>
          </a:xfrm>
        </p:grpSpPr>
        <p:sp>
          <p:nvSpPr>
            <p:cNvPr id="13" name="Rechteck 14"/>
            <p:cNvSpPr/>
            <p:nvPr/>
          </p:nvSpPr>
          <p:spPr>
            <a:xfrm>
              <a:off x="3833221" y="1319042"/>
              <a:ext cx="2633446" cy="26467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rgbClr val="A80163">
                <a:shade val="50000"/>
              </a:srgbClr>
            </a:lnRef>
            <a:fillRef idx="1">
              <a:srgbClr val="A80163"/>
            </a:fillRef>
            <a:effectRef idx="0">
              <a:srgbClr val="A8016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5"/>
            <p:cNvSpPr txBox="1"/>
            <p:nvPr/>
          </p:nvSpPr>
          <p:spPr>
            <a:xfrm>
              <a:off x="3833221" y="3060077"/>
              <a:ext cx="2633446" cy="1117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lnSpc>
                  <a:spcPts val="1780"/>
                </a:lnSpc>
                <a:buSzPct val="50000"/>
              </a:pPr>
              <a:r>
                <a:rPr lang="cs-CZ" sz="1400" kern="0" dirty="0" smtClean="0">
                  <a:solidFill>
                    <a:schemeClr val="accent1"/>
                  </a:solidFill>
                </a:rPr>
                <a:t>Podporujeme </a:t>
              </a:r>
              <a:r>
                <a:rPr lang="cs-CZ" sz="1400" b="1" kern="0" dirty="0" smtClean="0">
                  <a:solidFill>
                    <a:schemeClr val="accent1"/>
                  </a:solidFill>
                </a:rPr>
                <a:t>technické vzdělávání</a:t>
              </a:r>
              <a:r>
                <a:rPr lang="cs-CZ" sz="1400" kern="0" dirty="0" smtClean="0">
                  <a:solidFill>
                    <a:schemeClr val="accent1"/>
                  </a:solidFill>
                </a:rPr>
                <a:t> na úrovni základních, středních a vysokých škol. </a:t>
              </a:r>
              <a:endParaRPr lang="en-US" sz="1400" kern="0" dirty="0">
                <a:solidFill>
                  <a:schemeClr val="accent1"/>
                </a:solidFill>
              </a:endParaRPr>
            </a:p>
            <a:p>
              <a:pPr marL="252000" indent="-252000" algn="ctr">
                <a:lnSpc>
                  <a:spcPts val="1780"/>
                </a:lnSpc>
                <a:spcBef>
                  <a:spcPts val="500"/>
                </a:spcBef>
                <a:buFontTx/>
                <a:buNone/>
              </a:pPr>
              <a:endParaRPr lang="de-DE" sz="1400" dirty="0"/>
            </a:p>
          </p:txBody>
        </p:sp>
      </p:grpSp>
      <p:sp>
        <p:nvSpPr>
          <p:cNvPr id="15" name="Rechteck 17"/>
          <p:cNvSpPr/>
          <p:nvPr/>
        </p:nvSpPr>
        <p:spPr>
          <a:xfrm>
            <a:off x="7429588" y="1368687"/>
            <a:ext cx="3240000" cy="1979413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rgbClr val="A80163">
              <a:shade val="50000"/>
            </a:srgbClr>
          </a:lnRef>
          <a:fillRef idx="1">
            <a:srgbClr val="A80163"/>
          </a:fillRef>
          <a:effectRef idx="0">
            <a:srgbClr val="A8016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4524" r="7846" b="14429"/>
          <a:stretch/>
        </p:blipFill>
        <p:spPr>
          <a:xfrm>
            <a:off x="4066478" y="1362338"/>
            <a:ext cx="3240000" cy="1981534"/>
          </a:xfrm>
          <a:prstGeom prst="rect">
            <a:avLst/>
          </a:prstGeom>
        </p:spPr>
      </p:pic>
      <p:pic>
        <p:nvPicPr>
          <p:cNvPr id="17" name="Grafik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1356" r="-1"/>
          <a:stretch/>
        </p:blipFill>
        <p:spPr>
          <a:xfrm>
            <a:off x="7429588" y="1362339"/>
            <a:ext cx="3240000" cy="1981534"/>
          </a:xfrm>
          <a:prstGeom prst="rect">
            <a:avLst/>
          </a:prstGeom>
        </p:spPr>
      </p:pic>
      <p:sp>
        <p:nvSpPr>
          <p:cNvPr id="18" name="TextovéPole 21"/>
          <p:cNvSpPr txBox="1"/>
          <p:nvPr/>
        </p:nvSpPr>
        <p:spPr>
          <a:xfrm>
            <a:off x="4271320" y="1567180"/>
            <a:ext cx="898215" cy="25656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 anchor="b" anchorCtr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050" kern="0" dirty="0" smtClean="0">
                <a:solidFill>
                  <a:srgbClr val="000000"/>
                </a:solidFill>
              </a:rPr>
              <a:t>  Jihlava plant</a:t>
            </a:r>
            <a:endParaRPr kumimoji="0" lang="de-DE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/>
          <a:stretch/>
        </p:blipFill>
        <p:spPr>
          <a:xfrm>
            <a:off x="4066478" y="1340528"/>
            <a:ext cx="3240000" cy="2003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r="12803" b="7696"/>
          <a:stretch/>
        </p:blipFill>
        <p:spPr>
          <a:xfrm>
            <a:off x="7422143" y="1340528"/>
            <a:ext cx="3231472" cy="20152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64" y="2040297"/>
            <a:ext cx="1030988" cy="1030988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414867" y="5579533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Obdélník 2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24" name="Obdélník 2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682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en-US" sz="2800" dirty="0"/>
              <a:t>Partner </a:t>
            </a:r>
            <a:r>
              <a:rPr lang="cs-CZ" sz="2800" dirty="0"/>
              <a:t>pro zaměstnance</a:t>
            </a:r>
            <a:endParaRPr lang="en-US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2" b="1584"/>
          <a:stretch/>
        </p:blipFill>
        <p:spPr>
          <a:xfrm>
            <a:off x="7501467" y="3551580"/>
            <a:ext cx="3173518" cy="1977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pierung 13"/>
          <p:cNvGrpSpPr/>
          <p:nvPr/>
        </p:nvGrpSpPr>
        <p:grpSpPr>
          <a:xfrm>
            <a:off x="342477" y="1535323"/>
            <a:ext cx="2633446" cy="2876286"/>
            <a:chOff x="259078" y="2044729"/>
            <a:chExt cx="2633446" cy="2876286"/>
          </a:xfrm>
        </p:grpSpPr>
        <p:sp>
          <p:nvSpPr>
            <p:cNvPr id="12" name="Rechteck 14"/>
            <p:cNvSpPr/>
            <p:nvPr/>
          </p:nvSpPr>
          <p:spPr>
            <a:xfrm>
              <a:off x="259078" y="2044729"/>
              <a:ext cx="2633446" cy="26467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rgbClr val="A80163">
                <a:shade val="50000"/>
              </a:srgbClr>
            </a:lnRef>
            <a:fillRef idx="1">
              <a:srgbClr val="A80163"/>
            </a:fillRef>
            <a:effectRef idx="0">
              <a:srgbClr val="A8016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Bild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154" y="2647072"/>
              <a:ext cx="1556137" cy="941367"/>
            </a:xfrm>
            <a:prstGeom prst="rect">
              <a:avLst/>
            </a:prstGeom>
          </p:spPr>
        </p:pic>
        <p:sp>
          <p:nvSpPr>
            <p:cNvPr id="14" name="Textfeld 16"/>
            <p:cNvSpPr txBox="1"/>
            <p:nvPr/>
          </p:nvSpPr>
          <p:spPr>
            <a:xfrm>
              <a:off x="259078" y="3803350"/>
              <a:ext cx="2633446" cy="1117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52000" indent="-252000" algn="ctr">
                <a:lnSpc>
                  <a:spcPts val="1780"/>
                </a:lnSpc>
              </a:pPr>
              <a:r>
                <a:rPr lang="cs-CZ" sz="1400" kern="0" dirty="0" smtClean="0">
                  <a:solidFill>
                    <a:schemeClr val="accent5"/>
                  </a:solidFill>
                </a:rPr>
                <a:t>Jsme atraktivním a spolehlivým zaměstnavatelem pro naše </a:t>
              </a:r>
              <a:r>
                <a:rPr lang="cs-CZ" sz="1400" b="1" kern="0" dirty="0" smtClean="0">
                  <a:solidFill>
                    <a:schemeClr val="accent5"/>
                  </a:solidFill>
                </a:rPr>
                <a:t>zaměstnance</a:t>
              </a:r>
              <a:r>
                <a:rPr lang="cs-CZ" sz="1400" kern="0" dirty="0" smtClean="0">
                  <a:solidFill>
                    <a:schemeClr val="accent5"/>
                  </a:solidFill>
                </a:rPr>
                <a:t>. </a:t>
              </a:r>
              <a:endParaRPr lang="en-US" sz="1400" b="1" kern="0" dirty="0">
                <a:solidFill>
                  <a:schemeClr val="accent5"/>
                </a:solidFill>
              </a:endParaRPr>
            </a:p>
            <a:p>
              <a:pPr marL="252000" indent="-252000" algn="ctr">
                <a:lnSpc>
                  <a:spcPts val="1780"/>
                </a:lnSpc>
                <a:spcBef>
                  <a:spcPts val="500"/>
                </a:spcBef>
                <a:buFontTx/>
                <a:buNone/>
              </a:pPr>
              <a:endParaRPr lang="de-DE" sz="1400" dirty="0" smtClean="0"/>
            </a:p>
          </p:txBody>
        </p:sp>
      </p:grp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7"/>
          <a:stretch/>
        </p:blipFill>
        <p:spPr>
          <a:xfrm>
            <a:off x="4190810" y="3551580"/>
            <a:ext cx="3238778" cy="197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414867" y="5579533"/>
            <a:ext cx="7188200" cy="3725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8" name="Obdélník 17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19" name="Obdélník 18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10" y="1381857"/>
            <a:ext cx="3238778" cy="2072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67" y="1383827"/>
            <a:ext cx="3173518" cy="207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8476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BOSCH DIESEL s.r.o. Jihlava </a:t>
            </a:r>
            <a:endParaRPr lang="cs-CZ" noProof="1">
              <a:solidFill>
                <a:srgbClr val="000000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en-US" sz="2800" dirty="0" smtClean="0"/>
              <a:t>Partner </a:t>
            </a:r>
            <a:r>
              <a:rPr lang="cs-CZ" sz="2800" dirty="0" smtClean="0"/>
              <a:t>pro společnost</a:t>
            </a:r>
            <a:endParaRPr lang="en-US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7"/>
          <a:stretch/>
        </p:blipFill>
        <p:spPr>
          <a:xfrm>
            <a:off x="4050265" y="3462291"/>
            <a:ext cx="3272426" cy="1988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" b="3957"/>
          <a:stretch/>
        </p:blipFill>
        <p:spPr>
          <a:xfrm>
            <a:off x="4050265" y="1348416"/>
            <a:ext cx="3272426" cy="198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uppierung 4"/>
          <p:cNvGrpSpPr/>
          <p:nvPr/>
        </p:nvGrpSpPr>
        <p:grpSpPr>
          <a:xfrm>
            <a:off x="308586" y="1516895"/>
            <a:ext cx="3281280" cy="3105540"/>
            <a:chOff x="7076854" y="2044729"/>
            <a:chExt cx="3281280" cy="3105540"/>
          </a:xfrm>
        </p:grpSpPr>
        <p:sp>
          <p:nvSpPr>
            <p:cNvPr id="13" name="Rechteck 8"/>
            <p:cNvSpPr/>
            <p:nvPr/>
          </p:nvSpPr>
          <p:spPr>
            <a:xfrm>
              <a:off x="7085321" y="2044729"/>
              <a:ext cx="2633446" cy="2646729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style>
            <a:lnRef idx="2">
              <a:srgbClr val="A80163">
                <a:shade val="50000"/>
              </a:srgbClr>
            </a:lnRef>
            <a:fillRef idx="1">
              <a:srgbClr val="A80163"/>
            </a:fillRef>
            <a:effectRef idx="0">
              <a:srgbClr val="A8016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4" name="Textfeld 12"/>
            <p:cNvSpPr txBox="1"/>
            <p:nvPr/>
          </p:nvSpPr>
          <p:spPr>
            <a:xfrm>
              <a:off x="7076854" y="4032604"/>
              <a:ext cx="3281280" cy="1117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400">
                <a:lnSpc>
                  <a:spcPts val="1780"/>
                </a:lnSpc>
                <a:buSzPct val="50000"/>
              </a:pPr>
              <a:r>
                <a:rPr lang="cs-CZ" sz="1400" kern="0" dirty="0" smtClean="0">
                  <a:solidFill>
                    <a:srgbClr val="0E78C5"/>
                  </a:solidFill>
                </a:rPr>
                <a:t>Přejímáme společenskou zodpovědnost </a:t>
              </a:r>
            </a:p>
            <a:p>
              <a:pPr algn="ctr" defTabSz="914400">
                <a:lnSpc>
                  <a:spcPts val="1780"/>
                </a:lnSpc>
                <a:buSzPct val="50000"/>
              </a:pPr>
              <a:r>
                <a:rPr lang="cs-CZ" sz="1400" kern="0" dirty="0" smtClean="0">
                  <a:solidFill>
                    <a:srgbClr val="0E78C5"/>
                  </a:solidFill>
                </a:rPr>
                <a:t>za </a:t>
              </a:r>
              <a:r>
                <a:rPr lang="cs-CZ" sz="1400" b="1" kern="0" dirty="0" smtClean="0">
                  <a:solidFill>
                    <a:srgbClr val="0E78C5"/>
                  </a:solidFill>
                </a:rPr>
                <a:t>město Jihlavu  </a:t>
              </a:r>
              <a:r>
                <a:rPr lang="cs-CZ" sz="1400" kern="0" dirty="0" smtClean="0">
                  <a:solidFill>
                    <a:srgbClr val="0E78C5"/>
                  </a:solidFill>
                </a:rPr>
                <a:t>a </a:t>
              </a:r>
              <a:r>
                <a:rPr lang="cs-CZ" sz="1400" b="1" kern="0" dirty="0" smtClean="0">
                  <a:solidFill>
                    <a:srgbClr val="0E78C5"/>
                  </a:solidFill>
                </a:rPr>
                <a:t>Kraj Vysočinu</a:t>
              </a:r>
              <a:r>
                <a:rPr lang="cs-CZ" sz="1400" kern="0" dirty="0" smtClean="0">
                  <a:solidFill>
                    <a:srgbClr val="0E78C5"/>
                  </a:solidFill>
                </a:rPr>
                <a:t>. </a:t>
              </a:r>
              <a:endParaRPr lang="en-US" sz="1400" kern="0" dirty="0">
                <a:solidFill>
                  <a:srgbClr val="0E78C5"/>
                </a:solidFill>
              </a:endParaRPr>
            </a:p>
          </p:txBody>
        </p:sp>
        <p:pic>
          <p:nvPicPr>
            <p:cNvPr id="15" name="Bild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904" y="2756611"/>
              <a:ext cx="1308018" cy="728552"/>
            </a:xfrm>
            <a:prstGeom prst="rect">
              <a:avLst/>
            </a:prstGeom>
          </p:spPr>
        </p:pic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265" y="1355991"/>
            <a:ext cx="758802" cy="73186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21" y="1348416"/>
            <a:ext cx="3160888" cy="198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121" y="3462291"/>
            <a:ext cx="3160888" cy="1988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381000" y="5571067"/>
            <a:ext cx="7679267" cy="423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Obdélník 20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93090" y="5643880"/>
            <a:ext cx="9152890" cy="10795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cs-CZ" sz="600" b="1" strike="noStrike" kern="0" cap="none" normalizeH="0" baseline="0" noProof="0" dirty="0" err="1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External</a:t>
            </a:r>
            <a:r>
              <a:rPr kumimoji="0" lang="en-GB" sz="600" b="1" strike="noStrike" kern="0" cap="none" normalizeH="0" baseline="0" noProof="0" dirty="0" smtClean="0">
                <a:ln>
                  <a:noFill/>
                </a:ln>
                <a:solidFill>
                  <a:srgbClr val="D70012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 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| Powertrain Solutions | JhP/HRL-COM | 20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20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-0</a:t>
            </a:r>
            <a:r>
              <a:rPr lang="cs-CZ" sz="600" kern="0" dirty="0">
                <a:solidFill>
                  <a:srgbClr val="000000"/>
                </a:solidFill>
                <a:latin typeface="Bosch Office Sans" panose="020B0604020202020204" pitchFamily="34" charset="-18"/>
              </a:rPr>
              <a:t>8</a:t>
            </a:r>
            <a:r>
              <a:rPr kumimoji="0" lang="en-GB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-</a:t>
            </a:r>
            <a:r>
              <a:rPr kumimoji="0" lang="cs-CZ" sz="600" strike="noStrike" kern="0" cap="none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sch Office Sans" panose="020B0604020202020204" pitchFamily="34" charset="-18"/>
                <a:ea typeface="+mn-ea"/>
                <a:cs typeface="+mn-cs"/>
              </a:rPr>
              <a:t>31</a:t>
            </a:r>
            <a:endParaRPr kumimoji="0" lang="en-GB" sz="600" strike="noStrike" kern="0" cap="none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 panose="020B0604020202020204" pitchFamily="34" charset="-18"/>
              <a:ea typeface="+mn-ea"/>
              <a:cs typeface="+mn-cs"/>
            </a:endParaRPr>
          </a:p>
        </p:txBody>
      </p:sp>
      <p:sp>
        <p:nvSpPr>
          <p:cNvPr id="22" name="Obdélník 2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593090" y="5758180"/>
            <a:ext cx="9152890" cy="21590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3F136C"/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lIns="0" tIns="0" rIns="0" bIns="0" rtlCol="0" anchor="t"/>
          <a:lstStyle/>
          <a:p>
            <a:pPr marL="0" marR="0" indent="0" defTabSz="914400" eaLnBrk="1" fontAlgn="auto" latinLnBrk="0" hangingPunct="1">
              <a:lnSpc>
                <a:spcPct val="107000"/>
              </a:lnSpc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© Robert Bosch GmbH 20</a:t>
            </a:r>
            <a:r>
              <a:rPr kumimoji="0" lang="cs-CZ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20</a:t>
            </a:r>
            <a:r>
              <a:rPr kumimoji="0" lang="en-US" sz="600" b="0" i="0" u="none" strike="noStrike" kern="0" cap="none" normalizeH="0" baseline="0" noProof="0" dirty="0" smtClean="0">
                <a:ln>
                  <a:noFill/>
                </a:ln>
                <a:solidFill>
                  <a:srgbClr val="B2B3B5"/>
                </a:solidFill>
                <a:effectLst/>
                <a:uLnTx/>
                <a:uFillTx/>
                <a:latin typeface="Bosch Office Sans"/>
                <a:ea typeface="+mn-ea"/>
                <a:cs typeface="+mn-cs"/>
              </a:rPr>
              <a:t>. All rights reserved, also regarding any disposal, exploitation, reproduction, editing, distribution, as well as in the event of applications for industrial property rights.</a:t>
            </a:r>
            <a:endParaRPr kumimoji="0" lang="en-GB" sz="600" b="0" i="0" u="none" strike="noStrike" kern="0" cap="none" normalizeH="0" baseline="0" noProof="0" dirty="0" smtClean="0">
              <a:ln>
                <a:noFill/>
              </a:ln>
              <a:solidFill>
                <a:srgbClr val="B2B3B5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6158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marR="0" defTabSz="914400" eaLnBrk="1" fontAlgn="auto" latinLnBrk="0" hangingPunct="1">
              <a:lnSpc>
                <a:spcPct val="89000"/>
              </a:lnSpc>
              <a:buClrTx/>
              <a:buSzTx/>
              <a:buFontTx/>
              <a:buNone/>
              <a:tabLst/>
            </a:pPr>
            <a:r>
              <a:rPr kumimoji="0" lang="de-DE" sz="2800" b="0" i="0" u="none" strike="noStrike" kern="0" cap="none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Titel des Kapitels</a:t>
            </a:r>
            <a:endParaRPr kumimoji="0" lang="de-DE" sz="2800" b="0" i="0" u="none" strike="noStrike" kern="0" cap="none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1" name="Bild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0566"/>
          <a:stretch/>
        </p:blipFill>
        <p:spPr>
          <a:xfrm>
            <a:off x="-1" y="0"/>
            <a:ext cx="10969060" cy="6170612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379766" y="536707"/>
            <a:ext cx="9690064" cy="2231258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/>
            </a:ext>
          </a:extLst>
        </p:spPr>
        <p:txBody>
          <a:bodyPr wrap="square" lIns="0" tIns="0" rIns="0" bIns="0" anchor="t">
            <a:noAutofit/>
          </a:bodyPr>
          <a:lstStyle>
            <a:lvl1pPr algn="l" defTabSz="822716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1800" b="0" i="0" u="none" kern="1200">
                <a:solidFill>
                  <a:schemeClr val="tx1"/>
                </a:solidFill>
                <a:latin typeface="Bosch Office Sans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de-DE" sz="4600" i="1" cap="all" dirty="0" smtClean="0">
                <a:solidFill>
                  <a:srgbClr val="FFFFFF"/>
                </a:solidFill>
              </a:rPr>
              <a:t> </a:t>
            </a:r>
            <a:r>
              <a:rPr lang="cs-CZ" sz="4600" i="1" dirty="0" smtClean="0">
                <a:solidFill>
                  <a:srgbClr val="FFFFFF"/>
                </a:solidFill>
              </a:rPr>
              <a:t>BOSCH DIESEL s.r.o. Jihlava</a:t>
            </a:r>
          </a:p>
          <a:p>
            <a:pPr>
              <a:lnSpc>
                <a:spcPct val="89000"/>
              </a:lnSpc>
              <a:spcBef>
                <a:spcPts val="0"/>
              </a:spcBef>
            </a:pPr>
            <a:endParaRPr lang="cs-CZ" sz="4600" i="1" dirty="0">
              <a:solidFill>
                <a:srgbClr val="FFFFFF"/>
              </a:solidFill>
            </a:endParaRPr>
          </a:p>
          <a:p>
            <a:pPr>
              <a:lnSpc>
                <a:spcPct val="89000"/>
              </a:lnSpc>
              <a:spcBef>
                <a:spcPts val="0"/>
              </a:spcBef>
            </a:pPr>
            <a:endParaRPr lang="cs-CZ" sz="4600" i="1" cap="all" dirty="0" smtClean="0">
              <a:solidFill>
                <a:srgbClr val="FFFFFF"/>
              </a:solidFill>
            </a:endParaRPr>
          </a:p>
          <a:p>
            <a:pPr>
              <a:lnSpc>
                <a:spcPct val="89000"/>
              </a:lnSpc>
              <a:spcBef>
                <a:spcPts val="0"/>
              </a:spcBef>
            </a:pPr>
            <a:endParaRPr lang="cs-CZ" sz="4600" i="1" cap="all" dirty="0">
              <a:solidFill>
                <a:srgbClr val="FFFFFF"/>
              </a:solidFill>
            </a:endParaRPr>
          </a:p>
          <a:p>
            <a:pPr>
              <a:lnSpc>
                <a:spcPct val="89000"/>
              </a:lnSpc>
              <a:spcBef>
                <a:spcPts val="0"/>
              </a:spcBef>
            </a:pPr>
            <a:endParaRPr lang="cs-CZ" sz="4600" i="1" cap="all" dirty="0" smtClean="0">
              <a:solidFill>
                <a:srgbClr val="FFFFFF"/>
              </a:solidFill>
            </a:endParaRPr>
          </a:p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4600" i="1" cap="all" dirty="0" smtClean="0">
                <a:solidFill>
                  <a:srgbClr val="FFFFFF"/>
                </a:solidFill>
              </a:rPr>
              <a:t>SILNÝ PARTNER </a:t>
            </a:r>
          </a:p>
          <a:p>
            <a:pPr>
              <a:lnSpc>
                <a:spcPct val="89000"/>
              </a:lnSpc>
              <a:spcBef>
                <a:spcPts val="0"/>
              </a:spcBef>
            </a:pPr>
            <a:r>
              <a:rPr lang="cs-CZ" sz="4600" i="1" cap="all" dirty="0" smtClean="0">
                <a:solidFill>
                  <a:srgbClr val="FFFFFF"/>
                </a:solidFill>
              </a:rPr>
              <a:t>PRO Kraj Vysočina</a:t>
            </a:r>
            <a:endParaRPr lang="en-US" sz="4600" i="1" cap="all" noProof="1">
              <a:solidFill>
                <a:srgbClr val="FFFFFF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050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G1_D2_169.PNG" val="image1.png"/>
  <p:tag name="RIGHT_D2.PNG" val="image3.png"/>
  <p:tag name="BG2_D2_169.PNG" val="image4.png"/>
  <p:tag name="SWITCH_BG1_D2_169.JPG" val="image5.png"/>
  <p:tag name="BOTTOM_D2_169.PNG" val="image6.png"/>
  <p:tag name="LOGO2_D2.PNG" val="image7.png"/>
  <p:tag name="BG3_D2_169.PNG" val="image9.png"/>
  <p:tag name="SWITCH_BG2_D2_169.JPG" val="image8.png"/>
  <p:tag name="LOGO1_D2.PNG" val="image2.png"/>
  <p:tag name="MLTEMPLATEVERSION" val="1.0"/>
  <p:tag name="SAXMLTEMPLATE" val="presentation_169"/>
  <p:tag name="SAXMLCOMPANYNAME" val="bosch"/>
  <p:tag name="TITLEMASTERCOLORSETGROUPCLASSNAME" val="ColorSetGroup3"/>
  <p:tag name="SLIDEMASTERCOLORSETGROUPCLASSNAME" val="ColorSetGroup3"/>
  <p:tag name="SAX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STYLENAME" val="Bodystyle"/>
  <p:tag name="COLORSETGROUPCLASSNAME" val="ColorSetGroup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GROUPCLASSNAME" val="ColorSetGroup3"/>
  <p:tag name="COLORSETCLASSNAME" val="ColorSet2"/>
  <p:tag name="SAXCONVERTED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FIELDS" val="CHAPTER;"/>
  <p:tag name="COLORSETGROUPCLASSNAME" val="ColorSetGroup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ETGROUPCLASSNAME" val="ColorSetGroup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old6"/>
  <p:tag name="FONT2" val="Reg6"/>
  <p:tag name="FONT3" val="Reg6"/>
  <p:tag name="FONTSETCLASSNAME" val="FontSet1"/>
  <p:tag name="FONTCOLOR" val="Red"/>
  <p:tag name="FONTCOLOR2" val="Black"/>
  <p:tag name="FONTCOLOR3" val="Black"/>
  <p:tag name="FONTCOLOR4" val="Black"/>
  <p:tag name="RUNS.FONT" val="4"/>
  <p:tag name="COLORS" val="-2;-2;-2;-2;Red;-2"/>
  <p:tag name="COLORSETCLASSNAME" val="ColorSet1"/>
  <p:tag name="SCRIPT" val="1"/>
  <p:tag name="FIELDS" val="CONF;DPT;DATE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1OnSlides"/>
  <p:tag name="SHAPECLASSPROTECTIONTYPE" val="6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Reg6"/>
  <p:tag name="FONTSETCLASSNAME" val="FontSet1"/>
  <p:tag name="FONTCOLOR" val="Black"/>
  <p:tag name="FONTCOLOR2" val="LightGray"/>
  <p:tag name="FONTCOLOR3" val="LightGray"/>
  <p:tag name="RUNS.FONT" val="3"/>
  <p:tag name="COLORS" val="-2;-2;-2;-2;Black;-2"/>
  <p:tag name="COLORSETCLASSNAME" val="ColorSet1"/>
  <p:tag name="SCRIPT" val="1"/>
  <p:tag name="FIELDS" val="REM_ABL;COPY;"/>
  <p:tag name="MLI" val="1"/>
  <p:tag name="SHAPESETGROUPCLASSNAME" val="ShapeSetGroup1"/>
  <p:tag name="SHAPESETCLASSNAME" val="Object"/>
  <p:tag name="COLORSETGROUPCLASSNAME" val="ColorSetGroup4"/>
  <p:tag name="FONTSETGROUPCLASSNAME" val="FontSetGroup1"/>
  <p:tag name="SHAPECLASSNAME" val="FooterLine2OnSlides"/>
  <p:tag name="SHAPECLASSPROTECTIONTYPE" val="63"/>
</p:tagLst>
</file>

<file path=ppt/theme/theme1.xml><?xml version="1.0" encoding="utf-8"?>
<a:theme xmlns:a="http://schemas.openxmlformats.org/drawingml/2006/main" name="Bosch NG">
  <a:themeElements>
    <a:clrScheme name="Bosch Dark Blue">
      <a:dk1>
        <a:sysClr val="windowText" lastClr="000000"/>
      </a:dk1>
      <a:lt1>
        <a:sysClr val="window" lastClr="FFFFFF"/>
      </a:lt1>
      <a:dk2>
        <a:srgbClr val="424C58"/>
      </a:dk2>
      <a:lt2>
        <a:srgbClr val="B2B3B5"/>
      </a:lt2>
      <a:accent1>
        <a:srgbClr val="08427E"/>
      </a:accent1>
      <a:accent2>
        <a:srgbClr val="6D9ABC"/>
      </a:accent2>
      <a:accent3>
        <a:srgbClr val="B2B3B5"/>
      </a:accent3>
      <a:accent4>
        <a:srgbClr val="424C58"/>
      </a:accent4>
      <a:accent5>
        <a:srgbClr val="3F136C"/>
      </a:accent5>
      <a:accent6>
        <a:srgbClr val="967CB1"/>
      </a:accent6>
      <a:hlink>
        <a:srgbClr val="738CB4"/>
      </a:hlink>
      <a:folHlink>
        <a:srgbClr val="B0BBD0"/>
      </a:folHlink>
    </a:clrScheme>
    <a:fontScheme name="Bosch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3F136C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defTabSz="914400" eaLnBrk="1" fontAlgn="auto" latinLnBrk="0" hangingPunct="1">
          <a:lnSpc>
            <a:spcPts val="23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1.pptx" id="{6D85BA78-7D2F-4CC1-B852-648408ADA362}" vid="{9DE09E84-564A-4D2B-9055-A5F85BDDC28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2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3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4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5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6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7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8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ppt/theme/themeOverride9.xml><?xml version="1.0" encoding="utf-8"?>
<a:themeOverride xmlns:a="http://schemas.openxmlformats.org/drawingml/2006/main">
  <a:clrScheme name="Bosch Dark Blue">
    <a:dk1>
      <a:sysClr val="windowText" lastClr="000000"/>
    </a:dk1>
    <a:lt1>
      <a:sysClr val="window" lastClr="FFFFFF"/>
    </a:lt1>
    <a:dk2>
      <a:srgbClr val="424C58"/>
    </a:dk2>
    <a:lt2>
      <a:srgbClr val="B2B3B5"/>
    </a:lt2>
    <a:accent1>
      <a:srgbClr val="08427E"/>
    </a:accent1>
    <a:accent2>
      <a:srgbClr val="6D9ABC"/>
    </a:accent2>
    <a:accent3>
      <a:srgbClr val="B2B3B5"/>
    </a:accent3>
    <a:accent4>
      <a:srgbClr val="424C58"/>
    </a:accent4>
    <a:accent5>
      <a:srgbClr val="3F136C"/>
    </a:accent5>
    <a:accent6>
      <a:srgbClr val="967CB1"/>
    </a:accent6>
    <a:hlink>
      <a:srgbClr val="738CB4"/>
    </a:hlink>
    <a:folHlink>
      <a:srgbClr val="B0BB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axML>
  <saxMLTemplate>presentation_169</saxMLTemplate>
  <Variablen>
    <Variable>
      <Name>attachmentremark</Name>
      <OrgInhalt/>
      <Wert/>
      <Platzhalter>False</Platzhalter>
      <DocDatenDialog>True</DocDatenDialog>
      <Label>Attachment</Label>
      <FrageVar>False</FrageVar>
      <Prefix/>
      <Suffix/>
      <WegfallVar/>
      <MussFeld>False</MussFeld>
      <InDokument>True</InDokument>
      <Sektion>Rectangle7</Sektion>
      <Reihenfolge>0</Reihenfolge>
    </Variable>
    <Variable>
      <Name>departmentshort</Name>
      <OrgInhalt>JhP/HRL-COM</OrgInhalt>
      <Wert>JhP/HRL-COM</Wert>
      <Platzhalter>False</Platzhalter>
      <DocDatenDialog>True</DocDatenDialog>
      <Label>Authoring</Label>
      <FrageVar>False</FrageVar>
      <Prefix/>
      <Suffix/>
      <WegfallVar/>
      <MussFeld>False</MussFeld>
      <Trenner>
        <VariableVor>confidentiality</VariableVor>
        <VariableVor>businessunit</VariableVor>
        <Zwischen> | </Zwischen>
        <VariableNach>departmentshort</VariableNach>
      </Trenner>
      <InDokument>True</InDokument>
      <Sektion>Bosch_footer_1</Sektion>
      <Reihenfolge/>
    </Variable>
    <Variable>
      <Name>confidentiality</Name>
      <OrgInhalt>Internal</OrgInhalt>
      <Wert>Internal</Wert>
      <Platzhalter>False</Platzhalter>
      <DocDatenDialog>True</DocDatenDialog>
      <Label>Notation of confidentiality</Label>
      <FrageVar>False</FrageVar>
      <Prefix/>
      <Suffix/>
      <WegfallVar/>
      <ComboBox>
        <Option>Internal</Option>
        <Option>Confidential</Option>
        <Option>Strictly confidential</Option>
        <Option/>
      </ComboBox>
      <MussFeld>False</MussFeld>
      <InDokument>True</InDokument>
      <Sektion>Bosch_footer_1</Sektion>
      <Reihenfolge>0</Reihenfolge>
    </Variable>
    <Variable>
      <Name>copyright</Name>
      <OrgInhalt>© Robert Bosch GmbH 2018. All rights reserved, also regarding any disposal, exploitation, reproduction, editing, distribution, as well as in the event of applications for industrial property rights.</OrgInhalt>
      <Wert>© Robert Bosch GmbH 2018. All rights reserved, also regarding any disposal, exploitation, reproduction, editing, distribution, as well as in the event of applications for industrial property rights.</Wert>
      <Platzhalter>False</Platzhalter>
      <DocDatenDialog>False</DocDatenDialog>
      <Label>$tr_copyright$</Label>
      <FrageVar>False</FrageVar>
      <Prefix/>
      <Suffix/>
      <WegfallVar/>
      <MussFeld>False</MussFeld>
      <Trenner>
        <VariableVor>repositoryremark</VariableVor>
        <Zwischen>&lt;br&gt;</Zwischen>
        <VariableNach>copyright</VariableNach>
      </Trenner>
      <InDokument>True</InDokument>
      <Sektion>Bosch_footer_2</Sektion>
      <Reihenfolge/>
    </Variable>
    <Variable>
      <Name>dateformat</Name>
      <OrgInhalt>2019-02-22</OrgInhalt>
      <Wert>2020-02-22</Wert>
      <Platzhalter>False</Platzhalter>
      <DocDatenDialog>True</DocDatenDialog>
      <Label>Date</Label>
      <FrageVar>False</FrageVar>
      <Prefix/>
      <Suffix/>
      <WegfallVar/>
      <MussFeld>False</MussFeld>
      <Trenner>
        <VariableVor>departmentshort</VariableVor>
        <VariableVor>confidentiality</VariableVor>
        <VariableVor>businessunit</VariableVor>
        <Zwischen> | </Zwischen>
        <VariableNach>dateformat</VariableNach>
      </Trenner>
      <InDokument>True</InDokument>
      <Sektion>Bosch_footer_1</Sektion>
      <Reihenfolge>0</Reihenfolge>
    </Variable>
    <Variable>
      <Name>businessunit</Name>
      <OrgInhalt>Powertrain Solutions</OrgInhalt>
      <Wert>Powertrain Solutions</Wert>
      <Platzhalter>False</Platzhalter>
      <DocDatenDialog>False</DocDatenDialog>
      <Label>$tr_businessunit$</Label>
      <FrageVar>False</FrageVar>
      <Prefix/>
      <Suffix/>
      <WegfallVar/>
      <MussFeld>False</MussFeld>
      <Trenner>
        <VariableVor>confidentiality</VariableVor>
        <Zwischen> | </Zwischen>
        <VariableNach>businessunit</VariableNach>
      </Trenner>
      <InDokument>True</InDokument>
      <Sektion>Bosch_footer_1</Sektion>
      <Reihenfolge>0</Reihenfolge>
    </Variable>
    <Variable>
      <Name>repositoryremark</Name>
      <OrgInhalt/>
      <Wert/>
      <Platzhalter>False</Platzhalter>
      <DocDatenDialog>True</DocDatenDialog>
      <Label>Filing note</Label>
      <FrageVar>False</FrageVar>
      <Prefix/>
      <Suffix/>
      <WegfallVar/>
      <MussFeld>False</MussFeld>
      <InDokument>True</InDokument>
      <Sektion>Bosch_footer_2</Sektion>
      <Reihenfolge>0</Reihenfolge>
    </Variable>
  </Variablen>
</saxML>
</file>

<file path=customXml/item2.xml><?xml version="1.0" encoding="utf-8"?>
<sax_ColorSelect>
  <Line>
    <Color val="D70012"/>
    <Color val="EA6876"/>
    <Color val="a80163"/>
    <Color val="D067AD"/>
    <Color val="3f136c"/>
    <Color val="967CB1"/>
    <Color val="08427e"/>
    <Color val="6D9ABC"/>
    <Color val="0e78c5"/>
    <Color val="6FB9E2"/>
    <Color val="1399a0"/>
    <Color val="6FC9CC"/>
    <Color val="67b419"/>
    <Color val="AEDB7D"/>
    <Color val="0a5139"/>
    <Color val="6EA293"/>
    <Color val="999FA6"/>
    <Color val="D7D7D7"/>
    <Color val="000000"/>
    <Color val="FFFFFF"/>
  </Line>
</sax_ColorSelect>
</file>

<file path=customXml/itemProps1.xml><?xml version="1.0" encoding="utf-8"?>
<ds:datastoreItem xmlns:ds="http://schemas.openxmlformats.org/officeDocument/2006/customXml" ds:itemID="{175678D8-5375-4EA1-9B06-2E20FDFDBBAB}">
  <ds:schemaRefs/>
</ds:datastoreItem>
</file>

<file path=customXml/itemProps2.xml><?xml version="1.0" encoding="utf-8"?>
<ds:datastoreItem xmlns:ds="http://schemas.openxmlformats.org/officeDocument/2006/customXml" ds:itemID="{304CF217-3C90-4AA0-B541-CE45F9BD305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719</Words>
  <Application>Microsoft Office PowerPoint</Application>
  <PresentationFormat>Vlastní</PresentationFormat>
  <Paragraphs>105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7" baseType="lpstr">
      <vt:lpstr>Microsoft YaHei</vt:lpstr>
      <vt:lpstr>Arial</vt:lpstr>
      <vt:lpstr>Bosch Office Sans</vt:lpstr>
      <vt:lpstr>Calibri</vt:lpstr>
      <vt:lpstr>Geneva</vt:lpstr>
      <vt:lpstr>Times New Roman</vt:lpstr>
      <vt:lpstr>Wingdings 3</vt:lpstr>
      <vt:lpstr>Bosch NG</vt:lpstr>
      <vt:lpstr>Prezentace aplikace PowerPoint</vt:lpstr>
      <vt:lpstr>Dieselové produkty pro osobní a nákladní auta, off-highway</vt:lpstr>
      <vt:lpstr>Jeden z největších závodů obchodní divize Powertrain Solutions </vt:lpstr>
      <vt:lpstr>Největší výrobce dieselových čerpadel a railů firmy Bosch/export</vt:lpstr>
      <vt:lpstr>Excelence z Vysočiny</vt:lpstr>
      <vt:lpstr>Partner pro vzdělávání </vt:lpstr>
      <vt:lpstr>Partner pro zaměstnance</vt:lpstr>
      <vt:lpstr>Partner pro společnost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Borkova Ivana (JhP/OFE-C)</dc:creator>
  <cp:lastModifiedBy>Kolar Mojmir (JhP/HRL-COM)</cp:lastModifiedBy>
  <cp:revision>254</cp:revision>
  <dcterms:created xsi:type="dcterms:W3CDTF">2018-01-19T09:06:36Z</dcterms:created>
  <dcterms:modified xsi:type="dcterms:W3CDTF">2020-08-31T10:47:01Z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ttachmentremark">
    <vt:lpwstr>$attachmentremark$</vt:lpwstr>
  </property>
  <property fmtid="{D5CDD505-2E9C-101B-9397-08002B2CF9AE}" pid="3" name="confidentiality">
    <vt:lpwstr>$confidentiality_internal$</vt:lpwstr>
  </property>
  <property fmtid="{D5CDD505-2E9C-101B-9397-08002B2CF9AE}" pid="4" name="copyright">
    <vt:lpwstr>$copyright$</vt:lpwstr>
  </property>
  <property fmtid="{D5CDD505-2E9C-101B-9397-08002B2CF9AE}" pid="5" name="dateformat">
    <vt:lpwstr>$dateformat$</vt:lpwstr>
  </property>
  <property fmtid="{D5CDD505-2E9C-101B-9397-08002B2CF9AE}" pid="6" name="businessunit">
    <vt:lpwstr>$businessunit$</vt:lpwstr>
  </property>
  <property fmtid="{D5CDD505-2E9C-101B-9397-08002B2CF9AE}" pid="7" name="repositoryremark">
    <vt:lpwstr>$repositoryremark$</vt:lpwstr>
  </property>
</Properties>
</file>