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256" r:id="rId6"/>
    <p:sldId id="335" r:id="rId7"/>
    <p:sldId id="277" r:id="rId8"/>
    <p:sldId id="279" r:id="rId9"/>
    <p:sldId id="265" r:id="rId10"/>
    <p:sldId id="282" r:id="rId11"/>
    <p:sldId id="283" r:id="rId12"/>
    <p:sldId id="266" r:id="rId13"/>
    <p:sldId id="329" r:id="rId14"/>
    <p:sldId id="267" r:id="rId15"/>
    <p:sldId id="260" r:id="rId16"/>
    <p:sldId id="334" r:id="rId17"/>
    <p:sldId id="332" r:id="rId18"/>
    <p:sldId id="330" r:id="rId19"/>
    <p:sldId id="320" r:id="rId20"/>
    <p:sldId id="295" r:id="rId21"/>
    <p:sldId id="336" r:id="rId22"/>
    <p:sldId id="308" r:id="rId23"/>
    <p:sldId id="337" r:id="rId24"/>
    <p:sldId id="275" r:id="rId25"/>
    <p:sldId id="258" r:id="rId26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56"/>
    <a:srgbClr val="BF3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D03E5A-2EC1-4735-A231-70505EB6DBEF}" v="30" dt="2022-04-20T11:55:15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15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čík Jaroslav,MUDr." userId="88c6b17e-f0ed-4ce5-b95c-653986ab00f7" providerId="ADAL" clId="{EBD03E5A-2EC1-4735-A231-70505EB6DBEF}"/>
    <pc:docChg chg="undo custSel mod addSld delSld modSld">
      <pc:chgData name="Točík Jaroslav,MUDr." userId="88c6b17e-f0ed-4ce5-b95c-653986ab00f7" providerId="ADAL" clId="{EBD03E5A-2EC1-4735-A231-70505EB6DBEF}" dt="2022-04-21T04:37:13.419" v="674" actId="20577"/>
      <pc:docMkLst>
        <pc:docMk/>
      </pc:docMkLst>
      <pc:sldChg chg="delSp modSp mod">
        <pc:chgData name="Točík Jaroslav,MUDr." userId="88c6b17e-f0ed-4ce5-b95c-653986ab00f7" providerId="ADAL" clId="{EBD03E5A-2EC1-4735-A231-70505EB6DBEF}" dt="2022-04-21T04:36:33.119" v="657" actId="20577"/>
        <pc:sldMkLst>
          <pc:docMk/>
          <pc:sldMk cId="0" sldId="260"/>
        </pc:sldMkLst>
        <pc:spChg chg="mod">
          <ac:chgData name="Točík Jaroslav,MUDr." userId="88c6b17e-f0ed-4ce5-b95c-653986ab00f7" providerId="ADAL" clId="{EBD03E5A-2EC1-4735-A231-70505EB6DBEF}" dt="2022-04-21T04:36:30.896" v="656" actId="20577"/>
          <ac:spMkLst>
            <pc:docMk/>
            <pc:sldMk cId="0" sldId="260"/>
            <ac:spMk id="21506" creationId="{00000000-0000-0000-0000-000000000000}"/>
          </ac:spMkLst>
        </pc:spChg>
        <pc:spChg chg="mod">
          <ac:chgData name="Točík Jaroslav,MUDr." userId="88c6b17e-f0ed-4ce5-b95c-653986ab00f7" providerId="ADAL" clId="{EBD03E5A-2EC1-4735-A231-70505EB6DBEF}" dt="2022-04-21T04:36:33.119" v="657" actId="20577"/>
          <ac:spMkLst>
            <pc:docMk/>
            <pc:sldMk cId="0" sldId="260"/>
            <ac:spMk id="21507" creationId="{00000000-0000-0000-0000-000000000000}"/>
          </ac:spMkLst>
        </pc:spChg>
        <pc:picChg chg="del">
          <ac:chgData name="Točík Jaroslav,MUDr." userId="88c6b17e-f0ed-4ce5-b95c-653986ab00f7" providerId="ADAL" clId="{EBD03E5A-2EC1-4735-A231-70505EB6DBEF}" dt="2022-04-20T04:59:13.948" v="0" actId="21"/>
          <ac:picMkLst>
            <pc:docMk/>
            <pc:sldMk cId="0" sldId="260"/>
            <ac:picMk id="21509" creationId="{00000000-0000-0000-0000-000000000000}"/>
          </ac:picMkLst>
        </pc:picChg>
      </pc:sldChg>
      <pc:sldChg chg="addSp delSp modSp del mod">
        <pc:chgData name="Točík Jaroslav,MUDr." userId="88c6b17e-f0ed-4ce5-b95c-653986ab00f7" providerId="ADAL" clId="{EBD03E5A-2EC1-4735-A231-70505EB6DBEF}" dt="2022-04-20T05:27:59.922" v="336" actId="2696"/>
        <pc:sldMkLst>
          <pc:docMk/>
          <pc:sldMk cId="0" sldId="273"/>
        </pc:sldMkLst>
        <pc:spChg chg="add mod">
          <ac:chgData name="Točík Jaroslav,MUDr." userId="88c6b17e-f0ed-4ce5-b95c-653986ab00f7" providerId="ADAL" clId="{EBD03E5A-2EC1-4735-A231-70505EB6DBEF}" dt="2022-04-20T05:25:13.716" v="296" actId="21"/>
          <ac:spMkLst>
            <pc:docMk/>
            <pc:sldMk cId="0" sldId="273"/>
            <ac:spMk id="3" creationId="{36F7B713-C304-4303-A35A-E3934136C367}"/>
          </ac:spMkLst>
        </pc:spChg>
        <pc:picChg chg="del">
          <ac:chgData name="Točík Jaroslav,MUDr." userId="88c6b17e-f0ed-4ce5-b95c-653986ab00f7" providerId="ADAL" clId="{EBD03E5A-2EC1-4735-A231-70505EB6DBEF}" dt="2022-04-20T05:25:13.716" v="296" actId="21"/>
          <ac:picMkLst>
            <pc:docMk/>
            <pc:sldMk cId="0" sldId="273"/>
            <ac:picMk id="16387" creationId="{00000000-0000-0000-0000-000000000000}"/>
          </ac:picMkLst>
        </pc:picChg>
      </pc:sldChg>
      <pc:sldChg chg="addSp modSp mod">
        <pc:chgData name="Točík Jaroslav,MUDr." userId="88c6b17e-f0ed-4ce5-b95c-653986ab00f7" providerId="ADAL" clId="{EBD03E5A-2EC1-4735-A231-70505EB6DBEF}" dt="2022-04-20T04:59:42.441" v="3" actId="14100"/>
        <pc:sldMkLst>
          <pc:docMk/>
          <pc:sldMk cId="3193695659" sldId="279"/>
        </pc:sldMkLst>
        <pc:picChg chg="add mod">
          <ac:chgData name="Točík Jaroslav,MUDr." userId="88c6b17e-f0ed-4ce5-b95c-653986ab00f7" providerId="ADAL" clId="{EBD03E5A-2EC1-4735-A231-70505EB6DBEF}" dt="2022-04-20T04:59:42.441" v="3" actId="14100"/>
          <ac:picMkLst>
            <pc:docMk/>
            <pc:sldMk cId="3193695659" sldId="279"/>
            <ac:picMk id="4" creationId="{0B199087-AAF0-4A0B-8519-8EF16B86A0EA}"/>
          </ac:picMkLst>
        </pc:picChg>
      </pc:sldChg>
      <pc:sldChg chg="addSp delSp modSp mod modTransition modClrScheme chgLayout">
        <pc:chgData name="Točík Jaroslav,MUDr." userId="88c6b17e-f0ed-4ce5-b95c-653986ab00f7" providerId="ADAL" clId="{EBD03E5A-2EC1-4735-A231-70505EB6DBEF}" dt="2022-04-20T11:46:30.686" v="366" actId="114"/>
        <pc:sldMkLst>
          <pc:docMk/>
          <pc:sldMk cId="669286438" sldId="308"/>
        </pc:sldMkLst>
        <pc:spChg chg="mod ord modVis">
          <ac:chgData name="Točík Jaroslav,MUDr." userId="88c6b17e-f0ed-4ce5-b95c-653986ab00f7" providerId="ADAL" clId="{EBD03E5A-2EC1-4735-A231-70505EB6DBEF}" dt="2022-04-20T11:40:48.825" v="348" actId="26606"/>
          <ac:spMkLst>
            <pc:docMk/>
            <pc:sldMk cId="669286438" sldId="308"/>
            <ac:spMk id="2" creationId="{51EDE34C-63F1-437F-A853-2B8D85394441}"/>
          </ac:spMkLst>
        </pc:spChg>
        <pc:spChg chg="add mod">
          <ac:chgData name="Točík Jaroslav,MUDr." userId="88c6b17e-f0ed-4ce5-b95c-653986ab00f7" providerId="ADAL" clId="{EBD03E5A-2EC1-4735-A231-70505EB6DBEF}" dt="2022-04-20T11:45:23.539" v="362" actId="1076"/>
          <ac:spMkLst>
            <pc:docMk/>
            <pc:sldMk cId="669286438" sldId="308"/>
            <ac:spMk id="6" creationId="{D0702077-16C0-4064-9D8F-B634EC97128E}"/>
          </ac:spMkLst>
        </pc:spChg>
        <pc:spChg chg="add mod">
          <ac:chgData name="Točík Jaroslav,MUDr." userId="88c6b17e-f0ed-4ce5-b95c-653986ab00f7" providerId="ADAL" clId="{EBD03E5A-2EC1-4735-A231-70505EB6DBEF}" dt="2022-04-20T11:46:30.686" v="366" actId="114"/>
          <ac:spMkLst>
            <pc:docMk/>
            <pc:sldMk cId="669286438" sldId="308"/>
            <ac:spMk id="7" creationId="{E9C90A0F-C1A8-430D-BCA0-17C9C3C53C64}"/>
          </ac:spMkLst>
        </pc:spChg>
        <pc:spChg chg="add mod">
          <ac:chgData name="Točík Jaroslav,MUDr." userId="88c6b17e-f0ed-4ce5-b95c-653986ab00f7" providerId="ADAL" clId="{EBD03E5A-2EC1-4735-A231-70505EB6DBEF}" dt="2022-04-20T11:40:48.825" v="348" actId="26606"/>
          <ac:spMkLst>
            <pc:docMk/>
            <pc:sldMk cId="669286438" sldId="308"/>
            <ac:spMk id="75" creationId="{F376877C-778E-3337-8F34-B236A58E3735}"/>
          </ac:spMkLst>
        </pc:spChg>
        <pc:picChg chg="del">
          <ac:chgData name="Točík Jaroslav,MUDr." userId="88c6b17e-f0ed-4ce5-b95c-653986ab00f7" providerId="ADAL" clId="{EBD03E5A-2EC1-4735-A231-70505EB6DBEF}" dt="2022-04-20T11:39:30.684" v="338" actId="478"/>
          <ac:picMkLst>
            <pc:docMk/>
            <pc:sldMk cId="669286438" sldId="308"/>
            <ac:picMk id="3" creationId="{7B84E2C7-7F60-4577-BF07-6F9B79FFABDE}"/>
          </ac:picMkLst>
        </pc:picChg>
        <pc:picChg chg="add del">
          <ac:chgData name="Točík Jaroslav,MUDr." userId="88c6b17e-f0ed-4ce5-b95c-653986ab00f7" providerId="ADAL" clId="{EBD03E5A-2EC1-4735-A231-70505EB6DBEF}" dt="2022-04-20T11:43:13.456" v="351" actId="478"/>
          <ac:picMkLst>
            <pc:docMk/>
            <pc:sldMk cId="669286438" sldId="308"/>
            <ac:picMk id="4" creationId="{BA41868B-33C1-4AD2-9D70-1C70675FE99E}"/>
          </ac:picMkLst>
        </pc:picChg>
        <pc:picChg chg="add mod">
          <ac:chgData name="Točík Jaroslav,MUDr." userId="88c6b17e-f0ed-4ce5-b95c-653986ab00f7" providerId="ADAL" clId="{EBD03E5A-2EC1-4735-A231-70505EB6DBEF}" dt="2022-04-20T11:43:44.744" v="355" actId="1076"/>
          <ac:picMkLst>
            <pc:docMk/>
            <pc:sldMk cId="669286438" sldId="308"/>
            <ac:picMk id="5" creationId="{D2CD50A5-CDE5-4FA5-9D00-A619E5412240}"/>
          </ac:picMkLst>
        </pc:picChg>
        <pc:picChg chg="add del mod">
          <ac:chgData name="Točík Jaroslav,MUDr." userId="88c6b17e-f0ed-4ce5-b95c-653986ab00f7" providerId="ADAL" clId="{EBD03E5A-2EC1-4735-A231-70505EB6DBEF}" dt="2022-04-20T11:40:04.907" v="342" actId="478"/>
          <ac:picMkLst>
            <pc:docMk/>
            <pc:sldMk cId="669286438" sldId="308"/>
            <ac:picMk id="1026" creationId="{B0F3293E-F778-4C1A-800C-E7E0AE66A95B}"/>
          </ac:picMkLst>
        </pc:picChg>
        <pc:picChg chg="add del mod">
          <ac:chgData name="Točík Jaroslav,MUDr." userId="88c6b17e-f0ed-4ce5-b95c-653986ab00f7" providerId="ADAL" clId="{EBD03E5A-2EC1-4735-A231-70505EB6DBEF}" dt="2022-04-20T11:40:12.025" v="346" actId="478"/>
          <ac:picMkLst>
            <pc:docMk/>
            <pc:sldMk cId="669286438" sldId="308"/>
            <ac:picMk id="1028" creationId="{83EBEE21-0ED5-4CBA-A61E-D71665374092}"/>
          </ac:picMkLst>
        </pc:picChg>
        <pc:picChg chg="add del mod">
          <ac:chgData name="Točík Jaroslav,MUDr." userId="88c6b17e-f0ed-4ce5-b95c-653986ab00f7" providerId="ADAL" clId="{EBD03E5A-2EC1-4735-A231-70505EB6DBEF}" dt="2022-04-20T11:41:36.501" v="349" actId="478"/>
          <ac:picMkLst>
            <pc:docMk/>
            <pc:sldMk cId="669286438" sldId="308"/>
            <ac:picMk id="1030" creationId="{BF019C74-86F0-46B6-9488-9F53FBAB6B4C}"/>
          </ac:picMkLst>
        </pc:picChg>
      </pc:sldChg>
      <pc:sldChg chg="addSp delSp modSp del mod">
        <pc:chgData name="Točík Jaroslav,MUDr." userId="88c6b17e-f0ed-4ce5-b95c-653986ab00f7" providerId="ADAL" clId="{EBD03E5A-2EC1-4735-A231-70505EB6DBEF}" dt="2022-04-20T11:54:07.716" v="388" actId="2696"/>
        <pc:sldMkLst>
          <pc:docMk/>
          <pc:sldMk cId="2537980880" sldId="310"/>
        </pc:sldMkLst>
        <pc:spChg chg="del mod">
          <ac:chgData name="Točík Jaroslav,MUDr." userId="88c6b17e-f0ed-4ce5-b95c-653986ab00f7" providerId="ADAL" clId="{EBD03E5A-2EC1-4735-A231-70505EB6DBEF}" dt="2022-04-20T11:52:48.326" v="378" actId="21"/>
          <ac:spMkLst>
            <pc:docMk/>
            <pc:sldMk cId="2537980880" sldId="310"/>
            <ac:spMk id="2" creationId="{6C79A733-632E-44D7-9678-1D62AC9C60BE}"/>
          </ac:spMkLst>
        </pc:spChg>
        <pc:spChg chg="del mod">
          <ac:chgData name="Točík Jaroslav,MUDr." userId="88c6b17e-f0ed-4ce5-b95c-653986ab00f7" providerId="ADAL" clId="{EBD03E5A-2EC1-4735-A231-70505EB6DBEF}" dt="2022-04-20T11:53:15.619" v="383" actId="21"/>
          <ac:spMkLst>
            <pc:docMk/>
            <pc:sldMk cId="2537980880" sldId="310"/>
            <ac:spMk id="3" creationId="{17BA4556-E2AC-4592-90D3-CBDCBB77925F}"/>
          </ac:spMkLst>
        </pc:spChg>
        <pc:spChg chg="add mod">
          <ac:chgData name="Točík Jaroslav,MUDr." userId="88c6b17e-f0ed-4ce5-b95c-653986ab00f7" providerId="ADAL" clId="{EBD03E5A-2EC1-4735-A231-70505EB6DBEF}" dt="2022-04-20T11:52:48.326" v="378" actId="21"/>
          <ac:spMkLst>
            <pc:docMk/>
            <pc:sldMk cId="2537980880" sldId="310"/>
            <ac:spMk id="5" creationId="{E0B0025F-BEF6-4D8D-B34B-A69CAE915B9F}"/>
          </ac:spMkLst>
        </pc:spChg>
        <pc:spChg chg="add mod">
          <ac:chgData name="Točík Jaroslav,MUDr." userId="88c6b17e-f0ed-4ce5-b95c-653986ab00f7" providerId="ADAL" clId="{EBD03E5A-2EC1-4735-A231-70505EB6DBEF}" dt="2022-04-20T11:53:15.619" v="383" actId="21"/>
          <ac:spMkLst>
            <pc:docMk/>
            <pc:sldMk cId="2537980880" sldId="310"/>
            <ac:spMk id="7" creationId="{1721C3A4-78FD-4B1D-8616-2C9EEFB3881C}"/>
          </ac:spMkLst>
        </pc:spChg>
        <pc:picChg chg="del mod">
          <ac:chgData name="Točík Jaroslav,MUDr." userId="88c6b17e-f0ed-4ce5-b95c-653986ab00f7" providerId="ADAL" clId="{EBD03E5A-2EC1-4735-A231-70505EB6DBEF}" dt="2022-04-20T11:53:01.310" v="380" actId="21"/>
          <ac:picMkLst>
            <pc:docMk/>
            <pc:sldMk cId="2537980880" sldId="310"/>
            <ac:picMk id="2050" creationId="{0430F78F-F69A-471B-80A7-DF5B79B2A211}"/>
          </ac:picMkLst>
        </pc:picChg>
      </pc:sldChg>
      <pc:sldChg chg="addSp modSp mod">
        <pc:chgData name="Točík Jaroslav,MUDr." userId="88c6b17e-f0ed-4ce5-b95c-653986ab00f7" providerId="ADAL" clId="{EBD03E5A-2EC1-4735-A231-70505EB6DBEF}" dt="2022-04-20T05:27:38.409" v="335" actId="1076"/>
        <pc:sldMkLst>
          <pc:docMk/>
          <pc:sldMk cId="3770636685" sldId="320"/>
        </pc:sldMkLst>
        <pc:spChg chg="add mod">
          <ac:chgData name="Točík Jaroslav,MUDr." userId="88c6b17e-f0ed-4ce5-b95c-653986ab00f7" providerId="ADAL" clId="{EBD03E5A-2EC1-4735-A231-70505EB6DBEF}" dt="2022-04-20T05:27:38.409" v="335" actId="1076"/>
          <ac:spMkLst>
            <pc:docMk/>
            <pc:sldMk cId="3770636685" sldId="320"/>
            <ac:spMk id="2" creationId="{88BC74B4-D3BD-41B6-AD7F-7263B52B5880}"/>
          </ac:spMkLst>
        </pc:spChg>
        <pc:picChg chg="add mod">
          <ac:chgData name="Točík Jaroslav,MUDr." userId="88c6b17e-f0ed-4ce5-b95c-653986ab00f7" providerId="ADAL" clId="{EBD03E5A-2EC1-4735-A231-70505EB6DBEF}" dt="2022-04-20T05:25:28.892" v="298" actId="1076"/>
          <ac:picMkLst>
            <pc:docMk/>
            <pc:sldMk cId="3770636685" sldId="320"/>
            <ac:picMk id="4" creationId="{F1C30D50-AF53-421F-B362-AB1433100C35}"/>
          </ac:picMkLst>
        </pc:picChg>
        <pc:picChg chg="mod">
          <ac:chgData name="Točík Jaroslav,MUDr." userId="88c6b17e-f0ed-4ce5-b95c-653986ab00f7" providerId="ADAL" clId="{EBD03E5A-2EC1-4735-A231-70505EB6DBEF}" dt="2022-04-20T05:25:08.261" v="295" actId="1076"/>
          <ac:picMkLst>
            <pc:docMk/>
            <pc:sldMk cId="3770636685" sldId="320"/>
            <ac:picMk id="6146" creationId="{231CE4A2-0ED0-4818-BF3B-A0A289EC7C2B}"/>
          </ac:picMkLst>
        </pc:picChg>
      </pc:sldChg>
      <pc:sldChg chg="delSp del mod">
        <pc:chgData name="Točík Jaroslav,MUDr." userId="88c6b17e-f0ed-4ce5-b95c-653986ab00f7" providerId="ADAL" clId="{EBD03E5A-2EC1-4735-A231-70505EB6DBEF}" dt="2022-04-20T11:55:24.119" v="394" actId="2696"/>
        <pc:sldMkLst>
          <pc:docMk/>
          <pc:sldMk cId="924952685" sldId="328"/>
        </pc:sldMkLst>
        <pc:spChg chg="del">
          <ac:chgData name="Točík Jaroslav,MUDr." userId="88c6b17e-f0ed-4ce5-b95c-653986ab00f7" providerId="ADAL" clId="{EBD03E5A-2EC1-4735-A231-70505EB6DBEF}" dt="2022-04-20T11:55:05.945" v="392" actId="21"/>
          <ac:spMkLst>
            <pc:docMk/>
            <pc:sldMk cId="924952685" sldId="328"/>
            <ac:spMk id="3" creationId="{A78F9424-E696-48A7-A94F-B8529A97647C}"/>
          </ac:spMkLst>
        </pc:spChg>
        <pc:picChg chg="del">
          <ac:chgData name="Točík Jaroslav,MUDr." userId="88c6b17e-f0ed-4ce5-b95c-653986ab00f7" providerId="ADAL" clId="{EBD03E5A-2EC1-4735-A231-70505EB6DBEF}" dt="2022-04-20T11:54:31.014" v="390" actId="21"/>
          <ac:picMkLst>
            <pc:docMk/>
            <pc:sldMk cId="924952685" sldId="328"/>
            <ac:picMk id="6146" creationId="{7F3851DF-FFE6-489E-AB1F-E2ECD9D1CF2D}"/>
          </ac:picMkLst>
        </pc:picChg>
      </pc:sldChg>
      <pc:sldChg chg="modSp mod">
        <pc:chgData name="Točík Jaroslav,MUDr." userId="88c6b17e-f0ed-4ce5-b95c-653986ab00f7" providerId="ADAL" clId="{EBD03E5A-2EC1-4735-A231-70505EB6DBEF}" dt="2022-04-21T04:37:13.419" v="674" actId="20577"/>
        <pc:sldMkLst>
          <pc:docMk/>
          <pc:sldMk cId="3766060484" sldId="332"/>
        </pc:sldMkLst>
        <pc:spChg chg="mod">
          <ac:chgData name="Točík Jaroslav,MUDr." userId="88c6b17e-f0ed-4ce5-b95c-653986ab00f7" providerId="ADAL" clId="{EBD03E5A-2EC1-4735-A231-70505EB6DBEF}" dt="2022-04-20T05:20:14.039" v="17" actId="20577"/>
          <ac:spMkLst>
            <pc:docMk/>
            <pc:sldMk cId="3766060484" sldId="332"/>
            <ac:spMk id="2" creationId="{ADF04BBE-A26B-4A34-BAD0-4B5A0DAE322D}"/>
          </ac:spMkLst>
        </pc:spChg>
        <pc:spChg chg="mod">
          <ac:chgData name="Točík Jaroslav,MUDr." userId="88c6b17e-f0ed-4ce5-b95c-653986ab00f7" providerId="ADAL" clId="{EBD03E5A-2EC1-4735-A231-70505EB6DBEF}" dt="2022-04-21T04:37:13.419" v="674" actId="20577"/>
          <ac:spMkLst>
            <pc:docMk/>
            <pc:sldMk cId="3766060484" sldId="332"/>
            <ac:spMk id="4" creationId="{8177266B-7A18-49DF-B518-3375918A8806}"/>
          </ac:spMkLst>
        </pc:spChg>
      </pc:sldChg>
      <pc:sldChg chg="modSp mod">
        <pc:chgData name="Točík Jaroslav,MUDr." userId="88c6b17e-f0ed-4ce5-b95c-653986ab00f7" providerId="ADAL" clId="{EBD03E5A-2EC1-4735-A231-70505EB6DBEF}" dt="2022-04-20T05:19:55.546" v="4" actId="20577"/>
        <pc:sldMkLst>
          <pc:docMk/>
          <pc:sldMk cId="2660820689" sldId="334"/>
        </pc:sldMkLst>
        <pc:spChg chg="mod">
          <ac:chgData name="Točík Jaroslav,MUDr." userId="88c6b17e-f0ed-4ce5-b95c-653986ab00f7" providerId="ADAL" clId="{EBD03E5A-2EC1-4735-A231-70505EB6DBEF}" dt="2022-04-20T05:19:55.546" v="4" actId="20577"/>
          <ac:spMkLst>
            <pc:docMk/>
            <pc:sldMk cId="2660820689" sldId="334"/>
            <ac:spMk id="2" creationId="{8A98277F-267D-42DC-8E70-2619BD7BD268}"/>
          </ac:spMkLst>
        </pc:spChg>
      </pc:sldChg>
      <pc:sldChg chg="addSp modSp new mod">
        <pc:chgData name="Točík Jaroslav,MUDr." userId="88c6b17e-f0ed-4ce5-b95c-653986ab00f7" providerId="ADAL" clId="{EBD03E5A-2EC1-4735-A231-70505EB6DBEF}" dt="2022-04-20T11:53:59.860" v="387" actId="1076"/>
        <pc:sldMkLst>
          <pc:docMk/>
          <pc:sldMk cId="1932169611" sldId="336"/>
        </pc:sldMkLst>
        <pc:spChg chg="add mod">
          <ac:chgData name="Točík Jaroslav,MUDr." userId="88c6b17e-f0ed-4ce5-b95c-653986ab00f7" providerId="ADAL" clId="{EBD03E5A-2EC1-4735-A231-70505EB6DBEF}" dt="2022-04-20T11:53:59.860" v="387" actId="1076"/>
          <ac:spMkLst>
            <pc:docMk/>
            <pc:sldMk cId="1932169611" sldId="336"/>
            <ac:spMk id="3" creationId="{4824CE62-3A9D-4095-900C-31E118BE020E}"/>
          </ac:spMkLst>
        </pc:spChg>
        <pc:spChg chg="add mod">
          <ac:chgData name="Točík Jaroslav,MUDr." userId="88c6b17e-f0ed-4ce5-b95c-653986ab00f7" providerId="ADAL" clId="{EBD03E5A-2EC1-4735-A231-70505EB6DBEF}" dt="2022-04-20T11:53:19.668" v="385" actId="27636"/>
          <ac:spMkLst>
            <pc:docMk/>
            <pc:sldMk cId="1932169611" sldId="336"/>
            <ac:spMk id="5" creationId="{AA874F7B-E2BD-49D4-8035-D6F494507779}"/>
          </ac:spMkLst>
        </pc:spChg>
        <pc:picChg chg="add mod">
          <ac:chgData name="Točík Jaroslav,MUDr." userId="88c6b17e-f0ed-4ce5-b95c-653986ab00f7" providerId="ADAL" clId="{EBD03E5A-2EC1-4735-A231-70505EB6DBEF}" dt="2022-04-20T11:53:36.552" v="386" actId="1076"/>
          <ac:picMkLst>
            <pc:docMk/>
            <pc:sldMk cId="1932169611" sldId="336"/>
            <ac:picMk id="4" creationId="{F0DE22D9-B74A-4B8E-B9A0-357C1C815424}"/>
          </ac:picMkLst>
        </pc:picChg>
      </pc:sldChg>
      <pc:sldChg chg="addSp new">
        <pc:chgData name="Točík Jaroslav,MUDr." userId="88c6b17e-f0ed-4ce5-b95c-653986ab00f7" providerId="ADAL" clId="{EBD03E5A-2EC1-4735-A231-70505EB6DBEF}" dt="2022-04-20T11:55:15.445" v="393"/>
        <pc:sldMkLst>
          <pc:docMk/>
          <pc:sldMk cId="964823212" sldId="337"/>
        </pc:sldMkLst>
        <pc:spChg chg="add">
          <ac:chgData name="Točík Jaroslav,MUDr." userId="88c6b17e-f0ed-4ce5-b95c-653986ab00f7" providerId="ADAL" clId="{EBD03E5A-2EC1-4735-A231-70505EB6DBEF}" dt="2022-04-20T11:55:15.445" v="393"/>
          <ac:spMkLst>
            <pc:docMk/>
            <pc:sldMk cId="964823212" sldId="337"/>
            <ac:spMk id="4" creationId="{A749987B-D384-44F6-8823-B2315DAF5224}"/>
          </ac:spMkLst>
        </pc:spChg>
        <pc:picChg chg="add">
          <ac:chgData name="Točík Jaroslav,MUDr." userId="88c6b17e-f0ed-4ce5-b95c-653986ab00f7" providerId="ADAL" clId="{EBD03E5A-2EC1-4735-A231-70505EB6DBEF}" dt="2022-04-20T11:54:48.736" v="391"/>
          <ac:picMkLst>
            <pc:docMk/>
            <pc:sldMk cId="964823212" sldId="337"/>
            <ac:picMk id="3" creationId="{6D77F853-832E-4C01-AE1D-0DCA8F4BE50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A76289-3D33-4F41-9467-3541152C1F83}" type="datetimeFigureOut">
              <a:rPr lang="cs-CZ"/>
              <a:pPr>
                <a:defRPr/>
              </a:pPr>
              <a:t>21.04.2022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F40325-06A8-4EFD-B8C4-373C52D260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743B7E-07D0-4455-AFC8-7DA1337216DF}" type="datetimeFigureOut">
              <a:rPr lang="cs-CZ"/>
              <a:pPr>
                <a:defRPr/>
              </a:pPr>
              <a:t>21.04.2022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0AE619-BA57-4B3D-9252-4A353D24BD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09802-AF08-4F6A-BD5F-9A04BB595FAB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0AE619-BA57-4B3D-9252-4A353D24BD2E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62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new design nemji\logo\Logo nemji prvky NJ 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316865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2057441"/>
            <a:ext cx="6406480" cy="1083528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 b="1" baseline="0">
                <a:solidFill>
                  <a:srgbClr val="BF311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19872" y="3501008"/>
            <a:ext cx="5040560" cy="1638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217488" y="6453188"/>
            <a:ext cx="21224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fld id="{3C50CCC9-851F-4B1E-A84B-2C700B90FA8A}" type="datetime1">
              <a:rPr lang="cs-CZ" sz="1000" b="1">
                <a:solidFill>
                  <a:schemeClr val="bg1"/>
                </a:solidFill>
                <a:latin typeface="Arial" charset="0"/>
              </a:rPr>
              <a:pPr>
                <a:defRPr/>
              </a:pPr>
              <a:t>21.04.2022</a:t>
            </a:fld>
            <a:endParaRPr lang="cs-CZ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7524750" y="6453188"/>
            <a:ext cx="1511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fld id="{119C71E1-6072-4A4C-9241-C5A6759CA41D}" type="slidenum">
              <a:rPr lang="cs-CZ" sz="1000" b="1">
                <a:solidFill>
                  <a:schemeClr val="bg1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cs-CZ" sz="10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Picture 2" descr="P:\new design nemji\logo\Logo nemji prvky NJ 10% 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3500438"/>
            <a:ext cx="21240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BF311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000" baseline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180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80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 b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buFont typeface="Arial" pitchFamily="34" charset="0"/>
              <a:buChar char="•"/>
              <a:defRPr sz="1400" b="0" baseline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6pPr>
            <a:lvl7pPr>
              <a:defRPr sz="1400" b="0" baseline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7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217488" y="6453188"/>
            <a:ext cx="21224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fld id="{052FFC1A-8E70-461C-9451-8BBB3AFF31BF}" type="datetime1">
              <a:rPr lang="cs-CZ" sz="1000" b="1">
                <a:solidFill>
                  <a:schemeClr val="bg1"/>
                </a:solidFill>
                <a:latin typeface="Arial" charset="0"/>
              </a:rPr>
              <a:pPr>
                <a:defRPr/>
              </a:pPr>
              <a:t>21.04.2022</a:t>
            </a:fld>
            <a:endParaRPr lang="cs-CZ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7524750" y="6453188"/>
            <a:ext cx="1511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fld id="{A8928D69-63BF-4D19-9258-4756D89F8036}" type="slidenum">
              <a:rPr lang="cs-CZ" sz="1000" b="1">
                <a:solidFill>
                  <a:schemeClr val="bg1"/>
                </a:solidFill>
                <a:latin typeface="Arial" charset="0"/>
              </a:rPr>
              <a:pPr algn="r">
                <a:defRPr/>
              </a:pPr>
              <a:t>‹#›</a:t>
            </a:fld>
            <a:endParaRPr lang="cs-CZ" sz="10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Picture 2" descr="P:\new design nemji\logo\Logo nemji prvky NJ 10% 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3500438"/>
            <a:ext cx="21240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040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BF311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2000" baseline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Arial" pitchFamily="34" charset="0"/>
              <a:buChar char="•"/>
              <a:defRPr sz="180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80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 b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>
              <a:buFont typeface="Arial" pitchFamily="34" charset="0"/>
              <a:buChar char="•"/>
              <a:defRPr sz="1400" b="0" baseline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6pPr>
            <a:lvl7pPr>
              <a:defRPr sz="1400" b="0" baseline="0">
                <a:solidFill>
                  <a:srgbClr val="003C56"/>
                </a:solidFill>
                <a:latin typeface="Arial" pitchFamily="34" charset="0"/>
                <a:cs typeface="Arial" pitchFamily="34" charset="0"/>
              </a:defRPr>
            </a:lvl7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331913" y="5157788"/>
            <a:ext cx="6323012" cy="5032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BF311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cs-CZ" dirty="0">
                <a:solidFill>
                  <a:srgbClr val="003C56"/>
                </a:solidFill>
              </a:rPr>
              <a:t>www.nemji.cz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71550" y="2646363"/>
            <a:ext cx="4679950" cy="461962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buNone/>
              <a:defRPr sz="2400" b="1">
                <a:solidFill>
                  <a:srgbClr val="BF311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3200" dirty="0"/>
              <a:t>Děkuji za pozornost …</a:t>
            </a:r>
          </a:p>
        </p:txBody>
      </p:sp>
      <p:pic>
        <p:nvPicPr>
          <p:cNvPr id="4" name="Picture 2" descr="P:\new design nemji\logo\Logo nemji prvky NJ 10% 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3500438"/>
            <a:ext cx="21240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CC662-D6C6-44DB-8636-A15889E133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0D7DE72-999A-4CBA-824A-757A292B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C19A452-A768-43E5-AF21-A325E58D6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77DEC0-D307-4778-B9FB-928C4A429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ED055DF-0B65-439A-A2E0-E3F956B311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29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981075"/>
            <a:ext cx="9144000" cy="5256213"/>
          </a:xfrm>
          <a:prstGeom prst="rect">
            <a:avLst/>
          </a:prstGeom>
          <a:solidFill>
            <a:srgbClr val="003C5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0" y="6237288"/>
            <a:ext cx="8604250" cy="620712"/>
          </a:xfrm>
          <a:prstGeom prst="rect">
            <a:avLst/>
          </a:prstGeom>
          <a:solidFill>
            <a:srgbClr val="003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028" name="Obrázek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7488" y="320675"/>
            <a:ext cx="538162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0" y="0"/>
            <a:ext cx="9144000" cy="155575"/>
          </a:xfrm>
          <a:prstGeom prst="rect">
            <a:avLst/>
          </a:prstGeom>
          <a:solidFill>
            <a:srgbClr val="BF3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604250" y="6237288"/>
            <a:ext cx="539750" cy="620712"/>
          </a:xfrm>
          <a:prstGeom prst="rect">
            <a:avLst/>
          </a:prstGeom>
          <a:solidFill>
            <a:srgbClr val="BF3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3419475" y="3500438"/>
            <a:ext cx="5040313" cy="1638300"/>
          </a:xfrm>
        </p:spPr>
        <p:txBody>
          <a:bodyPr/>
          <a:lstStyle/>
          <a:p>
            <a:pPr>
              <a:defRPr/>
            </a:pPr>
            <a:r>
              <a:rPr lang="cs-CZ" dirty="0"/>
              <a:t>MUDr. Jaroslav Točík</a:t>
            </a:r>
          </a:p>
          <a:p>
            <a:pPr>
              <a:defRPr/>
            </a:pPr>
            <a:r>
              <a:rPr lang="cs-CZ" dirty="0"/>
              <a:t>Interní oddělení Nemocnice Jihlava</a:t>
            </a:r>
          </a:p>
          <a:p>
            <a:pPr>
              <a:defRPr/>
            </a:pPr>
            <a:r>
              <a:rPr lang="cs-CZ" dirty="0"/>
              <a:t>Krajský diabetologický den</a:t>
            </a:r>
          </a:p>
          <a:p>
            <a:pPr>
              <a:defRPr/>
            </a:pPr>
            <a:r>
              <a:rPr lang="cs-CZ" dirty="0"/>
              <a:t>21.04.2022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sp>
        <p:nvSpPr>
          <p:cNvPr id="6147" name="Nadpis 4"/>
          <p:cNvSpPr>
            <a:spLocks noGrp="1"/>
          </p:cNvSpPr>
          <p:nvPr>
            <p:ph type="ctrTitle"/>
          </p:nvPr>
        </p:nvSpPr>
        <p:spPr bwMode="auto">
          <a:xfrm>
            <a:off x="2051050" y="2057400"/>
            <a:ext cx="6407150" cy="10842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cs-CZ" dirty="0"/>
              <a:t>Prevence orgánových komplikací diabetu</a:t>
            </a:r>
            <a:endParaRPr lang="cs-C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 bwMode="auto">
          <a:xfrm>
            <a:off x="457200" y="1196975"/>
            <a:ext cx="8229600" cy="503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>
                <a:latin typeface="Arial" charset="0"/>
                <a:cs typeface="Arial" charset="0"/>
              </a:rPr>
              <a:t>Makrovaskulární komplikace diabetu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457200" y="2060575"/>
            <a:ext cx="8229600" cy="40655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>
                <a:latin typeface="Arial" charset="0"/>
                <a:cs typeface="Arial" charset="0"/>
              </a:rPr>
              <a:t>Urychlení rozvoje aterosklerózy diabetem vlivem zvýšené glykémie, vysokého krevního tlaku a poruchy metabolismu tuků. </a:t>
            </a:r>
          </a:p>
          <a:p>
            <a:r>
              <a:rPr lang="cs-CZ" dirty="0">
                <a:latin typeface="Arial" charset="0"/>
                <a:cs typeface="Arial" charset="0"/>
              </a:rPr>
              <a:t>Ischemická choroba srdeční – angina pectoris, infarkt myokardu, srdeční selhání</a:t>
            </a:r>
          </a:p>
          <a:p>
            <a:r>
              <a:rPr lang="cs-CZ" dirty="0">
                <a:latin typeface="Arial" charset="0"/>
                <a:cs typeface="Arial" charset="0"/>
              </a:rPr>
              <a:t>Cévní onemocnění mozku – cévní mozkové příhody</a:t>
            </a:r>
          </a:p>
          <a:p>
            <a:r>
              <a:rPr lang="cs-CZ" dirty="0">
                <a:latin typeface="Arial" charset="0"/>
                <a:cs typeface="Arial" charset="0"/>
              </a:rPr>
              <a:t>Ischemická choroba ledvin – nedostatečná funkce ledvin</a:t>
            </a:r>
          </a:p>
          <a:p>
            <a:r>
              <a:rPr lang="cs-CZ" dirty="0">
                <a:latin typeface="Arial" charset="0"/>
                <a:cs typeface="Arial" charset="0"/>
              </a:rPr>
              <a:t>Obliterující ateroskleróza dolních končetin - klaudikace</a:t>
            </a:r>
          </a:p>
          <a:p>
            <a:endParaRPr lang="cs-CZ" dirty="0">
              <a:latin typeface="Arial" charset="0"/>
              <a:cs typeface="Arial" charset="0"/>
            </a:endParaRPr>
          </a:p>
        </p:txBody>
      </p:sp>
      <p:pic>
        <p:nvPicPr>
          <p:cNvPr id="14340" name="Obrázek 4" descr="aterosclerosi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618" y="4509120"/>
            <a:ext cx="3168352" cy="171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2"/>
          <p:cNvSpPr>
            <a:spLocks noGrp="1"/>
          </p:cNvSpPr>
          <p:nvPr>
            <p:ph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cs-CZ" dirty="0"/>
              <a:t>NEOVLIVNITELNÉ</a:t>
            </a:r>
          </a:p>
          <a:p>
            <a:endParaRPr lang="cs-CZ" dirty="0"/>
          </a:p>
          <a:p>
            <a:r>
              <a:rPr lang="cs-CZ" dirty="0"/>
              <a:t>Věk</a:t>
            </a:r>
          </a:p>
          <a:p>
            <a:r>
              <a:rPr lang="cs-CZ" dirty="0"/>
              <a:t>Pohlaví (mužské)</a:t>
            </a:r>
          </a:p>
          <a:p>
            <a:r>
              <a:rPr lang="cs-CZ" dirty="0"/>
              <a:t>Genetické faktory</a:t>
            </a:r>
          </a:p>
        </p:txBody>
      </p:sp>
      <p:sp>
        <p:nvSpPr>
          <p:cNvPr id="21507" name="Zástupný symbol pro obsah 3"/>
          <p:cNvSpPr>
            <a:spLocks noGrp="1"/>
          </p:cNvSpPr>
          <p:nvPr>
            <p:ph sz="half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cs-CZ" dirty="0"/>
              <a:t>OVLIVNITELNÉ</a:t>
            </a:r>
          </a:p>
          <a:p>
            <a:endParaRPr lang="cs-CZ" dirty="0"/>
          </a:p>
          <a:p>
            <a:r>
              <a:rPr lang="cs-CZ" dirty="0"/>
              <a:t>Kouření cigaret</a:t>
            </a:r>
          </a:p>
          <a:p>
            <a:r>
              <a:rPr lang="cs-CZ" dirty="0"/>
              <a:t>Vysoký krevní tlak</a:t>
            </a:r>
          </a:p>
          <a:p>
            <a:r>
              <a:rPr lang="cs-CZ" dirty="0"/>
              <a:t>Vysoký cholesterol</a:t>
            </a:r>
          </a:p>
          <a:p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  <a:p>
            <a:r>
              <a:rPr lang="cs-CZ" dirty="0"/>
              <a:t>Obezita</a:t>
            </a:r>
          </a:p>
          <a:p>
            <a:r>
              <a:rPr lang="cs-CZ" dirty="0"/>
              <a:t>Nízká fyzická aktivita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8313" y="1052513"/>
            <a:ext cx="8229600" cy="5048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cs-CZ" sz="2400" b="1" dirty="0">
                <a:solidFill>
                  <a:srgbClr val="BF311F"/>
                </a:solidFill>
                <a:latin typeface="Arial" pitchFamily="34" charset="0"/>
                <a:ea typeface="+mj-ea"/>
                <a:cs typeface="Arial" pitchFamily="34" charset="0"/>
              </a:rPr>
              <a:t>Rizikové faktory aterosklerózy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C05E7AF-8A4E-4CF6-AE04-0050B2C7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CC662-D6C6-44DB-8636-A15889E13337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98277F-267D-42DC-8E70-2619BD7BD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pozdních komplikací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3209B0-6C2B-4CF1-ABC8-0DA7B990F0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Léčba vysoké glykémie </a:t>
            </a:r>
          </a:p>
          <a:p>
            <a:r>
              <a:rPr lang="cs-CZ" dirty="0"/>
              <a:t>Léčba poruchy tukových látek      </a:t>
            </a:r>
          </a:p>
          <a:p>
            <a:r>
              <a:rPr lang="cs-CZ" dirty="0"/>
              <a:t>Léčba vysokého krevního tlaku</a:t>
            </a:r>
          </a:p>
        </p:txBody>
      </p:sp>
      <p:pic>
        <p:nvPicPr>
          <p:cNvPr id="5" name="Picture 14" descr="Jak vyčistit ucpané odpady? - Fajnová domácnost">
            <a:extLst>
              <a:ext uri="{FF2B5EF4-FFF2-40B4-BE49-F238E27FC236}">
                <a16:creationId xmlns:a16="http://schemas.microsoft.com/office/drawing/2014/main" id="{26D0C3AD-5D01-4ADB-976E-3C28C8282BC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9" y="1844824"/>
            <a:ext cx="4007762" cy="267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3D1BC4-0A58-4F2F-8623-F139F167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CC662-D6C6-44DB-8636-A15889E13337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820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04BBE-A26B-4A34-BAD0-4B5A0DAE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pozdních komplikací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77266B-7A18-49DF-B518-3375918A88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highlight>
                  <a:srgbClr val="FFFF00"/>
                </a:highlight>
              </a:rPr>
              <a:t>Specifická léčba</a:t>
            </a:r>
            <a:r>
              <a:rPr lang="cs-CZ" dirty="0"/>
              <a:t> </a:t>
            </a:r>
            <a:r>
              <a:rPr lang="cs-CZ" dirty="0">
                <a:highlight>
                  <a:srgbClr val="FFFF00"/>
                </a:highlight>
              </a:rPr>
              <a:t>neexistuje</a:t>
            </a:r>
          </a:p>
          <a:p>
            <a:pPr marL="0" indent="0">
              <a:buNone/>
            </a:pPr>
            <a:r>
              <a:rPr lang="cs-CZ" dirty="0"/>
              <a:t>    - pouze ovlivnění   </a:t>
            </a:r>
          </a:p>
          <a:p>
            <a:pPr marL="0" indent="0">
              <a:buNone/>
            </a:pPr>
            <a:r>
              <a:rPr lang="cs-CZ" dirty="0"/>
              <a:t>      příznaků                    </a:t>
            </a:r>
          </a:p>
          <a:p>
            <a:pPr marL="0" indent="0">
              <a:buNone/>
            </a:pPr>
            <a:r>
              <a:rPr lang="cs-CZ" dirty="0"/>
              <a:t>(ošetření sítnice laserem</a:t>
            </a:r>
            <a:r>
              <a:rPr lang="cs-CZ"/>
              <a:t>, analgetika </a:t>
            </a:r>
            <a:r>
              <a:rPr lang="cs-CZ" dirty="0"/>
              <a:t>u neuropatie, náhrada funkce ledvin)</a:t>
            </a:r>
          </a:p>
          <a:p>
            <a:r>
              <a:rPr lang="cs-CZ" dirty="0"/>
              <a:t>Intervence na velkých cévách (angioplastika)</a:t>
            </a:r>
          </a:p>
        </p:txBody>
      </p:sp>
      <p:pic>
        <p:nvPicPr>
          <p:cNvPr id="6" name="Picture 2" descr="Perkutální transluminální angioplastika - Ordinace.cz">
            <a:extLst>
              <a:ext uri="{FF2B5EF4-FFF2-40B4-BE49-F238E27FC236}">
                <a16:creationId xmlns:a16="http://schemas.microsoft.com/office/drawing/2014/main" id="{DE5EB6F9-1299-4777-9ACE-E1EC5047EB9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" y="1600201"/>
            <a:ext cx="3695685" cy="208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serové zákroky: Konzervativní ortopedická léčba: Nemocnice Jihlava">
            <a:extLst>
              <a:ext uri="{FF2B5EF4-FFF2-40B4-BE49-F238E27FC236}">
                <a16:creationId xmlns:a16="http://schemas.microsoft.com/office/drawing/2014/main" id="{6CCB2CA3-3A12-4208-B64B-D77C30B1C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" y="3706234"/>
            <a:ext cx="1644926" cy="247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FCEF4C-C86C-48AF-8CCE-B067D29D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CC662-D6C6-44DB-8636-A15889E13337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060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Čím vyčistit ucpaný odpad | Chatař Chalupář">
            <a:extLst>
              <a:ext uri="{FF2B5EF4-FFF2-40B4-BE49-F238E27FC236}">
                <a16:creationId xmlns:a16="http://schemas.microsoft.com/office/drawing/2014/main" id="{554D7B69-FCCA-4A3E-9F2A-BAE11C53A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5" y="1061113"/>
            <a:ext cx="3707904" cy="24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EKO Pročišťovací pero na čištění odpadů s kartáčkem, 3 m">
            <a:extLst>
              <a:ext uri="{FF2B5EF4-FFF2-40B4-BE49-F238E27FC236}">
                <a16:creationId xmlns:a16="http://schemas.microsoft.com/office/drawing/2014/main" id="{EC2BF06B-5CB4-46C3-B3D0-B82DF8BE2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5" y="3533049"/>
            <a:ext cx="3707904" cy="266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atetrizační laboratoř srdeční - II. interní klinika kardiologie a  angiologie 1. LF UK a VFN">
            <a:extLst>
              <a:ext uri="{FF2B5EF4-FFF2-40B4-BE49-F238E27FC236}">
                <a16:creationId xmlns:a16="http://schemas.microsoft.com/office/drawing/2014/main" id="{AB76D5AC-433A-484C-8AF2-85C6E30B6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2" y="1078803"/>
            <a:ext cx="3790566" cy="252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ntervenční vaskulární diagnostika a léčba">
            <a:extLst>
              <a:ext uri="{FF2B5EF4-FFF2-40B4-BE49-F238E27FC236}">
                <a16:creationId xmlns:a16="http://schemas.microsoft.com/office/drawing/2014/main" id="{DFC1B513-E5D1-480C-81E4-77153EEA2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744" y="3603214"/>
            <a:ext cx="3806234" cy="232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E2BC04-9F0D-4B59-97D6-C3629E65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55DF-0B65-439A-A2E0-E3F956B3112C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473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1">
            <a:extLst>
              <a:ext uri="{FF2B5EF4-FFF2-40B4-BE49-F238E27FC236}">
                <a16:creationId xmlns:a16="http://schemas.microsoft.com/office/drawing/2014/main" id="{231CE4A2-0ED0-4818-BF3B-A0A289EC7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980728"/>
            <a:ext cx="4765538" cy="52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98A248-F61B-44A6-A6D9-9F0CDC01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55DF-0B65-439A-A2E0-E3F956B3112C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4" name="Zástupný symbol pro obsah 5" descr="Obr__3.jpg">
            <a:extLst>
              <a:ext uri="{FF2B5EF4-FFF2-40B4-BE49-F238E27FC236}">
                <a16:creationId xmlns:a16="http://schemas.microsoft.com/office/drawing/2014/main" id="{F1C30D50-AF53-421F-B362-AB1433100C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2182" y="980728"/>
            <a:ext cx="3745177" cy="522004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8BC74B4-D3BD-41B6-AD7F-7263B52B5880}"/>
              </a:ext>
            </a:extLst>
          </p:cNvPr>
          <p:cNvSpPr txBox="1"/>
          <p:nvPr/>
        </p:nvSpPr>
        <p:spPr>
          <a:xfrm>
            <a:off x="4932040" y="980728"/>
            <a:ext cx="1677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Komplikace</a:t>
            </a:r>
          </a:p>
          <a:p>
            <a:r>
              <a:rPr lang="cs-CZ" dirty="0">
                <a:latin typeface="Arial Black" panose="020B0A04020102020204" pitchFamily="34" charset="0"/>
              </a:rPr>
              <a:t>hypertenze</a:t>
            </a:r>
          </a:p>
        </p:txBody>
      </p:sp>
    </p:spTree>
    <p:extLst>
      <p:ext uri="{BB962C8B-B14F-4D97-AF65-F5344CB8AC3E}">
        <p14:creationId xmlns:p14="http://schemas.microsoft.com/office/powerpoint/2010/main" val="3770636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EECDF-1040-48C0-A68B-56FD7E90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léčby diabetu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5AB4C4-514A-49F5-9B08-A01C87978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HbA1c (</a:t>
            </a:r>
            <a:r>
              <a:rPr lang="cs-CZ" dirty="0" err="1"/>
              <a:t>mmol</a:t>
            </a:r>
            <a:r>
              <a:rPr lang="cs-CZ" dirty="0"/>
              <a:t>/mol) </a:t>
            </a:r>
            <a:r>
              <a:rPr lang="en-US" dirty="0"/>
              <a:t>&lt; 45 </a:t>
            </a:r>
            <a:r>
              <a:rPr lang="cs-CZ" dirty="0"/>
              <a:t>(</a:t>
            </a:r>
            <a:r>
              <a:rPr lang="en-US" dirty="0"/>
              <a:t>60</a:t>
            </a:r>
            <a:r>
              <a:rPr lang="cs-CZ" dirty="0"/>
              <a:t>)</a:t>
            </a:r>
          </a:p>
          <a:p>
            <a:r>
              <a:rPr lang="cs-CZ" dirty="0">
                <a:highlight>
                  <a:srgbClr val="FFFF00"/>
                </a:highlight>
              </a:rPr>
              <a:t>Glykémie</a:t>
            </a:r>
            <a:r>
              <a:rPr lang="cs-CZ" dirty="0"/>
              <a:t> v žilní plazmě nalačno/před jídlem ( </a:t>
            </a:r>
            <a:r>
              <a:rPr lang="cs-CZ" dirty="0" err="1"/>
              <a:t>mmol</a:t>
            </a:r>
            <a:r>
              <a:rPr lang="cs-CZ" dirty="0"/>
              <a:t>/l) ≤ 6,0 (&lt; 7,0) </a:t>
            </a:r>
          </a:p>
          <a:p>
            <a:r>
              <a:rPr lang="cs-CZ" dirty="0"/>
              <a:t>Hodnoty glykémie v plné kapilární krvi (</a:t>
            </a:r>
            <a:r>
              <a:rPr lang="cs-CZ" dirty="0" err="1"/>
              <a:t>selfmonitoring</a:t>
            </a:r>
            <a:r>
              <a:rPr lang="cs-CZ" dirty="0"/>
              <a:t>) </a:t>
            </a:r>
          </a:p>
          <a:p>
            <a:pPr marL="0" indent="0">
              <a:buNone/>
            </a:pPr>
            <a:r>
              <a:rPr lang="cs-CZ" dirty="0"/>
              <a:t>   - nalačno/před jídlem (</a:t>
            </a:r>
            <a:r>
              <a:rPr lang="cs-CZ" dirty="0" err="1"/>
              <a:t>mmol</a:t>
            </a:r>
            <a:r>
              <a:rPr lang="cs-CZ" dirty="0"/>
              <a:t>/l) 4,0–6,0 (&lt; 8,0)</a:t>
            </a:r>
          </a:p>
          <a:p>
            <a:pPr marL="0" indent="0">
              <a:buNone/>
            </a:pPr>
            <a:r>
              <a:rPr lang="cs-CZ" dirty="0"/>
              <a:t>   - </a:t>
            </a:r>
            <a:r>
              <a:rPr lang="cs-CZ" dirty="0" err="1"/>
              <a:t>postprandiální</a:t>
            </a:r>
            <a:r>
              <a:rPr lang="cs-CZ" dirty="0"/>
              <a:t> (</a:t>
            </a:r>
            <a:r>
              <a:rPr lang="cs-CZ" dirty="0" err="1"/>
              <a:t>mmol</a:t>
            </a:r>
            <a:r>
              <a:rPr lang="cs-CZ" dirty="0"/>
              <a:t>/l)  5,0–7,5 (&lt; 9,0) </a:t>
            </a:r>
          </a:p>
          <a:p>
            <a:r>
              <a:rPr lang="cs-CZ" dirty="0">
                <a:highlight>
                  <a:srgbClr val="FFFF00"/>
                </a:highlight>
              </a:rPr>
              <a:t>Krevní tlak </a:t>
            </a:r>
            <a:r>
              <a:rPr lang="cs-CZ" dirty="0"/>
              <a:t>(</a:t>
            </a:r>
            <a:r>
              <a:rPr lang="cs-CZ" dirty="0" err="1"/>
              <a:t>mmHg</a:t>
            </a:r>
            <a:r>
              <a:rPr lang="cs-CZ" dirty="0"/>
              <a:t>)  </a:t>
            </a:r>
            <a:r>
              <a:rPr lang="en-US" dirty="0"/>
              <a:t>&lt;</a:t>
            </a:r>
            <a:r>
              <a:rPr lang="cs-CZ" dirty="0"/>
              <a:t>130/80 (</a:t>
            </a:r>
            <a:r>
              <a:rPr lang="en-US" dirty="0"/>
              <a:t>&lt;</a:t>
            </a:r>
            <a:r>
              <a:rPr lang="cs-CZ" dirty="0"/>
              <a:t>140/90) </a:t>
            </a:r>
          </a:p>
          <a:p>
            <a:r>
              <a:rPr lang="en-US" dirty="0"/>
              <a:t>C</a:t>
            </a:r>
            <a:r>
              <a:rPr lang="cs-CZ" dirty="0" err="1"/>
              <a:t>elkový</a:t>
            </a:r>
            <a:r>
              <a:rPr lang="cs-CZ" dirty="0"/>
              <a:t> </a:t>
            </a:r>
            <a:r>
              <a:rPr lang="cs-CZ" dirty="0">
                <a:highlight>
                  <a:srgbClr val="FFFF00"/>
                </a:highlight>
              </a:rPr>
              <a:t>cholesterol</a:t>
            </a:r>
            <a:r>
              <a:rPr lang="cs-CZ" dirty="0"/>
              <a:t> (</a:t>
            </a:r>
            <a:r>
              <a:rPr lang="cs-CZ" dirty="0" err="1"/>
              <a:t>mmol</a:t>
            </a:r>
            <a:r>
              <a:rPr lang="cs-CZ" dirty="0"/>
              <a:t>/l) </a:t>
            </a:r>
            <a:r>
              <a:rPr lang="en-US" dirty="0"/>
              <a:t>&lt; 4,5</a:t>
            </a:r>
          </a:p>
          <a:p>
            <a:r>
              <a:rPr lang="cs-CZ" dirty="0"/>
              <a:t>LDL cholesterol (</a:t>
            </a:r>
            <a:r>
              <a:rPr lang="cs-CZ" dirty="0" err="1"/>
              <a:t>mmol</a:t>
            </a:r>
            <a:r>
              <a:rPr lang="cs-CZ" dirty="0"/>
              <a:t>/l) </a:t>
            </a:r>
            <a:r>
              <a:rPr lang="en-US" dirty="0"/>
              <a:t>&lt; 2,5 </a:t>
            </a:r>
            <a:r>
              <a:rPr lang="cs-CZ" dirty="0"/>
              <a:t>(1,8)</a:t>
            </a:r>
            <a:endParaRPr lang="en-US" dirty="0"/>
          </a:p>
          <a:p>
            <a:r>
              <a:rPr lang="cs-CZ" dirty="0"/>
              <a:t>HDL cholesterol (</a:t>
            </a:r>
            <a:r>
              <a:rPr lang="cs-CZ" dirty="0" err="1"/>
              <a:t>mmol</a:t>
            </a:r>
            <a:r>
              <a:rPr lang="cs-CZ" dirty="0"/>
              <a:t>/l) : muži /ženy </a:t>
            </a:r>
            <a:r>
              <a:rPr lang="en-US" dirty="0"/>
              <a:t>&gt; </a:t>
            </a:r>
            <a:r>
              <a:rPr lang="cs-CZ" dirty="0"/>
              <a:t>1</a:t>
            </a:r>
            <a:r>
              <a:rPr lang="en-US" dirty="0"/>
              <a:t> </a:t>
            </a:r>
            <a:r>
              <a:rPr lang="cs-CZ" dirty="0"/>
              <a:t>/</a:t>
            </a:r>
            <a:r>
              <a:rPr lang="en-US" dirty="0"/>
              <a:t> &gt; </a:t>
            </a:r>
            <a:r>
              <a:rPr lang="cs-CZ" dirty="0"/>
              <a:t>1,5</a:t>
            </a:r>
            <a:endParaRPr lang="en-US" dirty="0"/>
          </a:p>
          <a:p>
            <a:r>
              <a:rPr lang="en-US" dirty="0"/>
              <a:t>TG</a:t>
            </a:r>
            <a:r>
              <a:rPr lang="cs-CZ" dirty="0"/>
              <a:t> (</a:t>
            </a:r>
            <a:r>
              <a:rPr lang="cs-CZ" dirty="0" err="1"/>
              <a:t>mmol</a:t>
            </a:r>
            <a:r>
              <a:rPr lang="cs-CZ" dirty="0"/>
              <a:t>/l) </a:t>
            </a:r>
            <a:r>
              <a:rPr lang="en-US" dirty="0"/>
              <a:t> &lt; 1,7</a:t>
            </a:r>
          </a:p>
          <a:p>
            <a:r>
              <a:rPr lang="en-US" dirty="0"/>
              <a:t>B</a:t>
            </a:r>
            <a:r>
              <a:rPr lang="cs-CZ" dirty="0" err="1"/>
              <a:t>ody</a:t>
            </a:r>
            <a:r>
              <a:rPr lang="cs-CZ" dirty="0"/>
              <a:t> </a:t>
            </a:r>
            <a:r>
              <a:rPr lang="cs-CZ" dirty="0" err="1"/>
              <a:t>mass</a:t>
            </a:r>
            <a:r>
              <a:rPr lang="cs-CZ" dirty="0"/>
              <a:t> index </a:t>
            </a:r>
            <a:r>
              <a:rPr lang="en-US" dirty="0"/>
              <a:t>19/25</a:t>
            </a:r>
            <a:endParaRPr lang="cs-CZ" dirty="0"/>
          </a:p>
          <a:p>
            <a:r>
              <a:rPr lang="cs-CZ" dirty="0">
                <a:highlight>
                  <a:srgbClr val="FFFF00"/>
                </a:highlight>
              </a:rPr>
              <a:t>Obvod pasu: ženy (</a:t>
            </a:r>
            <a:r>
              <a:rPr lang="en-US" dirty="0">
                <a:highlight>
                  <a:srgbClr val="FFFF00"/>
                </a:highlight>
              </a:rPr>
              <a:t>80 </a:t>
            </a:r>
            <a:r>
              <a:rPr lang="cs-CZ" dirty="0">
                <a:highlight>
                  <a:srgbClr val="FFFF00"/>
                </a:highlight>
              </a:rPr>
              <a:t>cm) / muži (</a:t>
            </a:r>
            <a:r>
              <a:rPr lang="en-US" dirty="0">
                <a:highlight>
                  <a:srgbClr val="FFFF00"/>
                </a:highlight>
              </a:rPr>
              <a:t>&lt; 94 </a:t>
            </a:r>
            <a:r>
              <a:rPr lang="cs-CZ" dirty="0">
                <a:highlight>
                  <a:srgbClr val="FFFF00"/>
                </a:highlight>
              </a:rPr>
              <a:t>cm) 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cs-CZ" dirty="0"/>
              <a:t>Celková dávka inzulínu/24 hodin/kg hmotnosti (IU)  0,6</a:t>
            </a:r>
            <a:r>
              <a:rPr lang="en-US" dirty="0"/>
              <a:t> 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974337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457ADAC-CBA5-4CB9-8032-11C2DAFE8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55DF-0B65-439A-A2E0-E3F956B3112C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824CE62-3A9D-4095-900C-31E118BE020E}"/>
              </a:ext>
            </a:extLst>
          </p:cNvPr>
          <p:cNvSpPr txBox="1">
            <a:spLocks/>
          </p:cNvSpPr>
          <p:nvPr/>
        </p:nvSpPr>
        <p:spPr>
          <a:xfrm>
            <a:off x="548097" y="532638"/>
            <a:ext cx="8047806" cy="189991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cs-CZ" sz="3100" dirty="0"/>
            </a:br>
            <a:r>
              <a:rPr lang="cs-CZ" sz="3100" dirty="0"/>
              <a:t>Pravidelná fyzická aktivita </a:t>
            </a:r>
            <a:br>
              <a:rPr lang="cs-CZ" sz="3100" dirty="0"/>
            </a:br>
            <a:r>
              <a:rPr lang="cs-CZ" sz="3100" dirty="0"/>
              <a:t>= 5-7 x týdně 30-60 minut</a:t>
            </a:r>
          </a:p>
        </p:txBody>
      </p:sp>
      <p:pic>
        <p:nvPicPr>
          <p:cNvPr id="4" name="Picture 2" descr="Senioři a chůze: stačí jim ke zdraví 8000 kroků denně? - Vitalia.cz">
            <a:extLst>
              <a:ext uri="{FF2B5EF4-FFF2-40B4-BE49-F238E27FC236}">
                <a16:creationId xmlns:a16="http://schemas.microsoft.com/office/drawing/2014/main" id="{F0DE22D9-B74A-4B8E-B9A0-357C1C815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6" y="2492896"/>
            <a:ext cx="5366394" cy="301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A874F7B-E2BD-49D4-8035-D6F494507779}"/>
              </a:ext>
            </a:extLst>
          </p:cNvPr>
          <p:cNvSpPr txBox="1">
            <a:spLocks/>
          </p:cNvSpPr>
          <p:nvPr/>
        </p:nvSpPr>
        <p:spPr>
          <a:xfrm>
            <a:off x="5652120" y="2492896"/>
            <a:ext cx="2866642" cy="37427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/>
              <a:t>Zvyšuje koncentraci HDL-cholesterolu („hodného“)</a:t>
            </a:r>
          </a:p>
          <a:p>
            <a:r>
              <a:rPr lang="cs-CZ" sz="2000"/>
              <a:t>Snižuje koncentraci celkového cholesterolu  i triglyceridů</a:t>
            </a:r>
          </a:p>
          <a:p>
            <a:r>
              <a:rPr lang="cs-CZ" sz="2000"/>
              <a:t>Pokles krevního tlaku, zlepšení elasticity levé komory srdeční</a:t>
            </a:r>
          </a:p>
          <a:p>
            <a:r>
              <a:rPr lang="cs-CZ" sz="2000"/>
              <a:t>Snížení pravděpodobnosti vzniku nemoci srdce     a cév a náhlé smrti</a:t>
            </a:r>
          </a:p>
          <a:p>
            <a:r>
              <a:rPr lang="cs-CZ" sz="2000"/>
              <a:t>Zabraňuje osteoporóze</a:t>
            </a:r>
          </a:p>
          <a:p>
            <a:pPr marL="0" indent="0">
              <a:buFont typeface="Arial" charset="0"/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32169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1">
            <a:extLst>
              <a:ext uri="{FF2B5EF4-FFF2-40B4-BE49-F238E27FC236}">
                <a16:creationId xmlns:a16="http://schemas.microsoft.com/office/drawing/2014/main" id="{F376877C-778E-3337-8F34-B236A58E3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504056"/>
          </a:xfrm>
        </p:spPr>
        <p:txBody>
          <a:bodyPr/>
          <a:lstStyle/>
          <a:p>
            <a:endParaRPr lang="en-US"/>
          </a:p>
        </p:txBody>
      </p:sp>
      <p:sp>
        <p:nvSpPr>
          <p:cNvPr id="2" name="Zástupný symbol pro číslo snímku 1" hidden="1">
            <a:extLst>
              <a:ext uri="{FF2B5EF4-FFF2-40B4-BE49-F238E27FC236}">
                <a16:creationId xmlns:a16="http://schemas.microsoft.com/office/drawing/2014/main" id="{51EDE34C-63F1-437F-A853-2B8D853944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9ED055DF-0B65-439A-A2E0-E3F956B3112C}" type="slidenum">
              <a:rPr lang="cs-CZ" smtClean="0"/>
              <a:pPr>
                <a:spcAft>
                  <a:spcPts val="600"/>
                </a:spcAft>
              </a:pPr>
              <a:t>18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2CD50A5-CDE5-4FA5-9D00-A619E5412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99" y="980728"/>
            <a:ext cx="8670401" cy="5179457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0702077-16C0-4064-9D8F-B634EC97128E}"/>
              </a:ext>
            </a:extLst>
          </p:cNvPr>
          <p:cNvSpPr/>
          <p:nvPr/>
        </p:nvSpPr>
        <p:spPr>
          <a:xfrm>
            <a:off x="4716016" y="6377093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Myriad Pro Light"/>
              </a:rPr>
              <a:t>Vnitř</a:t>
            </a:r>
            <a:r>
              <a:rPr lang="cs-CZ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Myriad Pro Light"/>
              </a:rPr>
              <a:t> Lék 2021; 67(2): 125–129 www.casopisvnitrnilekarstvi.cz </a:t>
            </a:r>
            <a:endParaRPr lang="cs-CZ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9C90A0F-C1A8-430D-BCA0-17C9C3C53C64}"/>
              </a:ext>
            </a:extLst>
          </p:cNvPr>
          <p:cNvSpPr/>
          <p:nvPr/>
        </p:nvSpPr>
        <p:spPr>
          <a:xfrm>
            <a:off x="1187624" y="503384"/>
            <a:ext cx="3066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  <a:latin typeface="Myriad Pro Light"/>
              </a:rPr>
              <a:t>Koncept časného stárnutí cév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6928643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E916C8A-6DC5-446F-B8F5-014817180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55DF-0B65-439A-A2E0-E3F956B3112C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3" name="Picture 2" descr="Víte, kolik let je vašim cévám? | Kapitoly o zdraví">
            <a:extLst>
              <a:ext uri="{FF2B5EF4-FFF2-40B4-BE49-F238E27FC236}">
                <a16:creationId xmlns:a16="http://schemas.microsoft.com/office/drawing/2014/main" id="{6D77F853-832E-4C01-AE1D-0DCA8F4BE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48"/>
            <a:ext cx="6928569" cy="619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A749987B-D384-44F6-8823-B2315DAF5224}"/>
              </a:ext>
            </a:extLst>
          </p:cNvPr>
          <p:cNvSpPr/>
          <p:nvPr/>
        </p:nvSpPr>
        <p:spPr>
          <a:xfrm>
            <a:off x="1115616" y="638496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003C56"/>
                </a:highlight>
              </a:rPr>
              <a:t>https://kapitolyozdravi.cz/clanek/vite-kolik-let-je-vasim-cevam</a:t>
            </a:r>
          </a:p>
        </p:txBody>
      </p:sp>
    </p:spTree>
    <p:extLst>
      <p:ext uri="{BB962C8B-B14F-4D97-AF65-F5344CB8AC3E}">
        <p14:creationId xmlns:p14="http://schemas.microsoft.com/office/powerpoint/2010/main" val="96482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31359-2F06-42FA-8AF1-342890CB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DECFC2-6464-4A32-9A6A-17F2EA413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Porucha metabolismu:</a:t>
            </a:r>
          </a:p>
          <a:p>
            <a:pPr marL="0" indent="0">
              <a:buNone/>
            </a:pPr>
            <a:r>
              <a:rPr lang="cs-CZ" dirty="0"/>
              <a:t> sacharidů</a:t>
            </a:r>
          </a:p>
          <a:p>
            <a:pPr marL="0" indent="0">
              <a:buNone/>
            </a:pPr>
            <a:r>
              <a:rPr lang="cs-CZ" dirty="0"/>
              <a:t> tuků                          </a:t>
            </a:r>
          </a:p>
          <a:p>
            <a:pPr marL="0" indent="0">
              <a:buNone/>
            </a:pPr>
            <a:r>
              <a:rPr lang="cs-CZ" dirty="0"/>
              <a:t> bílkovin</a:t>
            </a:r>
          </a:p>
          <a:p>
            <a:endParaRPr lang="cs-CZ" dirty="0"/>
          </a:p>
        </p:txBody>
      </p:sp>
      <p:pic>
        <p:nvPicPr>
          <p:cNvPr id="4" name="Picture 2" descr="Cukrovka - příznaky a léčba">
            <a:extLst>
              <a:ext uri="{FF2B5EF4-FFF2-40B4-BE49-F238E27FC236}">
                <a16:creationId xmlns:a16="http://schemas.microsoft.com/office/drawing/2014/main" id="{84454EF0-BECD-48C1-BA9C-397C5499D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0910"/>
            <a:ext cx="3188201" cy="493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15597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 bwMode="auto">
          <a:xfrm>
            <a:off x="457200" y="1196975"/>
            <a:ext cx="8229600" cy="503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>
                <a:latin typeface="Arial" charset="0"/>
                <a:cs typeface="Arial" charset="0"/>
              </a:rPr>
              <a:t>         Cesty ke snížení kardovaskulárního rizika</a:t>
            </a:r>
          </a:p>
        </p:txBody>
      </p:sp>
      <p:sp>
        <p:nvSpPr>
          <p:cNvPr id="4" name="Elipsa 3"/>
          <p:cNvSpPr/>
          <p:nvPr/>
        </p:nvSpPr>
        <p:spPr>
          <a:xfrm>
            <a:off x="971550" y="3716338"/>
            <a:ext cx="3671888" cy="180022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11638" y="2276475"/>
            <a:ext cx="3744912" cy="2016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cs-CZ" dirty="0">
                <a:solidFill>
                  <a:schemeClr val="accent2"/>
                </a:solidFill>
              </a:rPr>
              <a:t>Intervence životního stylu</a:t>
            </a:r>
          </a:p>
        </p:txBody>
      </p:sp>
      <p:sp>
        <p:nvSpPr>
          <p:cNvPr id="6" name="Elipsa 5"/>
          <p:cNvSpPr/>
          <p:nvPr/>
        </p:nvSpPr>
        <p:spPr>
          <a:xfrm>
            <a:off x="4211638" y="3716338"/>
            <a:ext cx="3744912" cy="1800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971550" y="2205038"/>
            <a:ext cx="3600450" cy="19939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559" name="Obdélník 7"/>
          <p:cNvSpPr>
            <a:spLocks noChangeArrowheads="1"/>
          </p:cNvSpPr>
          <p:nvPr/>
        </p:nvSpPr>
        <p:spPr bwMode="auto">
          <a:xfrm>
            <a:off x="1547813" y="2924175"/>
            <a:ext cx="2192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chemeClr val="accent2"/>
                </a:solidFill>
                <a:latin typeface="Arial" charset="0"/>
              </a:rPr>
              <a:t>Ovlivnění </a:t>
            </a:r>
          </a:p>
          <a:p>
            <a:r>
              <a:rPr lang="cs-CZ" sz="2000">
                <a:solidFill>
                  <a:schemeClr val="accent2"/>
                </a:solidFill>
                <a:latin typeface="Arial" charset="0"/>
              </a:rPr>
              <a:t>metabolismu tuků</a:t>
            </a:r>
          </a:p>
        </p:txBody>
      </p:sp>
      <p:sp>
        <p:nvSpPr>
          <p:cNvPr id="23560" name="Obdélník 8"/>
          <p:cNvSpPr>
            <a:spLocks noChangeArrowheads="1"/>
          </p:cNvSpPr>
          <p:nvPr/>
        </p:nvSpPr>
        <p:spPr bwMode="auto">
          <a:xfrm>
            <a:off x="1547813" y="4581525"/>
            <a:ext cx="213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chemeClr val="accent2"/>
                </a:solidFill>
                <a:latin typeface="Arial" charset="0"/>
              </a:rPr>
              <a:t>Snížení glykémie</a:t>
            </a:r>
          </a:p>
        </p:txBody>
      </p:sp>
      <p:sp>
        <p:nvSpPr>
          <p:cNvPr id="23561" name="Obdélník 9"/>
          <p:cNvSpPr>
            <a:spLocks noChangeArrowheads="1"/>
          </p:cNvSpPr>
          <p:nvPr/>
        </p:nvSpPr>
        <p:spPr bwMode="auto">
          <a:xfrm>
            <a:off x="4859338" y="4508500"/>
            <a:ext cx="2719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>
                <a:solidFill>
                  <a:schemeClr val="accent2"/>
                </a:solidFill>
                <a:latin typeface="Arial" charset="0"/>
              </a:rPr>
              <a:t>Snížení krevního tlaku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3203575" y="3573463"/>
            <a:ext cx="2447925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Snížení kardiovaskulárního rizika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 bwMode="auto">
          <a:xfrm>
            <a:off x="457200" y="1196975"/>
            <a:ext cx="8229600" cy="503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>
              <a:latin typeface="Arial" charset="0"/>
              <a:cs typeface="Arial" charset="0"/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4" y="980728"/>
            <a:ext cx="7214076" cy="5256560"/>
          </a:xfrm>
          <a:noFill/>
          <a:ln>
            <a:miter lim="800000"/>
            <a:headEnd/>
            <a:tailEnd/>
          </a:ln>
        </p:spPr>
      </p:pic>
      <p:sp>
        <p:nvSpPr>
          <p:cNvPr id="10244" name="TextovéPole 4"/>
          <p:cNvSpPr txBox="1">
            <a:spLocks noChangeArrowheads="1"/>
          </p:cNvSpPr>
          <p:nvPr/>
        </p:nvSpPr>
        <p:spPr bwMode="auto">
          <a:xfrm>
            <a:off x="5219700" y="6237288"/>
            <a:ext cx="33512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Léčení diabetici a komplikace diabetu. www.uzis.cz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085D0-C9D8-45FC-8CF4-0247E1ED6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r>
              <a:rPr lang="cs-CZ" dirty="0"/>
              <a:t> u seniorů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7DFE47-5A33-4CC2-8EE2-7A1591847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Porucha glukózové tolerance nebo diabetes </a:t>
            </a:r>
            <a:r>
              <a:rPr lang="cs-CZ" dirty="0" err="1"/>
              <a:t>mellitus</a:t>
            </a:r>
            <a:r>
              <a:rPr lang="cs-CZ" dirty="0"/>
              <a:t> (DM) </a:t>
            </a:r>
          </a:p>
          <a:p>
            <a:pPr>
              <a:buFontTx/>
              <a:buChar char="-"/>
            </a:pPr>
            <a:r>
              <a:rPr lang="cs-CZ" dirty="0"/>
              <a:t>v 7. dekádě života až 20 % osob.  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Vznik DM2 součtem genetické predispozice a vlivů zevního prostředí:</a:t>
            </a:r>
          </a:p>
          <a:p>
            <a:pPr marL="0" indent="0">
              <a:buNone/>
            </a:pPr>
            <a:r>
              <a:rPr lang="cs-CZ" dirty="0"/>
              <a:t>stravovací návyky, </a:t>
            </a:r>
          </a:p>
          <a:p>
            <a:pPr marL="0" indent="0">
              <a:buNone/>
            </a:pPr>
            <a:r>
              <a:rPr lang="cs-CZ" dirty="0"/>
              <a:t>nedostatek pohybu, </a:t>
            </a:r>
          </a:p>
          <a:p>
            <a:pPr marL="0" indent="0">
              <a:buNone/>
            </a:pPr>
            <a:r>
              <a:rPr lang="cs-CZ" dirty="0"/>
              <a:t>úbytek svalové hmoty, </a:t>
            </a:r>
          </a:p>
          <a:p>
            <a:pPr marL="0" indent="0">
              <a:buNone/>
            </a:pPr>
            <a:r>
              <a:rPr lang="cs-CZ" dirty="0"/>
              <a:t>břišní obezita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Picture 2" descr="http://www.iub.edu/~k536/images/patho/distribution.jpg">
            <a:extLst>
              <a:ext uri="{FF2B5EF4-FFF2-40B4-BE49-F238E27FC236}">
                <a16:creationId xmlns:a16="http://schemas.microsoft.com/office/drawing/2014/main" id="{0B199087-AAF0-4A0B-8519-8EF16B86A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0144" y="3717032"/>
            <a:ext cx="28796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369565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 bwMode="auto">
          <a:xfrm>
            <a:off x="457200" y="1196975"/>
            <a:ext cx="8229600" cy="503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>
                <a:latin typeface="Arial" charset="0"/>
                <a:cs typeface="Arial" charset="0"/>
              </a:rPr>
              <a:t>Komplikace diabetu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457200" y="2060575"/>
            <a:ext cx="8229600" cy="40655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cs-CZ">
                <a:latin typeface="Arial" charset="0"/>
                <a:cs typeface="Arial" charset="0"/>
              </a:rPr>
              <a:t>AKUTNÍ – koma, hypoglykémie</a:t>
            </a:r>
          </a:p>
          <a:p>
            <a:pPr>
              <a:buFont typeface="Wingdings" pitchFamily="2" charset="2"/>
              <a:buNone/>
            </a:pPr>
            <a:r>
              <a:rPr lang="cs-CZ">
                <a:latin typeface="Arial" charset="0"/>
                <a:cs typeface="Arial" charset="0"/>
              </a:rPr>
              <a:t>POZDNÍ -  mikrovaskulární, makrovaskulární</a:t>
            </a:r>
          </a:p>
        </p:txBody>
      </p:sp>
      <p:pic>
        <p:nvPicPr>
          <p:cNvPr id="12292" name="Obrázek 4" descr="Imag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816225"/>
            <a:ext cx="273685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4A498-36FE-480F-A4C4-D2414769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komplikace DM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022B28-29E7-44B9-A23D-436F1E06B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Hyperglykémie:  Diabetické </a:t>
            </a:r>
            <a:r>
              <a:rPr lang="cs-CZ" dirty="0" err="1"/>
              <a:t>ketoacidotické</a:t>
            </a:r>
            <a:r>
              <a:rPr lang="cs-CZ" dirty="0"/>
              <a:t> kóma</a:t>
            </a:r>
          </a:p>
          <a:p>
            <a:pPr marL="0" indent="0">
              <a:buNone/>
            </a:pPr>
            <a:r>
              <a:rPr lang="cs-CZ" dirty="0"/>
              <a:t>                                </a:t>
            </a:r>
            <a:r>
              <a:rPr lang="cs-CZ" dirty="0" err="1"/>
              <a:t>Hyperosmolární</a:t>
            </a:r>
            <a:r>
              <a:rPr lang="cs-CZ" dirty="0"/>
              <a:t> </a:t>
            </a:r>
            <a:r>
              <a:rPr lang="cs-CZ" dirty="0" err="1"/>
              <a:t>neketoacidotické</a:t>
            </a:r>
            <a:r>
              <a:rPr lang="cs-CZ" dirty="0"/>
              <a:t> kóma</a:t>
            </a:r>
          </a:p>
          <a:p>
            <a:endParaRPr lang="cs-CZ" dirty="0"/>
          </a:p>
          <a:p>
            <a:r>
              <a:rPr lang="cs-CZ" dirty="0"/>
              <a:t>Hypoglykémie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41012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17F75-4D84-48A1-94D4-B555CF47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Pozdní komplikace DM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62CEF9-75C9-4B18-99F4-F39B71E46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Mikrovaskulární</a:t>
            </a:r>
            <a:r>
              <a:rPr lang="cs-CZ" dirty="0"/>
              <a:t>  - retinopatie, nefropatie a neuropatie</a:t>
            </a:r>
          </a:p>
          <a:p>
            <a:r>
              <a:rPr lang="cs-CZ" dirty="0" err="1"/>
              <a:t>Makrovaskulární</a:t>
            </a:r>
            <a:r>
              <a:rPr lang="cs-CZ" dirty="0"/>
              <a:t> – ateroskleróza – cévy srdce, mozku a dolních končetin </a:t>
            </a:r>
          </a:p>
          <a:p>
            <a:pPr marL="0" indent="0">
              <a:buNone/>
            </a:pPr>
            <a:r>
              <a:rPr lang="cs-CZ" dirty="0"/>
              <a:t>   (ischemická choroba srdeční, cerebrovaskulární onemocnění,    </a:t>
            </a:r>
          </a:p>
          <a:p>
            <a:pPr marL="0" indent="0">
              <a:buNone/>
            </a:pPr>
            <a:r>
              <a:rPr lang="cs-CZ" dirty="0"/>
              <a:t>    obliterující ateroskleróza dolních končetin)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08934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 bwMode="auto">
          <a:xfrm>
            <a:off x="457200" y="1196975"/>
            <a:ext cx="8229600" cy="503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 err="1">
                <a:latin typeface="Arial" charset="0"/>
                <a:cs typeface="Arial" charset="0"/>
              </a:rPr>
              <a:t>Mikrovaskulární</a:t>
            </a:r>
            <a:r>
              <a:rPr lang="cs-CZ" dirty="0">
                <a:latin typeface="Arial" charset="0"/>
                <a:cs typeface="Arial" charset="0"/>
              </a:rPr>
              <a:t> komplikace diabetu 1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457200" y="2060575"/>
            <a:ext cx="8229600" cy="40655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>
                <a:latin typeface="Arial" charset="0"/>
                <a:cs typeface="Arial" charset="0"/>
              </a:rPr>
              <a:t>Diabetická nefropatie</a:t>
            </a:r>
          </a:p>
          <a:p>
            <a:r>
              <a:rPr lang="cs-CZ" dirty="0">
                <a:latin typeface="Arial" charset="0"/>
                <a:cs typeface="Arial" charset="0"/>
              </a:rPr>
              <a:t>Diabetická retinopatie</a:t>
            </a:r>
          </a:p>
          <a:p>
            <a:r>
              <a:rPr lang="cs-CZ" dirty="0">
                <a:latin typeface="Arial" charset="0"/>
                <a:cs typeface="Arial" charset="0"/>
              </a:rPr>
              <a:t>Diabetická neuropatie</a:t>
            </a:r>
          </a:p>
          <a:p>
            <a:r>
              <a:rPr lang="cs-CZ" dirty="0">
                <a:latin typeface="Arial" charset="0"/>
                <a:cs typeface="Arial" charset="0"/>
              </a:rPr>
              <a:t>Syndrom diabetické nohy</a:t>
            </a:r>
          </a:p>
          <a:p>
            <a:endParaRPr lang="cs-CZ" dirty="0">
              <a:latin typeface="Arial" charset="0"/>
              <a:cs typeface="Arial" charset="0"/>
            </a:endParaRPr>
          </a:p>
          <a:p>
            <a:endParaRPr lang="cs-CZ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cs-CZ" dirty="0">
                <a:latin typeface="Arial" charset="0"/>
                <a:cs typeface="Arial" charset="0"/>
              </a:rPr>
              <a:t>DM 1.typu po 5-10 letech trvání                                          </a:t>
            </a:r>
          </a:p>
          <a:p>
            <a:pPr marL="0" indent="0">
              <a:buNone/>
            </a:pPr>
            <a:r>
              <a:rPr lang="cs-CZ" dirty="0">
                <a:latin typeface="Arial" charset="0"/>
                <a:cs typeface="Arial" charset="0"/>
              </a:rPr>
              <a:t>DM 2.typu často již při záchytu onemocnění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 bwMode="auto">
          <a:xfrm>
            <a:off x="457200" y="1196975"/>
            <a:ext cx="8229600" cy="5032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 err="1">
                <a:latin typeface="Arial" charset="0"/>
                <a:cs typeface="Arial" charset="0"/>
              </a:rPr>
              <a:t>Mikrovaskulární</a:t>
            </a:r>
            <a:r>
              <a:rPr lang="cs-CZ" dirty="0">
                <a:latin typeface="Arial" charset="0"/>
                <a:cs typeface="Arial" charset="0"/>
              </a:rPr>
              <a:t> komplikace diabetu 2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457200" y="2060575"/>
            <a:ext cx="8229600" cy="40655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cs-CZ" dirty="0">
                <a:latin typeface="Arial" charset="0"/>
                <a:cs typeface="Arial" charset="0"/>
              </a:rPr>
              <a:t>Závažnost ovlivněna:</a:t>
            </a:r>
          </a:p>
          <a:p>
            <a:pPr marL="0" indent="0">
              <a:buNone/>
            </a:pPr>
            <a:endParaRPr lang="cs-CZ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cs-CZ" dirty="0">
                <a:latin typeface="Arial" charset="0"/>
                <a:cs typeface="Arial" charset="0"/>
              </a:rPr>
              <a:t>     délkou trvání diabetu </a:t>
            </a:r>
          </a:p>
          <a:p>
            <a:pPr marL="0" indent="0">
              <a:buNone/>
            </a:pPr>
            <a:r>
              <a:rPr lang="cs-CZ" dirty="0">
                <a:latin typeface="Arial" charset="0"/>
                <a:cs typeface="Arial" charset="0"/>
              </a:rPr>
              <a:t>     kompenzací diabetu (glykémií)</a:t>
            </a:r>
          </a:p>
          <a:p>
            <a:pPr marL="0" indent="0">
              <a:buNone/>
            </a:pPr>
            <a:r>
              <a:rPr lang="cs-CZ" dirty="0">
                <a:latin typeface="Arial" charset="0"/>
                <a:cs typeface="Arial" charset="0"/>
              </a:rPr>
              <a:t>     metabolismem tuků (</a:t>
            </a:r>
            <a:r>
              <a:rPr lang="cs-CZ" dirty="0" err="1">
                <a:latin typeface="Arial" charset="0"/>
                <a:cs typeface="Arial" charset="0"/>
              </a:rPr>
              <a:t>dyslipidémií</a:t>
            </a:r>
            <a:r>
              <a:rPr lang="cs-CZ" dirty="0">
                <a:latin typeface="Arial" charset="0"/>
                <a:cs typeface="Arial" charset="0"/>
              </a:rPr>
              <a:t>) </a:t>
            </a:r>
          </a:p>
          <a:p>
            <a:pPr marL="0" indent="0">
              <a:buNone/>
            </a:pPr>
            <a:r>
              <a:rPr lang="cs-CZ" dirty="0">
                <a:latin typeface="Arial" charset="0"/>
                <a:cs typeface="Arial" charset="0"/>
              </a:rPr>
              <a:t>     krevním tlakem</a:t>
            </a:r>
          </a:p>
          <a:p>
            <a:pPr marL="0" indent="0">
              <a:buNone/>
            </a:pPr>
            <a:r>
              <a:rPr lang="cs-CZ" dirty="0">
                <a:latin typeface="Arial" charset="0"/>
                <a:cs typeface="Arial" charset="0"/>
              </a:rPr>
              <a:t>     genetickou dispozicí</a:t>
            </a:r>
          </a:p>
        </p:txBody>
      </p:sp>
    </p:spTree>
    <p:extLst>
      <p:ext uri="{BB962C8B-B14F-4D97-AF65-F5344CB8AC3E}">
        <p14:creationId xmlns:p14="http://schemas.microsoft.com/office/powerpoint/2010/main" val="383843723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rezentace NemJi PPTX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E206D14221464381B2752A51B6927E" ma:contentTypeVersion="1" ma:contentTypeDescription="Vytvoří nový dokument" ma:contentTypeScope="" ma:versionID="c12a12032d21ec5ce4a1b168236aeb1a">
  <xsd:schema xmlns:xsd="http://www.w3.org/2001/XMLSchema" xmlns:xs="http://www.w3.org/2001/XMLSchema" xmlns:p="http://schemas.microsoft.com/office/2006/metadata/properties" xmlns:ns2="99093263-0851-48a9-b7ae-4cc9daaaf179" targetNamespace="http://schemas.microsoft.com/office/2006/metadata/properties" ma:root="true" ma:fieldsID="4bffeea5fa68837d58dd2a424c21bf19" ns2:_="">
    <xsd:import namespace="99093263-0851-48a9-b7ae-4cc9daaaf179"/>
    <xsd:element name="properties">
      <xsd:complexType>
        <xsd:sequence>
          <xsd:element name="documentManagement">
            <xsd:complexType>
              <xsd:all>
                <xsd:element ref="ns2:Popi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93263-0851-48a9-b7ae-4cc9daaaf179" elementFormDefault="qualified">
    <xsd:import namespace="http://schemas.microsoft.com/office/2006/documentManagement/types"/>
    <xsd:import namespace="http://schemas.microsoft.com/office/infopath/2007/PartnerControls"/>
    <xsd:element name="Popis" ma:index="8" nillable="true" ma:displayName="Popis" ma:internalName="Popi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Popis xmlns="99093263-0851-48a9-b7ae-4cc9daaaf179">Povinný vzor prezentace ve formátu ppt - verze office 97-2003.</Popis>
  </documentManagement>
</p:properties>
</file>

<file path=customXml/itemProps1.xml><?xml version="1.0" encoding="utf-8"?>
<ds:datastoreItem xmlns:ds="http://schemas.openxmlformats.org/officeDocument/2006/customXml" ds:itemID="{94B5677C-E1F1-4AA0-9BC9-CF3AD1BCF5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093263-0851-48a9-b7ae-4cc9daaaf1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EEAF1E-0C95-49D4-B6E0-378CE90047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D968E1-E98F-4354-9C2A-4CEA52B3A3D5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BF2CF744-343B-44D1-AAA1-CAB066E3F91E}">
  <ds:schemaRefs>
    <ds:schemaRef ds:uri="http://schemas.microsoft.com/office/2006/metadata/properties"/>
    <ds:schemaRef ds:uri="99093263-0851-48a9-b7ae-4cc9daaaf1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585</Words>
  <Application>Microsoft Office PowerPoint</Application>
  <PresentationFormat>Předvádění na obrazovce (4:3)</PresentationFormat>
  <Paragraphs>125</Paragraphs>
  <Slides>21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Myriad Pro Light</vt:lpstr>
      <vt:lpstr>Wingdings</vt:lpstr>
      <vt:lpstr>Prezentace NemJi PPTX</vt:lpstr>
      <vt:lpstr>Prevence orgánových komplikací diabetu</vt:lpstr>
      <vt:lpstr>Diabetes mellitus</vt:lpstr>
      <vt:lpstr>Prezentace aplikace PowerPoint</vt:lpstr>
      <vt:lpstr>Diabetes mellitus u seniorů</vt:lpstr>
      <vt:lpstr>Komplikace diabetu</vt:lpstr>
      <vt:lpstr>Akutní komplikace DM</vt:lpstr>
      <vt:lpstr>Pozdní komplikace DM</vt:lpstr>
      <vt:lpstr>Mikrovaskulární komplikace diabetu 1</vt:lpstr>
      <vt:lpstr>Mikrovaskulární komplikace diabetu 2</vt:lpstr>
      <vt:lpstr>Makrovaskulární komplikace diabetu</vt:lpstr>
      <vt:lpstr>Prezentace aplikace PowerPoint</vt:lpstr>
      <vt:lpstr>Prevence pozdních komplikací </vt:lpstr>
      <vt:lpstr>Léčba pozdních komplikací</vt:lpstr>
      <vt:lpstr>Prezentace aplikace PowerPoint</vt:lpstr>
      <vt:lpstr>Prezentace aplikace PowerPoint</vt:lpstr>
      <vt:lpstr>Cíle léčby diabetu</vt:lpstr>
      <vt:lpstr>Prezentace aplikace PowerPoint</vt:lpstr>
      <vt:lpstr>Prezentace aplikace PowerPoint</vt:lpstr>
      <vt:lpstr>Prezentace aplikace PowerPoint</vt:lpstr>
      <vt:lpstr>         Cesty ke snížení kardovaskulárního rizika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Prevence orgánových komplikací diabetu</dc:title>
  <dc:creator>Točík Jaroslav,MUDr.</dc:creator>
  <cp:lastModifiedBy>Točík Jaroslav,MUDr.</cp:lastModifiedBy>
  <cp:revision>1</cp:revision>
  <dcterms:created xsi:type="dcterms:W3CDTF">2022-04-20T11:40:48Z</dcterms:created>
  <dcterms:modified xsi:type="dcterms:W3CDTF">2022-04-21T04:37:19Z</dcterms:modified>
</cp:coreProperties>
</file>