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256" r:id="rId5"/>
    <p:sldId id="362" r:id="rId6"/>
    <p:sldId id="364" r:id="rId7"/>
    <p:sldId id="373" r:id="rId8"/>
    <p:sldId id="354" r:id="rId9"/>
    <p:sldId id="370" r:id="rId10"/>
    <p:sldId id="388" r:id="rId11"/>
    <p:sldId id="377" r:id="rId12"/>
    <p:sldId id="389" r:id="rId13"/>
    <p:sldId id="386" r:id="rId14"/>
    <p:sldId id="385" r:id="rId15"/>
    <p:sldId id="384" r:id="rId16"/>
    <p:sldId id="335" r:id="rId17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">
          <p15:clr>
            <a:srgbClr val="A4A3A4"/>
          </p15:clr>
        </p15:guide>
        <p15:guide id="2" orient="horz" pos="3700">
          <p15:clr>
            <a:srgbClr val="A4A3A4"/>
          </p15:clr>
        </p15:guide>
        <p15:guide id="3" orient="horz" pos="2171">
          <p15:clr>
            <a:srgbClr val="A4A3A4"/>
          </p15:clr>
        </p15:guide>
        <p15:guide id="4" pos="4233">
          <p15:clr>
            <a:srgbClr val="A4A3A4"/>
          </p15:clr>
        </p15:guide>
        <p15:guide id="5" pos="1996">
          <p15:clr>
            <a:srgbClr val="A4A3A4"/>
          </p15:clr>
        </p15:guide>
        <p15:guide id="6" pos="6024">
          <p15:clr>
            <a:srgbClr val="A4A3A4"/>
          </p15:clr>
        </p15:guide>
        <p15:guide id="7" pos="204">
          <p15:clr>
            <a:srgbClr val="A4A3A4"/>
          </p15:clr>
        </p15:guide>
        <p15:guide id="8" pos="3984">
          <p15:clr>
            <a:srgbClr val="A4A3A4"/>
          </p15:clr>
        </p15:guide>
        <p15:guide id="9" pos="3119">
          <p15:clr>
            <a:srgbClr val="A4A3A4"/>
          </p15:clr>
        </p15:guide>
        <p15:guide id="10" pos="22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a Koprivova [SeniorHolding]" initials="MK[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7C9"/>
    <a:srgbClr val="3D8BB3"/>
    <a:srgbClr val="29638E"/>
    <a:srgbClr val="153D7C"/>
    <a:srgbClr val="02387B"/>
    <a:srgbClr val="3176A4"/>
    <a:srgbClr val="2D6B97"/>
    <a:srgbClr val="3983B6"/>
    <a:srgbClr val="459CD5"/>
    <a:srgbClr val="388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1" autoAdjust="0"/>
    <p:restoredTop sz="89785" autoAdjust="0"/>
  </p:normalViewPr>
  <p:slideViewPr>
    <p:cSldViewPr snapToGrid="0" snapToObjects="1">
      <p:cViewPr>
        <p:scale>
          <a:sx n="60" d="100"/>
          <a:sy n="60" d="100"/>
        </p:scale>
        <p:origin x="-1662" y="-210"/>
      </p:cViewPr>
      <p:guideLst>
        <p:guide orient="horz" pos="193"/>
        <p:guide orient="horz" pos="3700"/>
        <p:guide orient="horz" pos="2171"/>
        <p:guide pos="4233"/>
        <p:guide pos="1996"/>
        <p:guide pos="6024"/>
        <p:guide pos="204"/>
        <p:guide pos="3984"/>
        <p:guide pos="3119"/>
        <p:guide pos="2224"/>
      </p:guideLst>
    </p:cSldViewPr>
  </p:slideViewPr>
  <p:outlineViewPr>
    <p:cViewPr>
      <p:scale>
        <a:sx n="33" d="100"/>
        <a:sy n="33" d="100"/>
      </p:scale>
      <p:origin x="0" y="9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28"/>
    </p:cViewPr>
  </p:sorterViewPr>
  <p:notesViewPr>
    <p:cSldViewPr snapToGrid="0" snapToObjects="1">
      <p:cViewPr varScale="1">
        <p:scale>
          <a:sx n="56" d="100"/>
          <a:sy n="56" d="100"/>
        </p:scale>
        <p:origin x="-2612" y="-68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6DBC9-DF0D-484D-9065-D3A562BDC75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2EF5196-6BDD-4134-AB81-5B89C8BB7F30}">
      <dgm:prSet phldrT="[Text]" custT="1"/>
      <dgm:spPr/>
      <dgm:t>
        <a:bodyPr/>
        <a:lstStyle/>
        <a:p>
          <a:r>
            <a:rPr lang="cs-CZ" sz="1400" dirty="0" smtClean="0"/>
            <a:t>Jednotné metodiky péče </a:t>
          </a:r>
          <a:endParaRPr lang="cs-CZ" sz="1400" dirty="0"/>
        </a:p>
      </dgm:t>
    </dgm:pt>
    <dgm:pt modelId="{94294142-8244-430E-A311-9CECEBD03B93}" type="parTrans" cxnId="{C728C5FE-567D-4E1A-8D4B-298683D60080}">
      <dgm:prSet/>
      <dgm:spPr/>
      <dgm:t>
        <a:bodyPr/>
        <a:lstStyle/>
        <a:p>
          <a:endParaRPr lang="cs-CZ"/>
        </a:p>
      </dgm:t>
    </dgm:pt>
    <dgm:pt modelId="{7D39317D-FA7C-4B1D-A582-7C5EBB0107AE}" type="sibTrans" cxnId="{C728C5FE-567D-4E1A-8D4B-298683D60080}">
      <dgm:prSet/>
      <dgm:spPr/>
      <dgm:t>
        <a:bodyPr/>
        <a:lstStyle/>
        <a:p>
          <a:endParaRPr lang="cs-CZ"/>
        </a:p>
      </dgm:t>
    </dgm:pt>
    <dgm:pt modelId="{D1479897-127F-436A-8BCE-3096ED4A2115}">
      <dgm:prSet phldrT="[Text]" custT="1"/>
      <dgm:spPr/>
      <dgm:t>
        <a:bodyPr/>
        <a:lstStyle/>
        <a:p>
          <a:r>
            <a:rPr lang="cs-CZ" sz="1200" dirty="0" smtClean="0"/>
            <a:t>Vlastní zdravotní  metodiky zastřešuje a postupy schvaluje </a:t>
          </a:r>
          <a:r>
            <a:rPr lang="cs-CZ" sz="1200" b="1" dirty="0" smtClean="0"/>
            <a:t>mezinárodní  zdravotní ředitel skupiny Orpea na základě nejnovějších poznatků z oblasti medicíny.</a:t>
          </a:r>
          <a:endParaRPr lang="cs-CZ" sz="1200" b="1" dirty="0"/>
        </a:p>
      </dgm:t>
    </dgm:pt>
    <dgm:pt modelId="{503468BD-766F-49EE-B3F9-BED9C60F0705}" type="parTrans" cxnId="{14270AAA-8F23-42C4-809C-EDF979D4175B}">
      <dgm:prSet/>
      <dgm:spPr/>
      <dgm:t>
        <a:bodyPr/>
        <a:lstStyle/>
        <a:p>
          <a:endParaRPr lang="cs-CZ"/>
        </a:p>
      </dgm:t>
    </dgm:pt>
    <dgm:pt modelId="{AF2729DE-20C6-49B6-9D00-3432ABAAA132}" type="sibTrans" cxnId="{14270AAA-8F23-42C4-809C-EDF979D4175B}">
      <dgm:prSet/>
      <dgm:spPr/>
      <dgm:t>
        <a:bodyPr/>
        <a:lstStyle/>
        <a:p>
          <a:endParaRPr lang="cs-CZ"/>
        </a:p>
      </dgm:t>
    </dgm:pt>
    <dgm:pt modelId="{D434DCC0-F726-4324-A6DF-C20F24274E0F}">
      <dgm:prSet phldrT="[Text]" custT="1"/>
      <dgm:spPr/>
      <dgm:t>
        <a:bodyPr/>
        <a:lstStyle/>
        <a:p>
          <a:r>
            <a:rPr lang="cs-CZ" sz="1400" dirty="0" smtClean="0"/>
            <a:t>Kvartální </a:t>
          </a:r>
        </a:p>
        <a:p>
          <a:r>
            <a:rPr lang="cs-CZ" sz="1400" dirty="0" smtClean="0"/>
            <a:t>Interní audit</a:t>
          </a:r>
          <a:endParaRPr lang="cs-CZ" sz="1400" dirty="0"/>
        </a:p>
      </dgm:t>
    </dgm:pt>
    <dgm:pt modelId="{8F9B5F6C-C380-4404-8AD1-9A84B7C3D960}" type="parTrans" cxnId="{72AF873C-AB79-453D-8893-A05B8F9EDD4E}">
      <dgm:prSet/>
      <dgm:spPr/>
      <dgm:t>
        <a:bodyPr/>
        <a:lstStyle/>
        <a:p>
          <a:endParaRPr lang="cs-CZ"/>
        </a:p>
      </dgm:t>
    </dgm:pt>
    <dgm:pt modelId="{C9A100B5-732F-4F4B-8AE2-68238A5FA5F8}" type="sibTrans" cxnId="{72AF873C-AB79-453D-8893-A05B8F9EDD4E}">
      <dgm:prSet/>
      <dgm:spPr/>
      <dgm:t>
        <a:bodyPr/>
        <a:lstStyle/>
        <a:p>
          <a:endParaRPr lang="cs-CZ"/>
        </a:p>
      </dgm:t>
    </dgm:pt>
    <dgm:pt modelId="{E781692D-9192-42BB-9C60-44C48875D61A}">
      <dgm:prSet phldrT="[Text]" custT="1"/>
      <dgm:spPr/>
      <dgm:t>
        <a:bodyPr/>
        <a:lstStyle/>
        <a:p>
          <a:r>
            <a:rPr lang="cs-CZ" sz="1200" dirty="0" smtClean="0"/>
            <a:t>Pravidelné audity prováděné  ředitelem  a vrchní sestrou SeniorCentra</a:t>
          </a:r>
          <a:endParaRPr lang="cs-CZ" sz="1200" dirty="0"/>
        </a:p>
      </dgm:t>
    </dgm:pt>
    <dgm:pt modelId="{9AD25331-70C3-47FD-B919-40EDCD10F004}" type="parTrans" cxnId="{419A5D9E-7131-4BF1-96ED-4247401CCFDC}">
      <dgm:prSet/>
      <dgm:spPr/>
      <dgm:t>
        <a:bodyPr/>
        <a:lstStyle/>
        <a:p>
          <a:endParaRPr lang="cs-CZ"/>
        </a:p>
      </dgm:t>
    </dgm:pt>
    <dgm:pt modelId="{5C234423-9B74-418F-A381-FF8657832F2C}" type="sibTrans" cxnId="{419A5D9E-7131-4BF1-96ED-4247401CCFDC}">
      <dgm:prSet/>
      <dgm:spPr/>
      <dgm:t>
        <a:bodyPr/>
        <a:lstStyle/>
        <a:p>
          <a:endParaRPr lang="cs-CZ"/>
        </a:p>
      </dgm:t>
    </dgm:pt>
    <dgm:pt modelId="{9CEFEAF1-FF47-49D2-93CF-6A37701681CD}">
      <dgm:prSet phldrT="[Text]" custT="1"/>
      <dgm:spPr/>
      <dgm:t>
        <a:bodyPr/>
        <a:lstStyle/>
        <a:p>
          <a:r>
            <a:rPr lang="cs-CZ" sz="1400" dirty="0" smtClean="0"/>
            <a:t>Půlroční interní audit </a:t>
          </a:r>
          <a:endParaRPr lang="cs-CZ" sz="1400" dirty="0"/>
        </a:p>
      </dgm:t>
    </dgm:pt>
    <dgm:pt modelId="{3763F0AF-E544-4C16-A5EB-86C90C3588E7}" type="parTrans" cxnId="{4BC95884-F1D0-4A44-894D-16F5EF41A710}">
      <dgm:prSet/>
      <dgm:spPr/>
      <dgm:t>
        <a:bodyPr/>
        <a:lstStyle/>
        <a:p>
          <a:endParaRPr lang="cs-CZ"/>
        </a:p>
      </dgm:t>
    </dgm:pt>
    <dgm:pt modelId="{C757CCD3-C78B-4629-A5B7-98D75A5B0279}" type="sibTrans" cxnId="{4BC95884-F1D0-4A44-894D-16F5EF41A710}">
      <dgm:prSet/>
      <dgm:spPr/>
      <dgm:t>
        <a:bodyPr/>
        <a:lstStyle/>
        <a:p>
          <a:endParaRPr lang="cs-CZ"/>
        </a:p>
      </dgm:t>
    </dgm:pt>
    <dgm:pt modelId="{DF1ACB93-30A6-4FEF-8894-17841B3E552F}">
      <dgm:prSet phldrT="[Text]" custT="1"/>
      <dgm:spPr/>
      <dgm:t>
        <a:bodyPr/>
        <a:lstStyle/>
        <a:p>
          <a:r>
            <a:rPr lang="cs-CZ" sz="1200" dirty="0" smtClean="0"/>
            <a:t>Prováděné interním manažerem kvality a provozním ředitelem společnosti SeneCura</a:t>
          </a:r>
          <a:endParaRPr lang="cs-CZ" sz="1200" dirty="0"/>
        </a:p>
      </dgm:t>
    </dgm:pt>
    <dgm:pt modelId="{8FFD93FF-CD6A-49D0-810C-F55CA18BCED4}" type="parTrans" cxnId="{6BF085F9-2AA7-41F8-AA43-0D358085897C}">
      <dgm:prSet/>
      <dgm:spPr/>
      <dgm:t>
        <a:bodyPr/>
        <a:lstStyle/>
        <a:p>
          <a:endParaRPr lang="cs-CZ"/>
        </a:p>
      </dgm:t>
    </dgm:pt>
    <dgm:pt modelId="{6AE9A9BA-E6D9-47BF-905D-75404BB043BC}" type="sibTrans" cxnId="{6BF085F9-2AA7-41F8-AA43-0D358085897C}">
      <dgm:prSet/>
      <dgm:spPr/>
      <dgm:t>
        <a:bodyPr/>
        <a:lstStyle/>
        <a:p>
          <a:endParaRPr lang="cs-CZ"/>
        </a:p>
      </dgm:t>
    </dgm:pt>
    <dgm:pt modelId="{968D9E89-FB1C-41C9-B078-02455611B197}">
      <dgm:prSet phldrT="[Text]" custT="1"/>
      <dgm:spPr/>
      <dgm:t>
        <a:bodyPr/>
        <a:lstStyle/>
        <a:p>
          <a:r>
            <a:rPr lang="cs-CZ" sz="1400" dirty="0" smtClean="0"/>
            <a:t>Špičková kvalita SeneCura</a:t>
          </a:r>
          <a:endParaRPr lang="cs-CZ" sz="1400" dirty="0"/>
        </a:p>
      </dgm:t>
    </dgm:pt>
    <dgm:pt modelId="{6821832B-4884-42C7-B27C-BF92F6162EC1}" type="parTrans" cxnId="{5AE17DC7-0BD8-4EAB-80BC-6B24666D6B90}">
      <dgm:prSet/>
      <dgm:spPr/>
      <dgm:t>
        <a:bodyPr/>
        <a:lstStyle/>
        <a:p>
          <a:endParaRPr lang="cs-CZ"/>
        </a:p>
      </dgm:t>
    </dgm:pt>
    <dgm:pt modelId="{64DABB51-8A13-4F91-9285-B6BEE097538C}" type="sibTrans" cxnId="{5AE17DC7-0BD8-4EAB-80BC-6B24666D6B90}">
      <dgm:prSet/>
      <dgm:spPr/>
      <dgm:t>
        <a:bodyPr/>
        <a:lstStyle/>
        <a:p>
          <a:endParaRPr lang="cs-CZ"/>
        </a:p>
      </dgm:t>
    </dgm:pt>
    <dgm:pt modelId="{09FB0F74-87E8-4FF1-A218-59DD836EE84B}">
      <dgm:prSet phldrT="[Text]" custT="1"/>
      <dgm:spPr/>
      <dgm:t>
        <a:bodyPr/>
        <a:lstStyle/>
        <a:p>
          <a:r>
            <a:rPr lang="cs-CZ" sz="1400" dirty="0" smtClean="0"/>
            <a:t>Mezinárodní audit</a:t>
          </a:r>
          <a:endParaRPr lang="cs-CZ" sz="1400" dirty="0"/>
        </a:p>
      </dgm:t>
    </dgm:pt>
    <dgm:pt modelId="{0D863173-2402-430D-86C3-D6C89BFAB28E}" type="parTrans" cxnId="{611CBC93-E422-4BDA-94AD-CD8EABF0EA43}">
      <dgm:prSet/>
      <dgm:spPr/>
      <dgm:t>
        <a:bodyPr/>
        <a:lstStyle/>
        <a:p>
          <a:endParaRPr lang="cs-CZ"/>
        </a:p>
      </dgm:t>
    </dgm:pt>
    <dgm:pt modelId="{7CC572E0-EA78-4740-9E62-C532C0FB1216}" type="sibTrans" cxnId="{611CBC93-E422-4BDA-94AD-CD8EABF0EA43}">
      <dgm:prSet/>
      <dgm:spPr/>
      <dgm:t>
        <a:bodyPr/>
        <a:lstStyle/>
        <a:p>
          <a:endParaRPr lang="cs-CZ"/>
        </a:p>
      </dgm:t>
    </dgm:pt>
    <dgm:pt modelId="{89C99168-6147-4F8B-8F4C-49A3ACFB0BA6}">
      <dgm:prSet phldrT="[Text]" custT="1"/>
      <dgm:spPr/>
      <dgm:t>
        <a:bodyPr/>
        <a:lstStyle/>
        <a:p>
          <a:r>
            <a:rPr lang="cs-CZ" sz="1200" dirty="0" smtClean="0"/>
            <a:t>Prováděné nahodile  interním manažerem kvality a  zdravotním ředitelem skupiny Orpea</a:t>
          </a:r>
          <a:endParaRPr lang="cs-CZ" sz="1200" dirty="0"/>
        </a:p>
      </dgm:t>
    </dgm:pt>
    <dgm:pt modelId="{1682919A-36CE-457C-8C2E-60213E23EF86}" type="parTrans" cxnId="{D29A4235-7766-4C4C-962C-AEA0788508B0}">
      <dgm:prSet/>
      <dgm:spPr/>
      <dgm:t>
        <a:bodyPr/>
        <a:lstStyle/>
        <a:p>
          <a:endParaRPr lang="cs-CZ"/>
        </a:p>
      </dgm:t>
    </dgm:pt>
    <dgm:pt modelId="{C6C16C06-A454-46CC-943E-2D76A7D9500D}" type="sibTrans" cxnId="{D29A4235-7766-4C4C-962C-AEA0788508B0}">
      <dgm:prSet/>
      <dgm:spPr/>
      <dgm:t>
        <a:bodyPr/>
        <a:lstStyle/>
        <a:p>
          <a:endParaRPr lang="cs-CZ"/>
        </a:p>
      </dgm:t>
    </dgm:pt>
    <dgm:pt modelId="{8DA7B509-EB3B-4FAB-B4AD-683064DAD11A}" type="pres">
      <dgm:prSet presAssocID="{D186DBC9-DF0D-484D-9065-D3A562BDC75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C70DF00C-3AB2-4865-88B2-B656538E5D0B}" type="pres">
      <dgm:prSet presAssocID="{F2EF5196-6BDD-4134-AB81-5B89C8BB7F30}" presName="chaos" presStyleCnt="0"/>
      <dgm:spPr/>
    </dgm:pt>
    <dgm:pt modelId="{A20C3BA6-F7D2-4382-AC9E-1B4A1836C533}" type="pres">
      <dgm:prSet presAssocID="{F2EF5196-6BDD-4134-AB81-5B89C8BB7F30}" presName="parTx1" presStyleLbl="revTx" presStyleIdx="0" presStyleCnt="8"/>
      <dgm:spPr/>
      <dgm:t>
        <a:bodyPr/>
        <a:lstStyle/>
        <a:p>
          <a:endParaRPr lang="cs-CZ"/>
        </a:p>
      </dgm:t>
    </dgm:pt>
    <dgm:pt modelId="{21CE63BE-5D3A-4BAF-93B7-CE31CB88A3E1}" type="pres">
      <dgm:prSet presAssocID="{F2EF5196-6BDD-4134-AB81-5B89C8BB7F30}" presName="desTx1" presStyleLbl="revTx" presStyleIdx="1" presStyleCnt="8" custScaleX="144314" custLinFactNeighborY="796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CBE864-2D61-40F9-A304-8983C9B61AB2}" type="pres">
      <dgm:prSet presAssocID="{F2EF5196-6BDD-4134-AB81-5B89C8BB7F30}" presName="c1" presStyleLbl="node1" presStyleIdx="0" presStyleCnt="19" custLinFactY="-2096" custLinFactNeighborY="-100000"/>
      <dgm:spPr/>
    </dgm:pt>
    <dgm:pt modelId="{C1104A7D-03C4-4152-A8D1-DAAF2F987E49}" type="pres">
      <dgm:prSet presAssocID="{F2EF5196-6BDD-4134-AB81-5B89C8BB7F30}" presName="c2" presStyleLbl="node1" presStyleIdx="1" presStyleCnt="19" custLinFactY="-2096" custLinFactNeighborY="-100000"/>
      <dgm:spPr/>
    </dgm:pt>
    <dgm:pt modelId="{77C892B1-915C-446D-83BE-4CAFCE5DF73C}" type="pres">
      <dgm:prSet presAssocID="{F2EF5196-6BDD-4134-AB81-5B89C8BB7F30}" presName="c3" presStyleLbl="node1" presStyleIdx="2" presStyleCnt="19" custLinFactNeighborY="-64968"/>
      <dgm:spPr/>
    </dgm:pt>
    <dgm:pt modelId="{A1EFB510-BBCE-463E-A8AD-636206E25083}" type="pres">
      <dgm:prSet presAssocID="{F2EF5196-6BDD-4134-AB81-5B89C8BB7F30}" presName="c4" presStyleLbl="node1" presStyleIdx="3" presStyleCnt="19" custLinFactY="-2096" custLinFactNeighborY="-100000"/>
      <dgm:spPr/>
    </dgm:pt>
    <dgm:pt modelId="{ACD467B3-9AFF-46A3-8AD4-9FCF1D34B6B2}" type="pres">
      <dgm:prSet presAssocID="{F2EF5196-6BDD-4134-AB81-5B89C8BB7F30}" presName="c5" presStyleLbl="node1" presStyleIdx="4" presStyleCnt="19" custLinFactY="-2096" custLinFactNeighborY="-100000"/>
      <dgm:spPr/>
    </dgm:pt>
    <dgm:pt modelId="{1C927C21-ABD5-4564-9861-7D3E1D4EE875}" type="pres">
      <dgm:prSet presAssocID="{F2EF5196-6BDD-4134-AB81-5B89C8BB7F30}" presName="c6" presStyleLbl="node1" presStyleIdx="5" presStyleCnt="19" custLinFactY="-2096" custLinFactNeighborY="-100000"/>
      <dgm:spPr/>
    </dgm:pt>
    <dgm:pt modelId="{A16E5CAF-F04F-481A-9C78-53AB9A49DBF7}" type="pres">
      <dgm:prSet presAssocID="{F2EF5196-6BDD-4134-AB81-5B89C8BB7F30}" presName="c7" presStyleLbl="node1" presStyleIdx="6" presStyleCnt="19" custLinFactNeighborY="-64968"/>
      <dgm:spPr/>
    </dgm:pt>
    <dgm:pt modelId="{DFD41A2B-8FF5-4130-945C-70074E4F6795}" type="pres">
      <dgm:prSet presAssocID="{F2EF5196-6BDD-4134-AB81-5B89C8BB7F30}" presName="c8" presStyleLbl="node1" presStyleIdx="7" presStyleCnt="19" custLinFactY="-2096" custLinFactNeighborY="-100000"/>
      <dgm:spPr/>
    </dgm:pt>
    <dgm:pt modelId="{1667B2CA-C4BC-4165-9EA4-7C8010BF4B23}" type="pres">
      <dgm:prSet presAssocID="{F2EF5196-6BDD-4134-AB81-5B89C8BB7F30}" presName="c9" presStyleLbl="node1" presStyleIdx="8" presStyleCnt="19" custLinFactY="-2096" custLinFactNeighborY="-100000"/>
      <dgm:spPr/>
    </dgm:pt>
    <dgm:pt modelId="{F15E3E88-6741-4CCA-857F-D6F56DB4F0F2}" type="pres">
      <dgm:prSet presAssocID="{F2EF5196-6BDD-4134-AB81-5B89C8BB7F30}" presName="c10" presStyleLbl="node1" presStyleIdx="9" presStyleCnt="19" custLinFactNeighborY="-39704"/>
      <dgm:spPr/>
    </dgm:pt>
    <dgm:pt modelId="{CD080B6C-D656-4EE5-8B15-99043CE1F0D2}" type="pres">
      <dgm:prSet presAssocID="{F2EF5196-6BDD-4134-AB81-5B89C8BB7F30}" presName="c11" presStyleLbl="node1" presStyleIdx="10" presStyleCnt="19" custLinFactNeighborY="51048"/>
      <dgm:spPr/>
    </dgm:pt>
    <dgm:pt modelId="{C512FC53-75FD-425D-BF46-111E5C11F487}" type="pres">
      <dgm:prSet presAssocID="{F2EF5196-6BDD-4134-AB81-5B89C8BB7F30}" presName="c12" presStyleLbl="node1" presStyleIdx="11" presStyleCnt="19" custLinFactNeighborY="32484"/>
      <dgm:spPr/>
    </dgm:pt>
    <dgm:pt modelId="{19CA1CBD-3E3E-445E-9469-2BCA3BC8703E}" type="pres">
      <dgm:prSet presAssocID="{F2EF5196-6BDD-4134-AB81-5B89C8BB7F30}" presName="c13" presStyleLbl="node1" presStyleIdx="12" presStyleCnt="19" custLinFactNeighborY="22332"/>
      <dgm:spPr/>
    </dgm:pt>
    <dgm:pt modelId="{6DA1BFEB-9529-4073-9FB5-034024CEBC25}" type="pres">
      <dgm:prSet presAssocID="{F2EF5196-6BDD-4134-AB81-5B89C8BB7F30}" presName="c14" presStyleLbl="node1" presStyleIdx="13" presStyleCnt="19" custLinFactNeighborY="51048"/>
      <dgm:spPr/>
    </dgm:pt>
    <dgm:pt modelId="{11E530D1-80F0-4FDC-95A0-28DABAE35299}" type="pres">
      <dgm:prSet presAssocID="{F2EF5196-6BDD-4134-AB81-5B89C8BB7F30}" presName="c15" presStyleLbl="node1" presStyleIdx="14" presStyleCnt="19" custLinFactNeighborY="32484"/>
      <dgm:spPr/>
    </dgm:pt>
    <dgm:pt modelId="{5BB6061D-6724-4BC7-A4FB-6B4907A69A63}" type="pres">
      <dgm:prSet presAssocID="{F2EF5196-6BDD-4134-AB81-5B89C8BB7F30}" presName="c16" presStyleLbl="node1" presStyleIdx="15" presStyleCnt="19" custLinFactNeighborY="51048"/>
      <dgm:spPr/>
    </dgm:pt>
    <dgm:pt modelId="{D259570E-E5FE-45FF-BE0C-1D33368DC263}" type="pres">
      <dgm:prSet presAssocID="{F2EF5196-6BDD-4134-AB81-5B89C8BB7F30}" presName="c17" presStyleLbl="node1" presStyleIdx="16" presStyleCnt="19" custLinFactNeighborY="22332"/>
      <dgm:spPr/>
    </dgm:pt>
    <dgm:pt modelId="{11E67C40-C164-4125-A1A6-5C7AAA99E568}" type="pres">
      <dgm:prSet presAssocID="{F2EF5196-6BDD-4134-AB81-5B89C8BB7F30}" presName="c18" presStyleLbl="node1" presStyleIdx="17" presStyleCnt="19" custLinFactNeighborY="32484"/>
      <dgm:spPr/>
    </dgm:pt>
    <dgm:pt modelId="{D7E9EDF0-F5F6-4EF3-A546-A83DE1B09956}" type="pres">
      <dgm:prSet presAssocID="{7D39317D-FA7C-4B1D-A582-7C5EBB0107AE}" presName="chevronComposite1" presStyleCnt="0"/>
      <dgm:spPr/>
    </dgm:pt>
    <dgm:pt modelId="{5E6B344E-2539-461D-8CD4-70E1FB6F18F7}" type="pres">
      <dgm:prSet presAssocID="{7D39317D-FA7C-4B1D-A582-7C5EBB0107AE}" presName="chevron1" presStyleLbl="sibTrans2D1" presStyleIdx="0" presStyleCnt="4"/>
      <dgm:spPr/>
    </dgm:pt>
    <dgm:pt modelId="{DF6632C0-3326-491D-A15F-084F3BF6A2E0}" type="pres">
      <dgm:prSet presAssocID="{7D39317D-FA7C-4B1D-A582-7C5EBB0107AE}" presName="spChevron1" presStyleCnt="0"/>
      <dgm:spPr/>
    </dgm:pt>
    <dgm:pt modelId="{A961AEEC-3A8F-4F7C-ABCB-377E24A182C4}" type="pres">
      <dgm:prSet presAssocID="{D434DCC0-F726-4324-A6DF-C20F24274E0F}" presName="middle" presStyleCnt="0"/>
      <dgm:spPr/>
    </dgm:pt>
    <dgm:pt modelId="{86CED7CA-547B-4FFC-BDD8-2D7551B134F8}" type="pres">
      <dgm:prSet presAssocID="{D434DCC0-F726-4324-A6DF-C20F24274E0F}" presName="parTxMid" presStyleLbl="revTx" presStyleIdx="2" presStyleCnt="8"/>
      <dgm:spPr/>
      <dgm:t>
        <a:bodyPr/>
        <a:lstStyle/>
        <a:p>
          <a:endParaRPr lang="cs-CZ"/>
        </a:p>
      </dgm:t>
    </dgm:pt>
    <dgm:pt modelId="{B6E1BC41-F2FA-4D8F-9BC5-A5CD636C6DC1}" type="pres">
      <dgm:prSet presAssocID="{D434DCC0-F726-4324-A6DF-C20F24274E0F}" presName="desTxMid" presStyleLbl="revTx" presStyleIdx="3" presStyleCnt="8" custScaleX="113183" custScaleY="124839" custLinFactNeighborY="428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3222F4-B747-412C-B2F9-831ED0AFB3ED}" type="pres">
      <dgm:prSet presAssocID="{D434DCC0-F726-4324-A6DF-C20F24274E0F}" presName="spMid" presStyleCnt="0"/>
      <dgm:spPr/>
    </dgm:pt>
    <dgm:pt modelId="{0E4A5B93-7BFB-4AA3-99CD-CFE2DF30352C}" type="pres">
      <dgm:prSet presAssocID="{C9A100B5-732F-4F4B-8AE2-68238A5FA5F8}" presName="chevronComposite1" presStyleCnt="0"/>
      <dgm:spPr/>
    </dgm:pt>
    <dgm:pt modelId="{20D4D457-21E0-47B3-9BB4-CA6C4E89B1F6}" type="pres">
      <dgm:prSet presAssocID="{C9A100B5-732F-4F4B-8AE2-68238A5FA5F8}" presName="chevron1" presStyleLbl="sibTrans2D1" presStyleIdx="1" presStyleCnt="4"/>
      <dgm:spPr/>
    </dgm:pt>
    <dgm:pt modelId="{949BF6E7-1439-4047-9A02-FF485893F4B5}" type="pres">
      <dgm:prSet presAssocID="{C9A100B5-732F-4F4B-8AE2-68238A5FA5F8}" presName="spChevron1" presStyleCnt="0"/>
      <dgm:spPr/>
    </dgm:pt>
    <dgm:pt modelId="{9ECD880A-44E8-45B8-90CC-6387835636D0}" type="pres">
      <dgm:prSet presAssocID="{9CEFEAF1-FF47-49D2-93CF-6A37701681CD}" presName="middle" presStyleCnt="0"/>
      <dgm:spPr/>
    </dgm:pt>
    <dgm:pt modelId="{E4BC08ED-6C7B-4691-98E9-1DF56DEAFDB1}" type="pres">
      <dgm:prSet presAssocID="{9CEFEAF1-FF47-49D2-93CF-6A37701681CD}" presName="parTxMid" presStyleLbl="revTx" presStyleIdx="4" presStyleCnt="8"/>
      <dgm:spPr/>
      <dgm:t>
        <a:bodyPr/>
        <a:lstStyle/>
        <a:p>
          <a:endParaRPr lang="cs-CZ"/>
        </a:p>
      </dgm:t>
    </dgm:pt>
    <dgm:pt modelId="{2F578122-A697-404E-BA8E-F09ABA78B573}" type="pres">
      <dgm:prSet presAssocID="{9CEFEAF1-FF47-49D2-93CF-6A37701681CD}" presName="desTxMid" presStyleLbl="revTx" presStyleIdx="5" presStyleCnt="8" custScaleX="121872" custLinFactNeighborX="999" custLinFactNeighborY="640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A8D940-A011-4F38-B645-23F8735C6008}" type="pres">
      <dgm:prSet presAssocID="{9CEFEAF1-FF47-49D2-93CF-6A37701681CD}" presName="spMid" presStyleCnt="0"/>
      <dgm:spPr/>
    </dgm:pt>
    <dgm:pt modelId="{FB94E882-6BE8-44E6-8432-78E7C6D85764}" type="pres">
      <dgm:prSet presAssocID="{C757CCD3-C78B-4629-A5B7-98D75A5B0279}" presName="chevronComposite1" presStyleCnt="0"/>
      <dgm:spPr/>
    </dgm:pt>
    <dgm:pt modelId="{967FDAA8-FFFE-4DAA-B012-A9329FACBF2A}" type="pres">
      <dgm:prSet presAssocID="{C757CCD3-C78B-4629-A5B7-98D75A5B0279}" presName="chevron1" presStyleLbl="sibTrans2D1" presStyleIdx="2" presStyleCnt="4"/>
      <dgm:spPr/>
    </dgm:pt>
    <dgm:pt modelId="{9253BA1E-2D39-4E24-B3E3-D191C1E85708}" type="pres">
      <dgm:prSet presAssocID="{C757CCD3-C78B-4629-A5B7-98D75A5B0279}" presName="spChevron1" presStyleCnt="0"/>
      <dgm:spPr/>
    </dgm:pt>
    <dgm:pt modelId="{4F62866B-5174-4346-B820-BD1EB9B6ED47}" type="pres">
      <dgm:prSet presAssocID="{09FB0F74-87E8-4FF1-A218-59DD836EE84B}" presName="middle" presStyleCnt="0"/>
      <dgm:spPr/>
    </dgm:pt>
    <dgm:pt modelId="{C0CB6572-6C6D-40BC-B679-8AD1188D24F5}" type="pres">
      <dgm:prSet presAssocID="{09FB0F74-87E8-4FF1-A218-59DD836EE84B}" presName="parTxMid" presStyleLbl="revTx" presStyleIdx="6" presStyleCnt="8"/>
      <dgm:spPr/>
      <dgm:t>
        <a:bodyPr/>
        <a:lstStyle/>
        <a:p>
          <a:endParaRPr lang="cs-CZ"/>
        </a:p>
      </dgm:t>
    </dgm:pt>
    <dgm:pt modelId="{ADCBD71B-0234-4E1F-9B6E-02F031DE4CEA}" type="pres">
      <dgm:prSet presAssocID="{09FB0F74-87E8-4FF1-A218-59DD836EE84B}" presName="desTxMid" presStyleLbl="revTx" presStyleIdx="7" presStyleCnt="8" custScaleX="115838" custLinFactNeighborX="-435" custLinFactNeighborY="573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6BBB56-1FF4-4738-B5F2-852B00F88EAC}" type="pres">
      <dgm:prSet presAssocID="{09FB0F74-87E8-4FF1-A218-59DD836EE84B}" presName="spMid" presStyleCnt="0"/>
      <dgm:spPr/>
    </dgm:pt>
    <dgm:pt modelId="{92603EAF-E673-465C-BC8D-A81B1845AC04}" type="pres">
      <dgm:prSet presAssocID="{7CC572E0-EA78-4740-9E62-C532C0FB1216}" presName="chevronComposite1" presStyleCnt="0"/>
      <dgm:spPr/>
    </dgm:pt>
    <dgm:pt modelId="{B8501223-40F9-4C2C-8B8A-0B214BB0559A}" type="pres">
      <dgm:prSet presAssocID="{7CC572E0-EA78-4740-9E62-C532C0FB1216}" presName="chevron1" presStyleLbl="sibTrans2D1" presStyleIdx="3" presStyleCnt="4"/>
      <dgm:spPr/>
    </dgm:pt>
    <dgm:pt modelId="{628D8105-FF22-4998-8567-1B95D8F6951E}" type="pres">
      <dgm:prSet presAssocID="{7CC572E0-EA78-4740-9E62-C532C0FB1216}" presName="spChevron1" presStyleCnt="0"/>
      <dgm:spPr/>
    </dgm:pt>
    <dgm:pt modelId="{DE4873E7-74F8-4737-ACA5-365C7BA73E15}" type="pres">
      <dgm:prSet presAssocID="{968D9E89-FB1C-41C9-B078-02455611B197}" presName="last" presStyleCnt="0"/>
      <dgm:spPr/>
    </dgm:pt>
    <dgm:pt modelId="{29B677B9-A6BF-4425-9B8B-3125A289E622}" type="pres">
      <dgm:prSet presAssocID="{968D9E89-FB1C-41C9-B078-02455611B197}" presName="circleTx" presStyleLbl="node1" presStyleIdx="18" presStyleCnt="19" custScaleX="122942" custScaleY="105917"/>
      <dgm:spPr/>
      <dgm:t>
        <a:bodyPr/>
        <a:lstStyle/>
        <a:p>
          <a:endParaRPr lang="cs-CZ"/>
        </a:p>
      </dgm:t>
    </dgm:pt>
    <dgm:pt modelId="{DE024C0E-8A88-451B-A0B4-A70A96D002D2}" type="pres">
      <dgm:prSet presAssocID="{968D9E89-FB1C-41C9-B078-02455611B197}" presName="spN" presStyleCnt="0"/>
      <dgm:spPr/>
    </dgm:pt>
  </dgm:ptLst>
  <dgm:cxnLst>
    <dgm:cxn modelId="{466F5CEE-8BA8-412F-AAE1-22F83BE4AC0B}" type="presOf" srcId="{968D9E89-FB1C-41C9-B078-02455611B197}" destId="{29B677B9-A6BF-4425-9B8B-3125A289E622}" srcOrd="0" destOrd="0" presId="urn:microsoft.com/office/officeart/2009/3/layout/RandomtoResultProcess"/>
    <dgm:cxn modelId="{68C2DD24-3839-47EA-A90A-780FAB5E5E28}" type="presOf" srcId="{D1479897-127F-436A-8BCE-3096ED4A2115}" destId="{21CE63BE-5D3A-4BAF-93B7-CE31CB88A3E1}" srcOrd="0" destOrd="0" presId="urn:microsoft.com/office/officeart/2009/3/layout/RandomtoResultProcess"/>
    <dgm:cxn modelId="{6BF085F9-2AA7-41F8-AA43-0D358085897C}" srcId="{9CEFEAF1-FF47-49D2-93CF-6A37701681CD}" destId="{DF1ACB93-30A6-4FEF-8894-17841B3E552F}" srcOrd="0" destOrd="0" parTransId="{8FFD93FF-CD6A-49D0-810C-F55CA18BCED4}" sibTransId="{6AE9A9BA-E6D9-47BF-905D-75404BB043BC}"/>
    <dgm:cxn modelId="{5AE17DC7-0BD8-4EAB-80BC-6B24666D6B90}" srcId="{D186DBC9-DF0D-484D-9065-D3A562BDC75A}" destId="{968D9E89-FB1C-41C9-B078-02455611B197}" srcOrd="4" destOrd="0" parTransId="{6821832B-4884-42C7-B27C-BF92F6162EC1}" sibTransId="{64DABB51-8A13-4F91-9285-B6BEE097538C}"/>
    <dgm:cxn modelId="{4BC95884-F1D0-4A44-894D-16F5EF41A710}" srcId="{D186DBC9-DF0D-484D-9065-D3A562BDC75A}" destId="{9CEFEAF1-FF47-49D2-93CF-6A37701681CD}" srcOrd="2" destOrd="0" parTransId="{3763F0AF-E544-4C16-A5EB-86C90C3588E7}" sibTransId="{C757CCD3-C78B-4629-A5B7-98D75A5B0279}"/>
    <dgm:cxn modelId="{02BEF429-D76A-42A4-BAF7-75291439AF49}" type="presOf" srcId="{F2EF5196-6BDD-4134-AB81-5B89C8BB7F30}" destId="{A20C3BA6-F7D2-4382-AC9E-1B4A1836C533}" srcOrd="0" destOrd="0" presId="urn:microsoft.com/office/officeart/2009/3/layout/RandomtoResultProcess"/>
    <dgm:cxn modelId="{16891B0A-33D8-4F5A-A49D-0991212F4AF3}" type="presOf" srcId="{9CEFEAF1-FF47-49D2-93CF-6A37701681CD}" destId="{E4BC08ED-6C7B-4691-98E9-1DF56DEAFDB1}" srcOrd="0" destOrd="0" presId="urn:microsoft.com/office/officeart/2009/3/layout/RandomtoResultProcess"/>
    <dgm:cxn modelId="{37261B4C-D735-4014-892A-F983605D30E4}" type="presOf" srcId="{89C99168-6147-4F8B-8F4C-49A3ACFB0BA6}" destId="{ADCBD71B-0234-4E1F-9B6E-02F031DE4CEA}" srcOrd="0" destOrd="0" presId="urn:microsoft.com/office/officeart/2009/3/layout/RandomtoResultProcess"/>
    <dgm:cxn modelId="{E6701F89-36D2-4414-93BE-A62FB50BBC90}" type="presOf" srcId="{E781692D-9192-42BB-9C60-44C48875D61A}" destId="{B6E1BC41-F2FA-4D8F-9BC5-A5CD636C6DC1}" srcOrd="0" destOrd="0" presId="urn:microsoft.com/office/officeart/2009/3/layout/RandomtoResultProcess"/>
    <dgm:cxn modelId="{72AF873C-AB79-453D-8893-A05B8F9EDD4E}" srcId="{D186DBC9-DF0D-484D-9065-D3A562BDC75A}" destId="{D434DCC0-F726-4324-A6DF-C20F24274E0F}" srcOrd="1" destOrd="0" parTransId="{8F9B5F6C-C380-4404-8AD1-9A84B7C3D960}" sibTransId="{C9A100B5-732F-4F4B-8AE2-68238A5FA5F8}"/>
    <dgm:cxn modelId="{419A5D9E-7131-4BF1-96ED-4247401CCFDC}" srcId="{D434DCC0-F726-4324-A6DF-C20F24274E0F}" destId="{E781692D-9192-42BB-9C60-44C48875D61A}" srcOrd="0" destOrd="0" parTransId="{9AD25331-70C3-47FD-B919-40EDCD10F004}" sibTransId="{5C234423-9B74-418F-A381-FF8657832F2C}"/>
    <dgm:cxn modelId="{95E90938-467B-4A1A-86D5-2B5C5A4E6543}" type="presOf" srcId="{D434DCC0-F726-4324-A6DF-C20F24274E0F}" destId="{86CED7CA-547B-4FFC-BDD8-2D7551B134F8}" srcOrd="0" destOrd="0" presId="urn:microsoft.com/office/officeart/2009/3/layout/RandomtoResultProcess"/>
    <dgm:cxn modelId="{D29A4235-7766-4C4C-962C-AEA0788508B0}" srcId="{09FB0F74-87E8-4FF1-A218-59DD836EE84B}" destId="{89C99168-6147-4F8B-8F4C-49A3ACFB0BA6}" srcOrd="0" destOrd="0" parTransId="{1682919A-36CE-457C-8C2E-60213E23EF86}" sibTransId="{C6C16C06-A454-46CC-943E-2D76A7D9500D}"/>
    <dgm:cxn modelId="{856AEA3F-59E2-4641-A6EC-ED813F39EA2B}" type="presOf" srcId="{DF1ACB93-30A6-4FEF-8894-17841B3E552F}" destId="{2F578122-A697-404E-BA8E-F09ABA78B573}" srcOrd="0" destOrd="0" presId="urn:microsoft.com/office/officeart/2009/3/layout/RandomtoResultProcess"/>
    <dgm:cxn modelId="{611CBC93-E422-4BDA-94AD-CD8EABF0EA43}" srcId="{D186DBC9-DF0D-484D-9065-D3A562BDC75A}" destId="{09FB0F74-87E8-4FF1-A218-59DD836EE84B}" srcOrd="3" destOrd="0" parTransId="{0D863173-2402-430D-86C3-D6C89BFAB28E}" sibTransId="{7CC572E0-EA78-4740-9E62-C532C0FB1216}"/>
    <dgm:cxn modelId="{14270AAA-8F23-42C4-809C-EDF979D4175B}" srcId="{F2EF5196-6BDD-4134-AB81-5B89C8BB7F30}" destId="{D1479897-127F-436A-8BCE-3096ED4A2115}" srcOrd="0" destOrd="0" parTransId="{503468BD-766F-49EE-B3F9-BED9C60F0705}" sibTransId="{AF2729DE-20C6-49B6-9D00-3432ABAAA132}"/>
    <dgm:cxn modelId="{C24C2322-ECED-424C-AAC3-3383D61DB770}" type="presOf" srcId="{09FB0F74-87E8-4FF1-A218-59DD836EE84B}" destId="{C0CB6572-6C6D-40BC-B679-8AD1188D24F5}" srcOrd="0" destOrd="0" presId="urn:microsoft.com/office/officeart/2009/3/layout/RandomtoResultProcess"/>
    <dgm:cxn modelId="{A74E3FA1-D0D4-4493-AADC-DED059FB01B8}" type="presOf" srcId="{D186DBC9-DF0D-484D-9065-D3A562BDC75A}" destId="{8DA7B509-EB3B-4FAB-B4AD-683064DAD11A}" srcOrd="0" destOrd="0" presId="urn:microsoft.com/office/officeart/2009/3/layout/RandomtoResultProcess"/>
    <dgm:cxn modelId="{C728C5FE-567D-4E1A-8D4B-298683D60080}" srcId="{D186DBC9-DF0D-484D-9065-D3A562BDC75A}" destId="{F2EF5196-6BDD-4134-AB81-5B89C8BB7F30}" srcOrd="0" destOrd="0" parTransId="{94294142-8244-430E-A311-9CECEBD03B93}" sibTransId="{7D39317D-FA7C-4B1D-A582-7C5EBB0107AE}"/>
    <dgm:cxn modelId="{039CF100-76DD-4B13-B47F-89D036377C7B}" type="presParOf" srcId="{8DA7B509-EB3B-4FAB-B4AD-683064DAD11A}" destId="{C70DF00C-3AB2-4865-88B2-B656538E5D0B}" srcOrd="0" destOrd="0" presId="urn:microsoft.com/office/officeart/2009/3/layout/RandomtoResultProcess"/>
    <dgm:cxn modelId="{F4CF5A94-C6B9-4611-8FCF-7F9D54007D6A}" type="presParOf" srcId="{C70DF00C-3AB2-4865-88B2-B656538E5D0B}" destId="{A20C3BA6-F7D2-4382-AC9E-1B4A1836C533}" srcOrd="0" destOrd="0" presId="urn:microsoft.com/office/officeart/2009/3/layout/RandomtoResultProcess"/>
    <dgm:cxn modelId="{2B59D792-4A1E-49D4-B04B-A201D321568A}" type="presParOf" srcId="{C70DF00C-3AB2-4865-88B2-B656538E5D0B}" destId="{21CE63BE-5D3A-4BAF-93B7-CE31CB88A3E1}" srcOrd="1" destOrd="0" presId="urn:microsoft.com/office/officeart/2009/3/layout/RandomtoResultProcess"/>
    <dgm:cxn modelId="{8C7B4ABC-BA4A-4387-9536-C9B25046AE0F}" type="presParOf" srcId="{C70DF00C-3AB2-4865-88B2-B656538E5D0B}" destId="{D9CBE864-2D61-40F9-A304-8983C9B61AB2}" srcOrd="2" destOrd="0" presId="urn:microsoft.com/office/officeart/2009/3/layout/RandomtoResultProcess"/>
    <dgm:cxn modelId="{5835FBD0-5EBA-479A-92F1-DFCFBE9C834A}" type="presParOf" srcId="{C70DF00C-3AB2-4865-88B2-B656538E5D0B}" destId="{C1104A7D-03C4-4152-A8D1-DAAF2F987E49}" srcOrd="3" destOrd="0" presId="urn:microsoft.com/office/officeart/2009/3/layout/RandomtoResultProcess"/>
    <dgm:cxn modelId="{3DC13D44-8ED5-4DD6-B043-7791B6DB09E6}" type="presParOf" srcId="{C70DF00C-3AB2-4865-88B2-B656538E5D0B}" destId="{77C892B1-915C-446D-83BE-4CAFCE5DF73C}" srcOrd="4" destOrd="0" presId="urn:microsoft.com/office/officeart/2009/3/layout/RandomtoResultProcess"/>
    <dgm:cxn modelId="{B3A64281-731D-4C5E-B6CD-A1A8E24A5178}" type="presParOf" srcId="{C70DF00C-3AB2-4865-88B2-B656538E5D0B}" destId="{A1EFB510-BBCE-463E-A8AD-636206E25083}" srcOrd="5" destOrd="0" presId="urn:microsoft.com/office/officeart/2009/3/layout/RandomtoResultProcess"/>
    <dgm:cxn modelId="{09CA6E45-89BC-4508-B475-52945FA4A38A}" type="presParOf" srcId="{C70DF00C-3AB2-4865-88B2-B656538E5D0B}" destId="{ACD467B3-9AFF-46A3-8AD4-9FCF1D34B6B2}" srcOrd="6" destOrd="0" presId="urn:microsoft.com/office/officeart/2009/3/layout/RandomtoResultProcess"/>
    <dgm:cxn modelId="{C4B9A66B-B729-47B6-96CA-BDEF7561F183}" type="presParOf" srcId="{C70DF00C-3AB2-4865-88B2-B656538E5D0B}" destId="{1C927C21-ABD5-4564-9861-7D3E1D4EE875}" srcOrd="7" destOrd="0" presId="urn:microsoft.com/office/officeart/2009/3/layout/RandomtoResultProcess"/>
    <dgm:cxn modelId="{31D73C86-59F4-4934-AD72-ECEBFDB4B2A2}" type="presParOf" srcId="{C70DF00C-3AB2-4865-88B2-B656538E5D0B}" destId="{A16E5CAF-F04F-481A-9C78-53AB9A49DBF7}" srcOrd="8" destOrd="0" presId="urn:microsoft.com/office/officeart/2009/3/layout/RandomtoResultProcess"/>
    <dgm:cxn modelId="{AF4C1CC8-D4CE-4D6E-9E88-0EE270FED9C3}" type="presParOf" srcId="{C70DF00C-3AB2-4865-88B2-B656538E5D0B}" destId="{DFD41A2B-8FF5-4130-945C-70074E4F6795}" srcOrd="9" destOrd="0" presId="urn:microsoft.com/office/officeart/2009/3/layout/RandomtoResultProcess"/>
    <dgm:cxn modelId="{80AF2B4B-C2EC-4494-AE01-A55F70B525E4}" type="presParOf" srcId="{C70DF00C-3AB2-4865-88B2-B656538E5D0B}" destId="{1667B2CA-C4BC-4165-9EA4-7C8010BF4B23}" srcOrd="10" destOrd="0" presId="urn:microsoft.com/office/officeart/2009/3/layout/RandomtoResultProcess"/>
    <dgm:cxn modelId="{200A4FD8-7B5C-4B75-A05E-87AE815F699D}" type="presParOf" srcId="{C70DF00C-3AB2-4865-88B2-B656538E5D0B}" destId="{F15E3E88-6741-4CCA-857F-D6F56DB4F0F2}" srcOrd="11" destOrd="0" presId="urn:microsoft.com/office/officeart/2009/3/layout/RandomtoResultProcess"/>
    <dgm:cxn modelId="{E4971ADF-4664-44E6-994A-3FC1130B92F2}" type="presParOf" srcId="{C70DF00C-3AB2-4865-88B2-B656538E5D0B}" destId="{CD080B6C-D656-4EE5-8B15-99043CE1F0D2}" srcOrd="12" destOrd="0" presId="urn:microsoft.com/office/officeart/2009/3/layout/RandomtoResultProcess"/>
    <dgm:cxn modelId="{E320781F-568A-4D4D-9152-02A7B70D236A}" type="presParOf" srcId="{C70DF00C-3AB2-4865-88B2-B656538E5D0B}" destId="{C512FC53-75FD-425D-BF46-111E5C11F487}" srcOrd="13" destOrd="0" presId="urn:microsoft.com/office/officeart/2009/3/layout/RandomtoResultProcess"/>
    <dgm:cxn modelId="{F74313D1-3691-4104-99F4-9896E0452FBC}" type="presParOf" srcId="{C70DF00C-3AB2-4865-88B2-B656538E5D0B}" destId="{19CA1CBD-3E3E-445E-9469-2BCA3BC8703E}" srcOrd="14" destOrd="0" presId="urn:microsoft.com/office/officeart/2009/3/layout/RandomtoResultProcess"/>
    <dgm:cxn modelId="{451A0949-4FB3-4448-9391-4895AEB16F67}" type="presParOf" srcId="{C70DF00C-3AB2-4865-88B2-B656538E5D0B}" destId="{6DA1BFEB-9529-4073-9FB5-034024CEBC25}" srcOrd="15" destOrd="0" presId="urn:microsoft.com/office/officeart/2009/3/layout/RandomtoResultProcess"/>
    <dgm:cxn modelId="{89ECB6F3-A8E3-4147-992E-547389379CD8}" type="presParOf" srcId="{C70DF00C-3AB2-4865-88B2-B656538E5D0B}" destId="{11E530D1-80F0-4FDC-95A0-28DABAE35299}" srcOrd="16" destOrd="0" presId="urn:microsoft.com/office/officeart/2009/3/layout/RandomtoResultProcess"/>
    <dgm:cxn modelId="{DE567287-4ADB-42D7-98B8-5BF6C84684D9}" type="presParOf" srcId="{C70DF00C-3AB2-4865-88B2-B656538E5D0B}" destId="{5BB6061D-6724-4BC7-A4FB-6B4907A69A63}" srcOrd="17" destOrd="0" presId="urn:microsoft.com/office/officeart/2009/3/layout/RandomtoResultProcess"/>
    <dgm:cxn modelId="{98533970-0FA1-47C7-9F3F-2F5F69582E3D}" type="presParOf" srcId="{C70DF00C-3AB2-4865-88B2-B656538E5D0B}" destId="{D259570E-E5FE-45FF-BE0C-1D33368DC263}" srcOrd="18" destOrd="0" presId="urn:microsoft.com/office/officeart/2009/3/layout/RandomtoResultProcess"/>
    <dgm:cxn modelId="{F72DB9E0-0475-4832-B184-623E272628F6}" type="presParOf" srcId="{C70DF00C-3AB2-4865-88B2-B656538E5D0B}" destId="{11E67C40-C164-4125-A1A6-5C7AAA99E568}" srcOrd="19" destOrd="0" presId="urn:microsoft.com/office/officeart/2009/3/layout/RandomtoResultProcess"/>
    <dgm:cxn modelId="{AAB9F073-B316-46DD-95B1-D3A1D3B6781C}" type="presParOf" srcId="{8DA7B509-EB3B-4FAB-B4AD-683064DAD11A}" destId="{D7E9EDF0-F5F6-4EF3-A546-A83DE1B09956}" srcOrd="1" destOrd="0" presId="urn:microsoft.com/office/officeart/2009/3/layout/RandomtoResultProcess"/>
    <dgm:cxn modelId="{0EC362A0-A683-4646-B2EF-1BEA91FB64AB}" type="presParOf" srcId="{D7E9EDF0-F5F6-4EF3-A546-A83DE1B09956}" destId="{5E6B344E-2539-461D-8CD4-70E1FB6F18F7}" srcOrd="0" destOrd="0" presId="urn:microsoft.com/office/officeart/2009/3/layout/RandomtoResultProcess"/>
    <dgm:cxn modelId="{C7094E80-4FEA-4C32-A37B-E7DD80B3A026}" type="presParOf" srcId="{D7E9EDF0-F5F6-4EF3-A546-A83DE1B09956}" destId="{DF6632C0-3326-491D-A15F-084F3BF6A2E0}" srcOrd="1" destOrd="0" presId="urn:microsoft.com/office/officeart/2009/3/layout/RandomtoResultProcess"/>
    <dgm:cxn modelId="{082E61CD-D864-4729-BBF2-22F6D383E97F}" type="presParOf" srcId="{8DA7B509-EB3B-4FAB-B4AD-683064DAD11A}" destId="{A961AEEC-3A8F-4F7C-ABCB-377E24A182C4}" srcOrd="2" destOrd="0" presId="urn:microsoft.com/office/officeart/2009/3/layout/RandomtoResultProcess"/>
    <dgm:cxn modelId="{B93F41E9-5A97-4E3F-8231-45ACADA2AB7F}" type="presParOf" srcId="{A961AEEC-3A8F-4F7C-ABCB-377E24A182C4}" destId="{86CED7CA-547B-4FFC-BDD8-2D7551B134F8}" srcOrd="0" destOrd="0" presId="urn:microsoft.com/office/officeart/2009/3/layout/RandomtoResultProcess"/>
    <dgm:cxn modelId="{69BC491C-13D1-45B2-A5A0-C6F822656062}" type="presParOf" srcId="{A961AEEC-3A8F-4F7C-ABCB-377E24A182C4}" destId="{B6E1BC41-F2FA-4D8F-9BC5-A5CD636C6DC1}" srcOrd="1" destOrd="0" presId="urn:microsoft.com/office/officeart/2009/3/layout/RandomtoResultProcess"/>
    <dgm:cxn modelId="{FCC1947D-A7BC-4A27-8530-4D6312B68683}" type="presParOf" srcId="{A961AEEC-3A8F-4F7C-ABCB-377E24A182C4}" destId="{583222F4-B747-412C-B2F9-831ED0AFB3ED}" srcOrd="2" destOrd="0" presId="urn:microsoft.com/office/officeart/2009/3/layout/RandomtoResultProcess"/>
    <dgm:cxn modelId="{FCB86CF2-9253-4347-AD5C-4512E7A1A61F}" type="presParOf" srcId="{8DA7B509-EB3B-4FAB-B4AD-683064DAD11A}" destId="{0E4A5B93-7BFB-4AA3-99CD-CFE2DF30352C}" srcOrd="3" destOrd="0" presId="urn:microsoft.com/office/officeart/2009/3/layout/RandomtoResultProcess"/>
    <dgm:cxn modelId="{FD729871-2A55-4977-ABD4-3C1EC71AC1F4}" type="presParOf" srcId="{0E4A5B93-7BFB-4AA3-99CD-CFE2DF30352C}" destId="{20D4D457-21E0-47B3-9BB4-CA6C4E89B1F6}" srcOrd="0" destOrd="0" presId="urn:microsoft.com/office/officeart/2009/3/layout/RandomtoResultProcess"/>
    <dgm:cxn modelId="{E3186D30-6B81-4E7F-99A3-29C3872D1B67}" type="presParOf" srcId="{0E4A5B93-7BFB-4AA3-99CD-CFE2DF30352C}" destId="{949BF6E7-1439-4047-9A02-FF485893F4B5}" srcOrd="1" destOrd="0" presId="urn:microsoft.com/office/officeart/2009/3/layout/RandomtoResultProcess"/>
    <dgm:cxn modelId="{39110591-DDC8-4542-A037-9E28DDB2F4A5}" type="presParOf" srcId="{8DA7B509-EB3B-4FAB-B4AD-683064DAD11A}" destId="{9ECD880A-44E8-45B8-90CC-6387835636D0}" srcOrd="4" destOrd="0" presId="urn:microsoft.com/office/officeart/2009/3/layout/RandomtoResultProcess"/>
    <dgm:cxn modelId="{57D14C51-4AA2-4877-BB84-933FA9E496D0}" type="presParOf" srcId="{9ECD880A-44E8-45B8-90CC-6387835636D0}" destId="{E4BC08ED-6C7B-4691-98E9-1DF56DEAFDB1}" srcOrd="0" destOrd="0" presId="urn:microsoft.com/office/officeart/2009/3/layout/RandomtoResultProcess"/>
    <dgm:cxn modelId="{75134E67-77BE-4F9C-A17A-4C5FEB09B494}" type="presParOf" srcId="{9ECD880A-44E8-45B8-90CC-6387835636D0}" destId="{2F578122-A697-404E-BA8E-F09ABA78B573}" srcOrd="1" destOrd="0" presId="urn:microsoft.com/office/officeart/2009/3/layout/RandomtoResultProcess"/>
    <dgm:cxn modelId="{6351FE86-41FC-488F-8790-4E6F77EB331A}" type="presParOf" srcId="{9ECD880A-44E8-45B8-90CC-6387835636D0}" destId="{00A8D940-A011-4F38-B645-23F8735C6008}" srcOrd="2" destOrd="0" presId="urn:microsoft.com/office/officeart/2009/3/layout/RandomtoResultProcess"/>
    <dgm:cxn modelId="{F6D504FB-A605-41D5-98BA-825D0DD87209}" type="presParOf" srcId="{8DA7B509-EB3B-4FAB-B4AD-683064DAD11A}" destId="{FB94E882-6BE8-44E6-8432-78E7C6D85764}" srcOrd="5" destOrd="0" presId="urn:microsoft.com/office/officeart/2009/3/layout/RandomtoResultProcess"/>
    <dgm:cxn modelId="{D029A48C-1660-4213-9ADA-C99AAB698EDC}" type="presParOf" srcId="{FB94E882-6BE8-44E6-8432-78E7C6D85764}" destId="{967FDAA8-FFFE-4DAA-B012-A9329FACBF2A}" srcOrd="0" destOrd="0" presId="urn:microsoft.com/office/officeart/2009/3/layout/RandomtoResultProcess"/>
    <dgm:cxn modelId="{17FB39FF-2BA0-4411-B14F-4D7F8330179F}" type="presParOf" srcId="{FB94E882-6BE8-44E6-8432-78E7C6D85764}" destId="{9253BA1E-2D39-4E24-B3E3-D191C1E85708}" srcOrd="1" destOrd="0" presId="urn:microsoft.com/office/officeart/2009/3/layout/RandomtoResultProcess"/>
    <dgm:cxn modelId="{DDD90F0C-6893-43D7-AD0A-902F78175C0B}" type="presParOf" srcId="{8DA7B509-EB3B-4FAB-B4AD-683064DAD11A}" destId="{4F62866B-5174-4346-B820-BD1EB9B6ED47}" srcOrd="6" destOrd="0" presId="urn:microsoft.com/office/officeart/2009/3/layout/RandomtoResultProcess"/>
    <dgm:cxn modelId="{88952D21-BE29-4768-8099-4B5A6777E755}" type="presParOf" srcId="{4F62866B-5174-4346-B820-BD1EB9B6ED47}" destId="{C0CB6572-6C6D-40BC-B679-8AD1188D24F5}" srcOrd="0" destOrd="0" presId="urn:microsoft.com/office/officeart/2009/3/layout/RandomtoResultProcess"/>
    <dgm:cxn modelId="{6AF69F0E-3169-4B89-9510-46B49356EACE}" type="presParOf" srcId="{4F62866B-5174-4346-B820-BD1EB9B6ED47}" destId="{ADCBD71B-0234-4E1F-9B6E-02F031DE4CEA}" srcOrd="1" destOrd="0" presId="urn:microsoft.com/office/officeart/2009/3/layout/RandomtoResultProcess"/>
    <dgm:cxn modelId="{067C7C10-2AA2-4775-A7CF-C8FAEA127B43}" type="presParOf" srcId="{4F62866B-5174-4346-B820-BD1EB9B6ED47}" destId="{836BBB56-1FF4-4738-B5F2-852B00F88EAC}" srcOrd="2" destOrd="0" presId="urn:microsoft.com/office/officeart/2009/3/layout/RandomtoResultProcess"/>
    <dgm:cxn modelId="{744C0795-B487-4B13-80D9-385C759AB757}" type="presParOf" srcId="{8DA7B509-EB3B-4FAB-B4AD-683064DAD11A}" destId="{92603EAF-E673-465C-BC8D-A81B1845AC04}" srcOrd="7" destOrd="0" presId="urn:microsoft.com/office/officeart/2009/3/layout/RandomtoResultProcess"/>
    <dgm:cxn modelId="{475E87FF-D8B4-4381-8B9B-1AB99ADAA719}" type="presParOf" srcId="{92603EAF-E673-465C-BC8D-A81B1845AC04}" destId="{B8501223-40F9-4C2C-8B8A-0B214BB0559A}" srcOrd="0" destOrd="0" presId="urn:microsoft.com/office/officeart/2009/3/layout/RandomtoResultProcess"/>
    <dgm:cxn modelId="{C297F067-FE39-4C11-8020-D1266EF1A1E5}" type="presParOf" srcId="{92603EAF-E673-465C-BC8D-A81B1845AC04}" destId="{628D8105-FF22-4998-8567-1B95D8F6951E}" srcOrd="1" destOrd="0" presId="urn:microsoft.com/office/officeart/2009/3/layout/RandomtoResultProcess"/>
    <dgm:cxn modelId="{3C0E4EF5-D1D6-4470-89CC-C67BA00EDDB9}" type="presParOf" srcId="{8DA7B509-EB3B-4FAB-B4AD-683064DAD11A}" destId="{DE4873E7-74F8-4737-ACA5-365C7BA73E15}" srcOrd="8" destOrd="0" presId="urn:microsoft.com/office/officeart/2009/3/layout/RandomtoResultProcess"/>
    <dgm:cxn modelId="{1A2B86AD-BE34-49C9-8360-D0175C5E5EDC}" type="presParOf" srcId="{DE4873E7-74F8-4737-ACA5-365C7BA73E15}" destId="{29B677B9-A6BF-4425-9B8B-3125A289E622}" srcOrd="0" destOrd="0" presId="urn:microsoft.com/office/officeart/2009/3/layout/RandomtoResultProcess"/>
    <dgm:cxn modelId="{2D445960-35CA-48D4-BB80-9A1908B7AF03}" type="presParOf" srcId="{DE4873E7-74F8-4737-ACA5-365C7BA73E15}" destId="{DE024C0E-8A88-451B-A0B4-A70A96D002D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FB7C3-F28D-6E4D-A087-CD748683B3D4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C841C10-2724-9043-A325-C286693FE4F9}">
      <dgm:prSet phldrT="[Text]" custT="1"/>
      <dgm:spPr/>
      <dgm:t>
        <a:bodyPr/>
        <a:lstStyle/>
        <a:p>
          <a:r>
            <a:rPr lang="cs-CZ" sz="1700" b="1" dirty="0"/>
            <a:t>Výhled </a:t>
          </a:r>
          <a:r>
            <a:rPr lang="de-AT" sz="1700" b="1" dirty="0"/>
            <a:t/>
          </a:r>
          <a:br>
            <a:rPr lang="de-AT" sz="1700" b="1" dirty="0"/>
          </a:br>
          <a:r>
            <a:rPr lang="de-AT" sz="1400" b="0" dirty="0" smtClean="0"/>
            <a:t>(</a:t>
          </a:r>
          <a:r>
            <a:rPr lang="cs-CZ" sz="1400" b="0" dirty="0" smtClean="0"/>
            <a:t>obsazenost</a:t>
          </a:r>
          <a:r>
            <a:rPr lang="de-AT" sz="1400" b="0" dirty="0" smtClean="0"/>
            <a:t>, </a:t>
          </a:r>
          <a:r>
            <a:rPr lang="cs-CZ" sz="1400" b="0" dirty="0" smtClean="0"/>
            <a:t>personál, plán </a:t>
          </a:r>
          <a:r>
            <a:rPr lang="cs-CZ" sz="1400" b="0" dirty="0"/>
            <a:t>služeb</a:t>
          </a:r>
          <a:r>
            <a:rPr lang="de-AT" sz="1400" b="0" dirty="0"/>
            <a:t>)</a:t>
          </a:r>
        </a:p>
      </dgm:t>
    </dgm:pt>
    <dgm:pt modelId="{9B124349-AB32-F34A-9976-5284C6E860AA}" type="parTrans" cxnId="{776345CD-A6F0-AA43-B829-659ECF4C5C20}">
      <dgm:prSet/>
      <dgm:spPr/>
      <dgm:t>
        <a:bodyPr/>
        <a:lstStyle/>
        <a:p>
          <a:endParaRPr lang="de-AT"/>
        </a:p>
      </dgm:t>
    </dgm:pt>
    <dgm:pt modelId="{27DF0B0A-5E5B-994E-B271-2CD9435D0137}" type="sibTrans" cxnId="{776345CD-A6F0-AA43-B829-659ECF4C5C20}">
      <dgm:prSet/>
      <dgm:spPr>
        <a:solidFill>
          <a:srgbClr val="4497C9"/>
        </a:solidFill>
        <a:effectLst/>
      </dgm:spPr>
      <dgm:t>
        <a:bodyPr/>
        <a:lstStyle/>
        <a:p>
          <a:endParaRPr lang="de-AT"/>
        </a:p>
      </dgm:t>
    </dgm:pt>
    <dgm:pt modelId="{10ED257A-48EC-7B40-87E4-E34F1450A87E}">
      <dgm:prSet phldrT="[Text]" custT="1"/>
      <dgm:spPr/>
      <dgm:t>
        <a:bodyPr/>
        <a:lstStyle/>
        <a:p>
          <a:r>
            <a:rPr lang="cs-CZ" sz="1700" b="1" dirty="0"/>
            <a:t>Plánování</a:t>
          </a:r>
          <a:r>
            <a:rPr lang="de-AT" sz="1600" b="1" dirty="0"/>
            <a:t/>
          </a:r>
          <a:br>
            <a:rPr lang="de-AT" sz="1600" b="1" dirty="0"/>
          </a:br>
          <a:r>
            <a:rPr lang="de-AT" sz="1400" b="0" dirty="0"/>
            <a:t>(</a:t>
          </a:r>
          <a:r>
            <a:rPr lang="cs-CZ" sz="1400" b="0" dirty="0"/>
            <a:t>rozpočet</a:t>
          </a:r>
          <a:r>
            <a:rPr lang="de-AT" sz="1400" b="0" dirty="0"/>
            <a:t>, </a:t>
          </a:r>
          <a:r>
            <a:rPr lang="cs-CZ" sz="1400" b="0" dirty="0"/>
            <a:t>personální klíč</a:t>
          </a:r>
          <a:r>
            <a:rPr lang="de-AT" sz="1400" b="0" dirty="0"/>
            <a:t>, </a:t>
          </a:r>
          <a:r>
            <a:rPr lang="cs-CZ" sz="1400" b="0" dirty="0" smtClean="0"/>
            <a:t>schválení</a:t>
          </a:r>
          <a:r>
            <a:rPr lang="de-AT" sz="1400" b="0" dirty="0" smtClean="0"/>
            <a:t>) </a:t>
          </a:r>
          <a:endParaRPr lang="de-AT" sz="1400" b="0" dirty="0"/>
        </a:p>
      </dgm:t>
    </dgm:pt>
    <dgm:pt modelId="{49BE7DBD-CB7A-C349-912C-AB8C4C8F8F64}" type="parTrans" cxnId="{CF65DA8A-CFDE-A441-9914-3E99E2E33EE7}">
      <dgm:prSet/>
      <dgm:spPr/>
      <dgm:t>
        <a:bodyPr/>
        <a:lstStyle/>
        <a:p>
          <a:endParaRPr lang="de-AT"/>
        </a:p>
      </dgm:t>
    </dgm:pt>
    <dgm:pt modelId="{F8FE8977-FEF8-B744-8B54-79036DD51A94}" type="sibTrans" cxnId="{CF65DA8A-CFDE-A441-9914-3E99E2E33EE7}">
      <dgm:prSet/>
      <dgm:spPr>
        <a:solidFill>
          <a:srgbClr val="4497C9"/>
        </a:solidFill>
        <a:effectLst/>
      </dgm:spPr>
      <dgm:t>
        <a:bodyPr/>
        <a:lstStyle/>
        <a:p>
          <a:endParaRPr lang="de-AT"/>
        </a:p>
      </dgm:t>
    </dgm:pt>
    <dgm:pt modelId="{5268E595-FE44-524F-AE7D-64DB81B36421}">
      <dgm:prSet phldrT="[Text]" custT="1"/>
      <dgm:spPr/>
      <dgm:t>
        <a:bodyPr/>
        <a:lstStyle/>
        <a:p>
          <a:r>
            <a:rPr lang="cs-CZ" sz="1700" b="1" i="0" dirty="0"/>
            <a:t>Sledování</a:t>
          </a:r>
          <a:r>
            <a:rPr lang="de-AT" sz="2600" b="1" i="0" dirty="0"/>
            <a:t>/</a:t>
          </a:r>
          <a:br>
            <a:rPr lang="de-AT" sz="2600" b="1" i="0" dirty="0"/>
          </a:br>
          <a:r>
            <a:rPr lang="cs-CZ" sz="1700" b="1" i="0" dirty="0" smtClean="0"/>
            <a:t>Exekuce /Opatření</a:t>
          </a:r>
          <a:endParaRPr lang="de-AT" sz="1700" b="1" i="0" dirty="0"/>
        </a:p>
      </dgm:t>
    </dgm:pt>
    <dgm:pt modelId="{D024E7EF-0F4A-BC4F-A517-54503C9BA0BE}" type="parTrans" cxnId="{9F0DE9FC-0552-8245-9D5C-56986B6C69AC}">
      <dgm:prSet/>
      <dgm:spPr/>
      <dgm:t>
        <a:bodyPr/>
        <a:lstStyle/>
        <a:p>
          <a:endParaRPr lang="de-AT"/>
        </a:p>
      </dgm:t>
    </dgm:pt>
    <dgm:pt modelId="{8265FAEB-7189-D94F-9D78-E9A49C686911}" type="sibTrans" cxnId="{9F0DE9FC-0552-8245-9D5C-56986B6C69AC}">
      <dgm:prSet/>
      <dgm:spPr>
        <a:solidFill>
          <a:srgbClr val="4497C9"/>
        </a:solidFill>
        <a:effectLst/>
      </dgm:spPr>
      <dgm:t>
        <a:bodyPr/>
        <a:lstStyle/>
        <a:p>
          <a:endParaRPr lang="de-AT"/>
        </a:p>
      </dgm:t>
    </dgm:pt>
    <dgm:pt modelId="{296DAB94-836A-2245-A7EE-5422C0244C5B}">
      <dgm:prSet phldrT="[Text]" custT="1"/>
      <dgm:spPr/>
      <dgm:t>
        <a:bodyPr/>
        <a:lstStyle/>
        <a:p>
          <a:r>
            <a:rPr lang="cs-CZ" sz="1700" b="1" dirty="0" smtClean="0"/>
            <a:t>KPI Analýza, </a:t>
          </a:r>
          <a:r>
            <a:rPr lang="de-AT" sz="1400" b="0" dirty="0" smtClean="0"/>
            <a:t>(</a:t>
          </a:r>
          <a:r>
            <a:rPr lang="cs-CZ" sz="1400" b="0" dirty="0"/>
            <a:t>kvalita, finance</a:t>
          </a:r>
          <a:r>
            <a:rPr lang="de-AT" sz="1400" b="0" dirty="0"/>
            <a:t>, </a:t>
          </a:r>
          <a:r>
            <a:rPr lang="cs-CZ" sz="1400" b="0" dirty="0"/>
            <a:t>personál, náklady</a:t>
          </a:r>
          <a:r>
            <a:rPr lang="de-AT" sz="1400" b="0" dirty="0"/>
            <a:t>)</a:t>
          </a:r>
        </a:p>
      </dgm:t>
    </dgm:pt>
    <dgm:pt modelId="{03DC17D8-0EBA-7F40-85B1-CDE84844A3A1}" type="parTrans" cxnId="{7EBF5924-DB4C-724F-A755-05A4DB180DEE}">
      <dgm:prSet/>
      <dgm:spPr/>
      <dgm:t>
        <a:bodyPr/>
        <a:lstStyle/>
        <a:p>
          <a:endParaRPr lang="de-AT"/>
        </a:p>
      </dgm:t>
    </dgm:pt>
    <dgm:pt modelId="{92ED7589-640C-6B47-B990-4D0A44B0720E}" type="sibTrans" cxnId="{7EBF5924-DB4C-724F-A755-05A4DB180DEE}">
      <dgm:prSet/>
      <dgm:spPr>
        <a:solidFill>
          <a:srgbClr val="4497C9"/>
        </a:solidFill>
        <a:effectLst/>
      </dgm:spPr>
      <dgm:t>
        <a:bodyPr/>
        <a:lstStyle/>
        <a:p>
          <a:endParaRPr lang="de-AT"/>
        </a:p>
      </dgm:t>
    </dgm:pt>
    <dgm:pt modelId="{D0D56B30-3162-724A-ABE6-A2951F702C88}" type="pres">
      <dgm:prSet presAssocID="{F7CFB7C3-F28D-6E4D-A087-CD748683B3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2F1475-4BF4-F544-AE58-1844EA1E8FE5}" type="pres">
      <dgm:prSet presAssocID="{10ED257A-48EC-7B40-87E4-E34F1450A87E}" presName="dummy" presStyleCnt="0"/>
      <dgm:spPr/>
    </dgm:pt>
    <dgm:pt modelId="{3D2F1DA4-9D01-BA4B-8EE9-5B38A2CCCB97}" type="pres">
      <dgm:prSet presAssocID="{10ED257A-48EC-7B40-87E4-E34F1450A87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6A75A1-3FDA-BD42-B274-386CC442DBF4}" type="pres">
      <dgm:prSet presAssocID="{F8FE8977-FEF8-B744-8B54-79036DD51A94}" presName="sibTrans" presStyleLbl="node1" presStyleIdx="0" presStyleCnt="4" custLinFactNeighborX="-1891" custLinFactNeighborY="-1695"/>
      <dgm:spPr/>
      <dgm:t>
        <a:bodyPr/>
        <a:lstStyle/>
        <a:p>
          <a:endParaRPr lang="cs-CZ"/>
        </a:p>
      </dgm:t>
    </dgm:pt>
    <dgm:pt modelId="{1AB395D1-9868-BB48-809C-DE19AAA6CBFE}" type="pres">
      <dgm:prSet presAssocID="{0C841C10-2724-9043-A325-C286693FE4F9}" presName="dummy" presStyleCnt="0"/>
      <dgm:spPr/>
    </dgm:pt>
    <dgm:pt modelId="{EE8BA585-4CD3-A44F-A672-59933AF93AFF}" type="pres">
      <dgm:prSet presAssocID="{0C841C10-2724-9043-A325-C286693FE4F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D2FE27-F471-D741-B64E-6522C780C853}" type="pres">
      <dgm:prSet presAssocID="{27DF0B0A-5E5B-994E-B271-2CD9435D0137}" presName="sibTrans" presStyleLbl="node1" presStyleIdx="1" presStyleCnt="4"/>
      <dgm:spPr/>
      <dgm:t>
        <a:bodyPr/>
        <a:lstStyle/>
        <a:p>
          <a:endParaRPr lang="cs-CZ"/>
        </a:p>
      </dgm:t>
    </dgm:pt>
    <dgm:pt modelId="{FE7A55F6-7AC0-5A41-81B5-B6618DE0D0B6}" type="pres">
      <dgm:prSet presAssocID="{5268E595-FE44-524F-AE7D-64DB81B36421}" presName="dummy" presStyleCnt="0"/>
      <dgm:spPr/>
    </dgm:pt>
    <dgm:pt modelId="{029A21D3-F37A-9B4C-8706-B58FDF1BCF12}" type="pres">
      <dgm:prSet presAssocID="{5268E595-FE44-524F-AE7D-64DB81B3642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0DF2FD-3933-2C4A-8E8D-CA69476EDA83}" type="pres">
      <dgm:prSet presAssocID="{8265FAEB-7189-D94F-9D78-E9A49C686911}" presName="sibTrans" presStyleLbl="node1" presStyleIdx="2" presStyleCnt="4"/>
      <dgm:spPr/>
      <dgm:t>
        <a:bodyPr/>
        <a:lstStyle/>
        <a:p>
          <a:endParaRPr lang="cs-CZ"/>
        </a:p>
      </dgm:t>
    </dgm:pt>
    <dgm:pt modelId="{A134F516-BDBA-6D49-93C0-9BCA2AFBFF52}" type="pres">
      <dgm:prSet presAssocID="{296DAB94-836A-2245-A7EE-5422C0244C5B}" presName="dummy" presStyleCnt="0"/>
      <dgm:spPr/>
    </dgm:pt>
    <dgm:pt modelId="{D77E03F0-CDF8-434C-A61B-8A12FD04C56A}" type="pres">
      <dgm:prSet presAssocID="{296DAB94-836A-2245-A7EE-5422C0244C5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1BEB0F-712B-D841-8D19-821BD5A15554}" type="pres">
      <dgm:prSet presAssocID="{92ED7589-640C-6B47-B990-4D0A44B0720E}" presName="sibTrans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7EBF5924-DB4C-724F-A755-05A4DB180DEE}" srcId="{F7CFB7C3-F28D-6E4D-A087-CD748683B3D4}" destId="{296DAB94-836A-2245-A7EE-5422C0244C5B}" srcOrd="3" destOrd="0" parTransId="{03DC17D8-0EBA-7F40-85B1-CDE84844A3A1}" sibTransId="{92ED7589-640C-6B47-B990-4D0A44B0720E}"/>
    <dgm:cxn modelId="{DA3F1F38-3331-418E-BB1B-EE541526EDCD}" type="presOf" srcId="{0C841C10-2724-9043-A325-C286693FE4F9}" destId="{EE8BA585-4CD3-A44F-A672-59933AF93AFF}" srcOrd="0" destOrd="0" presId="urn:microsoft.com/office/officeart/2005/8/layout/cycle1"/>
    <dgm:cxn modelId="{3FC8856E-ACB4-4FBF-8F69-3460209D3E38}" type="presOf" srcId="{92ED7589-640C-6B47-B990-4D0A44B0720E}" destId="{8D1BEB0F-712B-D841-8D19-821BD5A15554}" srcOrd="0" destOrd="0" presId="urn:microsoft.com/office/officeart/2005/8/layout/cycle1"/>
    <dgm:cxn modelId="{15412AE2-D9F8-4E40-95FE-D91DED5F4A73}" type="presOf" srcId="{296DAB94-836A-2245-A7EE-5422C0244C5B}" destId="{D77E03F0-CDF8-434C-A61B-8A12FD04C56A}" srcOrd="0" destOrd="0" presId="urn:microsoft.com/office/officeart/2005/8/layout/cycle1"/>
    <dgm:cxn modelId="{6076D107-3427-43E9-9ADC-53AF80263477}" type="presOf" srcId="{F8FE8977-FEF8-B744-8B54-79036DD51A94}" destId="{476A75A1-3FDA-BD42-B274-386CC442DBF4}" srcOrd="0" destOrd="0" presId="urn:microsoft.com/office/officeart/2005/8/layout/cycle1"/>
    <dgm:cxn modelId="{C3C7FE5F-28F9-4630-9639-38A304BB53E4}" type="presOf" srcId="{8265FAEB-7189-D94F-9D78-E9A49C686911}" destId="{C00DF2FD-3933-2C4A-8E8D-CA69476EDA83}" srcOrd="0" destOrd="0" presId="urn:microsoft.com/office/officeart/2005/8/layout/cycle1"/>
    <dgm:cxn modelId="{776345CD-A6F0-AA43-B829-659ECF4C5C20}" srcId="{F7CFB7C3-F28D-6E4D-A087-CD748683B3D4}" destId="{0C841C10-2724-9043-A325-C286693FE4F9}" srcOrd="1" destOrd="0" parTransId="{9B124349-AB32-F34A-9976-5284C6E860AA}" sibTransId="{27DF0B0A-5E5B-994E-B271-2CD9435D0137}"/>
    <dgm:cxn modelId="{9F0DE9FC-0552-8245-9D5C-56986B6C69AC}" srcId="{F7CFB7C3-F28D-6E4D-A087-CD748683B3D4}" destId="{5268E595-FE44-524F-AE7D-64DB81B36421}" srcOrd="2" destOrd="0" parTransId="{D024E7EF-0F4A-BC4F-A517-54503C9BA0BE}" sibTransId="{8265FAEB-7189-D94F-9D78-E9A49C686911}"/>
    <dgm:cxn modelId="{C6C27426-C820-40E2-B03E-1AA41B205590}" type="presOf" srcId="{27DF0B0A-5E5B-994E-B271-2CD9435D0137}" destId="{ADD2FE27-F471-D741-B64E-6522C780C853}" srcOrd="0" destOrd="0" presId="urn:microsoft.com/office/officeart/2005/8/layout/cycle1"/>
    <dgm:cxn modelId="{F26B608B-55D4-4599-9ABC-8557209BEBA0}" type="presOf" srcId="{5268E595-FE44-524F-AE7D-64DB81B36421}" destId="{029A21D3-F37A-9B4C-8706-B58FDF1BCF12}" srcOrd="0" destOrd="0" presId="urn:microsoft.com/office/officeart/2005/8/layout/cycle1"/>
    <dgm:cxn modelId="{E54D8A44-D5EE-498F-9D4F-2420FCF5AA87}" type="presOf" srcId="{F7CFB7C3-F28D-6E4D-A087-CD748683B3D4}" destId="{D0D56B30-3162-724A-ABE6-A2951F702C88}" srcOrd="0" destOrd="0" presId="urn:microsoft.com/office/officeart/2005/8/layout/cycle1"/>
    <dgm:cxn modelId="{CF65DA8A-CFDE-A441-9914-3E99E2E33EE7}" srcId="{F7CFB7C3-F28D-6E4D-A087-CD748683B3D4}" destId="{10ED257A-48EC-7B40-87E4-E34F1450A87E}" srcOrd="0" destOrd="0" parTransId="{49BE7DBD-CB7A-C349-912C-AB8C4C8F8F64}" sibTransId="{F8FE8977-FEF8-B744-8B54-79036DD51A94}"/>
    <dgm:cxn modelId="{3511122E-B6AF-40C4-81D9-FDC5557794CD}" type="presOf" srcId="{10ED257A-48EC-7B40-87E4-E34F1450A87E}" destId="{3D2F1DA4-9D01-BA4B-8EE9-5B38A2CCCB97}" srcOrd="0" destOrd="0" presId="urn:microsoft.com/office/officeart/2005/8/layout/cycle1"/>
    <dgm:cxn modelId="{51159879-F29C-4053-A995-DEE078DA000D}" type="presParOf" srcId="{D0D56B30-3162-724A-ABE6-A2951F702C88}" destId="{BB2F1475-4BF4-F544-AE58-1844EA1E8FE5}" srcOrd="0" destOrd="0" presId="urn:microsoft.com/office/officeart/2005/8/layout/cycle1"/>
    <dgm:cxn modelId="{5EC3E0CC-E168-45C3-A01F-1416E82A3838}" type="presParOf" srcId="{D0D56B30-3162-724A-ABE6-A2951F702C88}" destId="{3D2F1DA4-9D01-BA4B-8EE9-5B38A2CCCB97}" srcOrd="1" destOrd="0" presId="urn:microsoft.com/office/officeart/2005/8/layout/cycle1"/>
    <dgm:cxn modelId="{7AD72679-388D-4780-B219-3BB58D22D30E}" type="presParOf" srcId="{D0D56B30-3162-724A-ABE6-A2951F702C88}" destId="{476A75A1-3FDA-BD42-B274-386CC442DBF4}" srcOrd="2" destOrd="0" presId="urn:microsoft.com/office/officeart/2005/8/layout/cycle1"/>
    <dgm:cxn modelId="{8FF2091A-F242-48F3-A250-6C08171CB3B8}" type="presParOf" srcId="{D0D56B30-3162-724A-ABE6-A2951F702C88}" destId="{1AB395D1-9868-BB48-809C-DE19AAA6CBFE}" srcOrd="3" destOrd="0" presId="urn:microsoft.com/office/officeart/2005/8/layout/cycle1"/>
    <dgm:cxn modelId="{EDF5024F-8989-4B74-9C82-6985C7C0CA9C}" type="presParOf" srcId="{D0D56B30-3162-724A-ABE6-A2951F702C88}" destId="{EE8BA585-4CD3-A44F-A672-59933AF93AFF}" srcOrd="4" destOrd="0" presId="urn:microsoft.com/office/officeart/2005/8/layout/cycle1"/>
    <dgm:cxn modelId="{AFD7D8F0-E789-48E4-BA1F-6821414B963C}" type="presParOf" srcId="{D0D56B30-3162-724A-ABE6-A2951F702C88}" destId="{ADD2FE27-F471-D741-B64E-6522C780C853}" srcOrd="5" destOrd="0" presId="urn:microsoft.com/office/officeart/2005/8/layout/cycle1"/>
    <dgm:cxn modelId="{CDDACB02-F264-4DD6-90F5-B93D30572A73}" type="presParOf" srcId="{D0D56B30-3162-724A-ABE6-A2951F702C88}" destId="{FE7A55F6-7AC0-5A41-81B5-B6618DE0D0B6}" srcOrd="6" destOrd="0" presId="urn:microsoft.com/office/officeart/2005/8/layout/cycle1"/>
    <dgm:cxn modelId="{2675D19B-6FE0-487B-8897-67AC2A824B69}" type="presParOf" srcId="{D0D56B30-3162-724A-ABE6-A2951F702C88}" destId="{029A21D3-F37A-9B4C-8706-B58FDF1BCF12}" srcOrd="7" destOrd="0" presId="urn:microsoft.com/office/officeart/2005/8/layout/cycle1"/>
    <dgm:cxn modelId="{83646EAC-B9B4-48B2-9A23-71A842C679EA}" type="presParOf" srcId="{D0D56B30-3162-724A-ABE6-A2951F702C88}" destId="{C00DF2FD-3933-2C4A-8E8D-CA69476EDA83}" srcOrd="8" destOrd="0" presId="urn:microsoft.com/office/officeart/2005/8/layout/cycle1"/>
    <dgm:cxn modelId="{7D95E8E8-E1F3-4913-A16C-EB07B483B495}" type="presParOf" srcId="{D0D56B30-3162-724A-ABE6-A2951F702C88}" destId="{A134F516-BDBA-6D49-93C0-9BCA2AFBFF52}" srcOrd="9" destOrd="0" presId="urn:microsoft.com/office/officeart/2005/8/layout/cycle1"/>
    <dgm:cxn modelId="{982FDD38-416F-425A-BDC3-90DD2D00AC11}" type="presParOf" srcId="{D0D56B30-3162-724A-ABE6-A2951F702C88}" destId="{D77E03F0-CDF8-434C-A61B-8A12FD04C56A}" srcOrd="10" destOrd="0" presId="urn:microsoft.com/office/officeart/2005/8/layout/cycle1"/>
    <dgm:cxn modelId="{8EE1EA65-DBCE-46CF-87F4-A1BD31408A03}" type="presParOf" srcId="{D0D56B30-3162-724A-ABE6-A2951F702C88}" destId="{8D1BEB0F-712B-D841-8D19-821BD5A1555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48311-4F55-6A4D-AB19-BEC7EBE2BC60}" type="doc">
      <dgm:prSet loTypeId="urn:microsoft.com/office/officeart/2005/8/layout/pyramid1" loCatId="" qsTypeId="urn:microsoft.com/office/officeart/2005/8/quickstyle/simple1" qsCatId="simple" csTypeId="urn:microsoft.com/office/officeart/2005/8/colors/accent2_3" csCatId="accent2" phldr="1"/>
      <dgm:spPr/>
    </dgm:pt>
    <dgm:pt modelId="{C25D35E8-2245-B641-912E-789EC661FC34}">
      <dgm:prSet phldrT="[Text]"/>
      <dgm:spPr>
        <a:solidFill>
          <a:srgbClr val="4497C9"/>
        </a:solidFill>
      </dgm:spPr>
      <dgm:t>
        <a:bodyPr/>
        <a:lstStyle/>
        <a:p>
          <a:r>
            <a:rPr lang="cs-CZ" b="1" dirty="0" smtClean="0"/>
            <a:t>Svět</a:t>
          </a:r>
          <a:endParaRPr lang="de-AT" b="1" dirty="0"/>
        </a:p>
      </dgm:t>
    </dgm:pt>
    <dgm:pt modelId="{73805B3B-3470-1E47-ABE3-748526731400}" type="parTrans" cxnId="{C7F7AF94-5EA2-F446-8682-ECB4D28E28D6}">
      <dgm:prSet/>
      <dgm:spPr/>
      <dgm:t>
        <a:bodyPr/>
        <a:lstStyle/>
        <a:p>
          <a:endParaRPr lang="de-AT" b="1"/>
        </a:p>
      </dgm:t>
    </dgm:pt>
    <dgm:pt modelId="{8634B015-9A08-1C4C-A171-1234E263FB39}" type="sibTrans" cxnId="{C7F7AF94-5EA2-F446-8682-ECB4D28E28D6}">
      <dgm:prSet/>
      <dgm:spPr/>
      <dgm:t>
        <a:bodyPr/>
        <a:lstStyle/>
        <a:p>
          <a:endParaRPr lang="de-AT" b="1"/>
        </a:p>
      </dgm:t>
    </dgm:pt>
    <dgm:pt modelId="{B12D3D00-FA69-5A4C-8E75-C3A48E8A516B}">
      <dgm:prSet phldrT="[Text]"/>
      <dgm:spPr>
        <a:solidFill>
          <a:srgbClr val="4497C9">
            <a:alpha val="60000"/>
          </a:srgbClr>
        </a:solidFill>
      </dgm:spPr>
      <dgm:t>
        <a:bodyPr/>
        <a:lstStyle/>
        <a:p>
          <a:r>
            <a:rPr lang="cs-CZ" b="1" dirty="0" smtClean="0"/>
            <a:t>Region</a:t>
          </a:r>
          <a:endParaRPr lang="de-AT" b="1" dirty="0"/>
        </a:p>
      </dgm:t>
    </dgm:pt>
    <dgm:pt modelId="{88565369-E555-C64A-A208-58F3C308C849}" type="parTrans" cxnId="{2F6B2D2A-66A6-E44B-987C-8680CA9CF81E}">
      <dgm:prSet/>
      <dgm:spPr/>
      <dgm:t>
        <a:bodyPr/>
        <a:lstStyle/>
        <a:p>
          <a:endParaRPr lang="de-AT" b="1"/>
        </a:p>
      </dgm:t>
    </dgm:pt>
    <dgm:pt modelId="{4D371967-54A1-7344-B8C0-2135371CC483}" type="sibTrans" cxnId="{2F6B2D2A-66A6-E44B-987C-8680CA9CF81E}">
      <dgm:prSet/>
      <dgm:spPr/>
      <dgm:t>
        <a:bodyPr/>
        <a:lstStyle/>
        <a:p>
          <a:endParaRPr lang="de-AT" b="1"/>
        </a:p>
      </dgm:t>
    </dgm:pt>
    <dgm:pt modelId="{52D41C86-A53A-354A-A1B7-5075A27AF770}">
      <dgm:prSet phldrT="[Text]"/>
      <dgm:spPr>
        <a:solidFill>
          <a:srgbClr val="4497C9">
            <a:alpha val="40000"/>
          </a:srgbClr>
        </a:solidFill>
      </dgm:spPr>
      <dgm:t>
        <a:bodyPr/>
        <a:lstStyle/>
        <a:p>
          <a:r>
            <a:rPr lang="cs-CZ" b="1" dirty="0"/>
            <a:t>Zařízení</a:t>
          </a:r>
          <a:endParaRPr lang="de-AT" b="1" dirty="0"/>
        </a:p>
      </dgm:t>
    </dgm:pt>
    <dgm:pt modelId="{1303F4C3-F1A7-B447-BBF9-8283032B4ACB}" type="parTrans" cxnId="{548735E2-CF42-4647-96D8-449E321A9B30}">
      <dgm:prSet/>
      <dgm:spPr/>
      <dgm:t>
        <a:bodyPr/>
        <a:lstStyle/>
        <a:p>
          <a:endParaRPr lang="de-AT" b="1"/>
        </a:p>
      </dgm:t>
    </dgm:pt>
    <dgm:pt modelId="{6F7798EF-3FFE-0F4E-A91B-6FF8BC3D9EF2}" type="sibTrans" cxnId="{548735E2-CF42-4647-96D8-449E321A9B30}">
      <dgm:prSet/>
      <dgm:spPr/>
      <dgm:t>
        <a:bodyPr/>
        <a:lstStyle/>
        <a:p>
          <a:endParaRPr lang="de-AT" b="1"/>
        </a:p>
      </dgm:t>
    </dgm:pt>
    <dgm:pt modelId="{E39DAFB8-1319-1A4E-A3BF-2B38E7665AAC}">
      <dgm:prSet phldrT="[Text]"/>
      <dgm:spPr>
        <a:solidFill>
          <a:srgbClr val="4497C9"/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cs-CZ" b="1" dirty="0" smtClean="0"/>
            <a:t>Stát</a:t>
          </a:r>
          <a:endParaRPr lang="de-AT" b="1" dirty="0"/>
        </a:p>
      </dgm:t>
    </dgm:pt>
    <dgm:pt modelId="{706046FE-F57C-E94E-86D7-95314A665FDB}" type="parTrans" cxnId="{ACC0607D-9D86-7F4F-91E2-19A8E69C6A08}">
      <dgm:prSet/>
      <dgm:spPr/>
      <dgm:t>
        <a:bodyPr/>
        <a:lstStyle/>
        <a:p>
          <a:endParaRPr lang="de-AT" b="1"/>
        </a:p>
      </dgm:t>
    </dgm:pt>
    <dgm:pt modelId="{5FA2C9AF-7937-4D4B-BB5F-4AAEAEC5B215}" type="sibTrans" cxnId="{ACC0607D-9D86-7F4F-91E2-19A8E69C6A08}">
      <dgm:prSet/>
      <dgm:spPr/>
      <dgm:t>
        <a:bodyPr/>
        <a:lstStyle/>
        <a:p>
          <a:endParaRPr lang="de-AT" b="1"/>
        </a:p>
      </dgm:t>
    </dgm:pt>
    <dgm:pt modelId="{1282ADD9-2DDD-8941-8ABC-4B04D18CD673}">
      <dgm:prSet/>
      <dgm:spPr>
        <a:solidFill>
          <a:srgbClr val="4497C9">
            <a:alpha val="20000"/>
          </a:srgbClr>
        </a:solidFill>
      </dgm:spPr>
      <dgm:t>
        <a:bodyPr/>
        <a:lstStyle/>
        <a:p>
          <a:r>
            <a:rPr lang="cs-CZ" b="1" dirty="0"/>
            <a:t>Týmy v zařízení</a:t>
          </a:r>
          <a:endParaRPr lang="de-AT" b="1" dirty="0"/>
        </a:p>
      </dgm:t>
    </dgm:pt>
    <dgm:pt modelId="{0E08FAF2-3E15-E340-897C-4857B9D49B25}" type="parTrans" cxnId="{8024B8AC-5FCB-414A-A14B-9DBCAFF73191}">
      <dgm:prSet/>
      <dgm:spPr/>
      <dgm:t>
        <a:bodyPr/>
        <a:lstStyle/>
        <a:p>
          <a:endParaRPr lang="de-AT" b="1"/>
        </a:p>
      </dgm:t>
    </dgm:pt>
    <dgm:pt modelId="{BE081182-BC30-1945-84DE-CE71D65270AA}" type="sibTrans" cxnId="{8024B8AC-5FCB-414A-A14B-9DBCAFF73191}">
      <dgm:prSet/>
      <dgm:spPr/>
      <dgm:t>
        <a:bodyPr/>
        <a:lstStyle/>
        <a:p>
          <a:endParaRPr lang="de-AT" b="1"/>
        </a:p>
      </dgm:t>
    </dgm:pt>
    <dgm:pt modelId="{35D87D94-4109-E54E-AA4A-520A65699106}" type="pres">
      <dgm:prSet presAssocID="{0B248311-4F55-6A4D-AB19-BEC7EBE2BC60}" presName="Name0" presStyleCnt="0">
        <dgm:presLayoutVars>
          <dgm:dir/>
          <dgm:animLvl val="lvl"/>
          <dgm:resizeHandles val="exact"/>
        </dgm:presLayoutVars>
      </dgm:prSet>
      <dgm:spPr/>
    </dgm:pt>
    <dgm:pt modelId="{85CB0960-F1A5-5E41-AF59-B971B0F71DF5}" type="pres">
      <dgm:prSet presAssocID="{C25D35E8-2245-B641-912E-789EC661FC34}" presName="Name8" presStyleCnt="0"/>
      <dgm:spPr/>
    </dgm:pt>
    <dgm:pt modelId="{2130CC17-4912-1846-8D7E-FCD0F0E3F9D8}" type="pres">
      <dgm:prSet presAssocID="{C25D35E8-2245-B641-912E-789EC661FC3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4AF17D-67FC-2143-B734-D522D8403B9F}" type="pres">
      <dgm:prSet presAssocID="{C25D35E8-2245-B641-912E-789EC661FC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5C4423-2774-C64B-9269-CDB369BAAEDF}" type="pres">
      <dgm:prSet presAssocID="{E39DAFB8-1319-1A4E-A3BF-2B38E7665AAC}" presName="Name8" presStyleCnt="0"/>
      <dgm:spPr/>
    </dgm:pt>
    <dgm:pt modelId="{26DDDFE4-3917-6342-98B6-9652F476A472}" type="pres">
      <dgm:prSet presAssocID="{E39DAFB8-1319-1A4E-A3BF-2B38E7665AA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D42747-CFE0-B14F-8892-402278CF444C}" type="pres">
      <dgm:prSet presAssocID="{E39DAFB8-1319-1A4E-A3BF-2B38E7665A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3445DC-8A73-5D46-B217-156217DC28AA}" type="pres">
      <dgm:prSet presAssocID="{B12D3D00-FA69-5A4C-8E75-C3A48E8A516B}" presName="Name8" presStyleCnt="0"/>
      <dgm:spPr/>
    </dgm:pt>
    <dgm:pt modelId="{719509DC-E3EF-2648-971A-2E4D7184B907}" type="pres">
      <dgm:prSet presAssocID="{B12D3D00-FA69-5A4C-8E75-C3A48E8A516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B7CC3B-54DA-A44A-B596-69CDB1635250}" type="pres">
      <dgm:prSet presAssocID="{B12D3D00-FA69-5A4C-8E75-C3A48E8A51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9022EB-C11F-A647-9A15-B3754A8B71D1}" type="pres">
      <dgm:prSet presAssocID="{52D41C86-A53A-354A-A1B7-5075A27AF770}" presName="Name8" presStyleCnt="0"/>
      <dgm:spPr/>
    </dgm:pt>
    <dgm:pt modelId="{F9D5DB30-6A5B-7B47-9D47-C961BABF7B54}" type="pres">
      <dgm:prSet presAssocID="{52D41C86-A53A-354A-A1B7-5075A27AF77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13B83E-54CB-9647-A35E-1ECFCEE5DAB4}" type="pres">
      <dgm:prSet presAssocID="{52D41C86-A53A-354A-A1B7-5075A27AF7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476910-6C39-9247-97DD-8255F6760799}" type="pres">
      <dgm:prSet presAssocID="{1282ADD9-2DDD-8941-8ABC-4B04D18CD673}" presName="Name8" presStyleCnt="0"/>
      <dgm:spPr/>
    </dgm:pt>
    <dgm:pt modelId="{C5C65FE7-CAED-3C4E-8B91-E6F588523182}" type="pres">
      <dgm:prSet presAssocID="{1282ADD9-2DDD-8941-8ABC-4B04D18CD67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29B1D1-BE8A-5849-B0A9-043E418CF6D0}" type="pres">
      <dgm:prSet presAssocID="{1282ADD9-2DDD-8941-8ABC-4B04D18CD6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9CEE403-D474-4B66-B6E7-E4C13F1EB5FE}" type="presOf" srcId="{E39DAFB8-1319-1A4E-A3BF-2B38E7665AAC}" destId="{26DDDFE4-3917-6342-98B6-9652F476A472}" srcOrd="0" destOrd="0" presId="urn:microsoft.com/office/officeart/2005/8/layout/pyramid1"/>
    <dgm:cxn modelId="{2F6B2D2A-66A6-E44B-987C-8680CA9CF81E}" srcId="{0B248311-4F55-6A4D-AB19-BEC7EBE2BC60}" destId="{B12D3D00-FA69-5A4C-8E75-C3A48E8A516B}" srcOrd="2" destOrd="0" parTransId="{88565369-E555-C64A-A208-58F3C308C849}" sibTransId="{4D371967-54A1-7344-B8C0-2135371CC483}"/>
    <dgm:cxn modelId="{1D65450D-E515-411C-AFFC-AAA281FC6725}" type="presOf" srcId="{0B248311-4F55-6A4D-AB19-BEC7EBE2BC60}" destId="{35D87D94-4109-E54E-AA4A-520A65699106}" srcOrd="0" destOrd="0" presId="urn:microsoft.com/office/officeart/2005/8/layout/pyramid1"/>
    <dgm:cxn modelId="{E53DDE10-DC3C-4F15-ABFA-96A9768800BA}" type="presOf" srcId="{E39DAFB8-1319-1A4E-A3BF-2B38E7665AAC}" destId="{82D42747-CFE0-B14F-8892-402278CF444C}" srcOrd="1" destOrd="0" presId="urn:microsoft.com/office/officeart/2005/8/layout/pyramid1"/>
    <dgm:cxn modelId="{AF9E0A40-C30E-4FA0-9CBF-233D7E37A818}" type="presOf" srcId="{52D41C86-A53A-354A-A1B7-5075A27AF770}" destId="{F9D5DB30-6A5B-7B47-9D47-C961BABF7B54}" srcOrd="0" destOrd="0" presId="urn:microsoft.com/office/officeart/2005/8/layout/pyramid1"/>
    <dgm:cxn modelId="{C7F7AF94-5EA2-F446-8682-ECB4D28E28D6}" srcId="{0B248311-4F55-6A4D-AB19-BEC7EBE2BC60}" destId="{C25D35E8-2245-B641-912E-789EC661FC34}" srcOrd="0" destOrd="0" parTransId="{73805B3B-3470-1E47-ABE3-748526731400}" sibTransId="{8634B015-9A08-1C4C-A171-1234E263FB39}"/>
    <dgm:cxn modelId="{ACC0607D-9D86-7F4F-91E2-19A8E69C6A08}" srcId="{0B248311-4F55-6A4D-AB19-BEC7EBE2BC60}" destId="{E39DAFB8-1319-1A4E-A3BF-2B38E7665AAC}" srcOrd="1" destOrd="0" parTransId="{706046FE-F57C-E94E-86D7-95314A665FDB}" sibTransId="{5FA2C9AF-7937-4D4B-BB5F-4AAEAEC5B215}"/>
    <dgm:cxn modelId="{E0FF17E6-A066-48F1-B648-F18A2A982DA3}" type="presOf" srcId="{B12D3D00-FA69-5A4C-8E75-C3A48E8A516B}" destId="{719509DC-E3EF-2648-971A-2E4D7184B907}" srcOrd="0" destOrd="0" presId="urn:microsoft.com/office/officeart/2005/8/layout/pyramid1"/>
    <dgm:cxn modelId="{BAB14955-4941-4068-B71C-4681A1143C37}" type="presOf" srcId="{1282ADD9-2DDD-8941-8ABC-4B04D18CD673}" destId="{C5C65FE7-CAED-3C4E-8B91-E6F588523182}" srcOrd="0" destOrd="0" presId="urn:microsoft.com/office/officeart/2005/8/layout/pyramid1"/>
    <dgm:cxn modelId="{D1D78010-6749-4EC8-B5F9-CA0E8A46EB92}" type="presOf" srcId="{B12D3D00-FA69-5A4C-8E75-C3A48E8A516B}" destId="{E7B7CC3B-54DA-A44A-B596-69CDB1635250}" srcOrd="1" destOrd="0" presId="urn:microsoft.com/office/officeart/2005/8/layout/pyramid1"/>
    <dgm:cxn modelId="{03571F6A-466B-417B-9EB3-052434E09A89}" type="presOf" srcId="{1282ADD9-2DDD-8941-8ABC-4B04D18CD673}" destId="{9329B1D1-BE8A-5849-B0A9-043E418CF6D0}" srcOrd="1" destOrd="0" presId="urn:microsoft.com/office/officeart/2005/8/layout/pyramid1"/>
    <dgm:cxn modelId="{548735E2-CF42-4647-96D8-449E321A9B30}" srcId="{0B248311-4F55-6A4D-AB19-BEC7EBE2BC60}" destId="{52D41C86-A53A-354A-A1B7-5075A27AF770}" srcOrd="3" destOrd="0" parTransId="{1303F4C3-F1A7-B447-BBF9-8283032B4ACB}" sibTransId="{6F7798EF-3FFE-0F4E-A91B-6FF8BC3D9EF2}"/>
    <dgm:cxn modelId="{A9605CC3-37EE-41FF-85EE-1D6B4899CFE2}" type="presOf" srcId="{52D41C86-A53A-354A-A1B7-5075A27AF770}" destId="{FF13B83E-54CB-9647-A35E-1ECFCEE5DAB4}" srcOrd="1" destOrd="0" presId="urn:microsoft.com/office/officeart/2005/8/layout/pyramid1"/>
    <dgm:cxn modelId="{48250404-8141-40F1-A656-758BD88A8859}" type="presOf" srcId="{C25D35E8-2245-B641-912E-789EC661FC34}" destId="{2130CC17-4912-1846-8D7E-FCD0F0E3F9D8}" srcOrd="0" destOrd="0" presId="urn:microsoft.com/office/officeart/2005/8/layout/pyramid1"/>
    <dgm:cxn modelId="{AD92CE88-3505-4B8F-926F-019B32D15100}" type="presOf" srcId="{C25D35E8-2245-B641-912E-789EC661FC34}" destId="{B14AF17D-67FC-2143-B734-D522D8403B9F}" srcOrd="1" destOrd="0" presId="urn:microsoft.com/office/officeart/2005/8/layout/pyramid1"/>
    <dgm:cxn modelId="{8024B8AC-5FCB-414A-A14B-9DBCAFF73191}" srcId="{0B248311-4F55-6A4D-AB19-BEC7EBE2BC60}" destId="{1282ADD9-2DDD-8941-8ABC-4B04D18CD673}" srcOrd="4" destOrd="0" parTransId="{0E08FAF2-3E15-E340-897C-4857B9D49B25}" sibTransId="{BE081182-BC30-1945-84DE-CE71D65270AA}"/>
    <dgm:cxn modelId="{00EC78D5-8A61-4B4B-B512-7E1432C2DDD1}" type="presParOf" srcId="{35D87D94-4109-E54E-AA4A-520A65699106}" destId="{85CB0960-F1A5-5E41-AF59-B971B0F71DF5}" srcOrd="0" destOrd="0" presId="urn:microsoft.com/office/officeart/2005/8/layout/pyramid1"/>
    <dgm:cxn modelId="{6BF5FC37-0AF0-4898-80EB-6F92B7449FFD}" type="presParOf" srcId="{85CB0960-F1A5-5E41-AF59-B971B0F71DF5}" destId="{2130CC17-4912-1846-8D7E-FCD0F0E3F9D8}" srcOrd="0" destOrd="0" presId="urn:microsoft.com/office/officeart/2005/8/layout/pyramid1"/>
    <dgm:cxn modelId="{15248913-B0C5-49A3-912E-3D2063A4D124}" type="presParOf" srcId="{85CB0960-F1A5-5E41-AF59-B971B0F71DF5}" destId="{B14AF17D-67FC-2143-B734-D522D8403B9F}" srcOrd="1" destOrd="0" presId="urn:microsoft.com/office/officeart/2005/8/layout/pyramid1"/>
    <dgm:cxn modelId="{4CF1F6D2-B8A1-434C-9D2E-2EB32083297A}" type="presParOf" srcId="{35D87D94-4109-E54E-AA4A-520A65699106}" destId="{EE5C4423-2774-C64B-9269-CDB369BAAEDF}" srcOrd="1" destOrd="0" presId="urn:microsoft.com/office/officeart/2005/8/layout/pyramid1"/>
    <dgm:cxn modelId="{55512914-23A1-4202-82DB-CA4DE2C68415}" type="presParOf" srcId="{EE5C4423-2774-C64B-9269-CDB369BAAEDF}" destId="{26DDDFE4-3917-6342-98B6-9652F476A472}" srcOrd="0" destOrd="0" presId="urn:microsoft.com/office/officeart/2005/8/layout/pyramid1"/>
    <dgm:cxn modelId="{B4FC24CD-1A4A-4A05-9A33-73BDB57E8407}" type="presParOf" srcId="{EE5C4423-2774-C64B-9269-CDB369BAAEDF}" destId="{82D42747-CFE0-B14F-8892-402278CF444C}" srcOrd="1" destOrd="0" presId="urn:microsoft.com/office/officeart/2005/8/layout/pyramid1"/>
    <dgm:cxn modelId="{EB3D1D3C-9765-4844-9073-6795F4C96B00}" type="presParOf" srcId="{35D87D94-4109-E54E-AA4A-520A65699106}" destId="{8B3445DC-8A73-5D46-B217-156217DC28AA}" srcOrd="2" destOrd="0" presId="urn:microsoft.com/office/officeart/2005/8/layout/pyramid1"/>
    <dgm:cxn modelId="{CD3B55C2-E92B-445C-8521-D2C99F2FFE57}" type="presParOf" srcId="{8B3445DC-8A73-5D46-B217-156217DC28AA}" destId="{719509DC-E3EF-2648-971A-2E4D7184B907}" srcOrd="0" destOrd="0" presId="urn:microsoft.com/office/officeart/2005/8/layout/pyramid1"/>
    <dgm:cxn modelId="{041B8D05-CDF9-48D1-A7A0-9BE6030C6464}" type="presParOf" srcId="{8B3445DC-8A73-5D46-B217-156217DC28AA}" destId="{E7B7CC3B-54DA-A44A-B596-69CDB1635250}" srcOrd="1" destOrd="0" presId="urn:microsoft.com/office/officeart/2005/8/layout/pyramid1"/>
    <dgm:cxn modelId="{B65E2E1D-A18F-4D73-9B5A-9E91FF339BF2}" type="presParOf" srcId="{35D87D94-4109-E54E-AA4A-520A65699106}" destId="{319022EB-C11F-A647-9A15-B3754A8B71D1}" srcOrd="3" destOrd="0" presId="urn:microsoft.com/office/officeart/2005/8/layout/pyramid1"/>
    <dgm:cxn modelId="{826D456D-C877-49D7-BB35-B303C7625E96}" type="presParOf" srcId="{319022EB-C11F-A647-9A15-B3754A8B71D1}" destId="{F9D5DB30-6A5B-7B47-9D47-C961BABF7B54}" srcOrd="0" destOrd="0" presId="urn:microsoft.com/office/officeart/2005/8/layout/pyramid1"/>
    <dgm:cxn modelId="{BF248B57-C49A-42EA-9687-D8731068EBF3}" type="presParOf" srcId="{319022EB-C11F-A647-9A15-B3754A8B71D1}" destId="{FF13B83E-54CB-9647-A35E-1ECFCEE5DAB4}" srcOrd="1" destOrd="0" presId="urn:microsoft.com/office/officeart/2005/8/layout/pyramid1"/>
    <dgm:cxn modelId="{2A1159E5-2D03-4BBD-B869-395A1831E4AC}" type="presParOf" srcId="{35D87D94-4109-E54E-AA4A-520A65699106}" destId="{99476910-6C39-9247-97DD-8255F6760799}" srcOrd="4" destOrd="0" presId="urn:microsoft.com/office/officeart/2005/8/layout/pyramid1"/>
    <dgm:cxn modelId="{0B61EBA9-0EA8-4115-90C8-3F8A2FF019AB}" type="presParOf" srcId="{99476910-6C39-9247-97DD-8255F6760799}" destId="{C5C65FE7-CAED-3C4E-8B91-E6F588523182}" srcOrd="0" destOrd="0" presId="urn:microsoft.com/office/officeart/2005/8/layout/pyramid1"/>
    <dgm:cxn modelId="{49E17D32-E7B8-485C-9382-86A80DF964FC}" type="presParOf" srcId="{99476910-6C39-9247-97DD-8255F6760799}" destId="{9329B1D1-BE8A-5849-B0A9-043E418CF6D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34D96F-99F0-9345-B269-8899B99BEE55}" type="doc">
      <dgm:prSet loTypeId="urn:microsoft.com/office/officeart/2005/8/layout/pyramid2" loCatId="" qsTypeId="urn:microsoft.com/office/officeart/2005/8/quickstyle/simple1" qsCatId="simple" csTypeId="urn:microsoft.com/office/officeart/2005/8/colors/accent1_5" csCatId="accent1" phldr="1"/>
      <dgm:spPr/>
    </dgm:pt>
    <dgm:pt modelId="{8304630E-DF90-9948-9E10-3723247D34B0}">
      <dgm:prSet phldrT="[Text]" custT="1"/>
      <dgm:spPr>
        <a:ln>
          <a:solidFill>
            <a:srgbClr val="4497C9"/>
          </a:solidFill>
        </a:ln>
      </dgm:spPr>
      <dgm:t>
        <a:bodyPr anchor="ctr"/>
        <a:lstStyle/>
        <a:p>
          <a:pPr algn="ctr"/>
          <a:r>
            <a:rPr lang="cs-CZ" sz="1800" b="1" dirty="0"/>
            <a:t>VÝSLEDKY</a:t>
          </a:r>
          <a:endParaRPr lang="de-AT" sz="1600" b="1" dirty="0"/>
        </a:p>
      </dgm:t>
    </dgm:pt>
    <dgm:pt modelId="{9EC5965E-BC81-6E41-9C59-9D6AD13BC6E0}" type="parTrans" cxnId="{05966798-606F-3A47-AE4A-7003F63A0F29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44AC0481-73A2-0147-AEC0-8674E06B60AA}" type="sibTrans" cxnId="{05966798-606F-3A47-AE4A-7003F63A0F29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9FBCCBE0-8E39-434D-B25E-F6422B38F306}">
      <dgm:prSet phldrT="[Text]" custT="1"/>
      <dgm:spPr>
        <a:ln>
          <a:solidFill>
            <a:srgbClr val="4497C9"/>
          </a:solidFill>
        </a:ln>
      </dgm:spPr>
      <dgm:t>
        <a:bodyPr/>
        <a:lstStyle/>
        <a:p>
          <a:pPr algn="ctr"/>
          <a:r>
            <a:rPr lang="de-AT" sz="1800" b="1" dirty="0"/>
            <a:t>(</a:t>
          </a:r>
          <a:r>
            <a:rPr lang="cs-CZ" sz="1800" b="1" dirty="0"/>
            <a:t>konstruktivní</a:t>
          </a:r>
          <a:r>
            <a:rPr lang="de-AT" sz="1800" b="1" dirty="0"/>
            <a:t>) </a:t>
          </a:r>
          <a:r>
            <a:rPr lang="cs-CZ" sz="1800" b="1" dirty="0"/>
            <a:t>KONFLIKTY</a:t>
          </a:r>
          <a:endParaRPr lang="de-AT" sz="1800" b="1" dirty="0"/>
        </a:p>
      </dgm:t>
    </dgm:pt>
    <dgm:pt modelId="{6CD842FB-5EB7-C04E-B6A9-50FBFA398C4E}" type="parTrans" cxnId="{1DE4DC89-05F4-474D-A67A-B9C7290B97C5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EF300349-A937-854C-A218-598045F7624C}" type="sibTrans" cxnId="{1DE4DC89-05F4-474D-A67A-B9C7290B97C5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6E967FCF-70DC-4E47-A12B-9F2ED5E67F04}">
      <dgm:prSet phldrT="[Text]" custT="1"/>
      <dgm:spPr>
        <a:ln>
          <a:solidFill>
            <a:srgbClr val="4497C9"/>
          </a:solidFill>
        </a:ln>
      </dgm:spPr>
      <dgm:t>
        <a:bodyPr/>
        <a:lstStyle/>
        <a:p>
          <a:pPr algn="ctr"/>
          <a:r>
            <a:rPr lang="cs-CZ" sz="1800" b="1" dirty="0" smtClean="0"/>
            <a:t>DŮVĚRA</a:t>
          </a:r>
          <a:endParaRPr lang="de-AT" sz="1800" b="1" dirty="0"/>
        </a:p>
      </dgm:t>
    </dgm:pt>
    <dgm:pt modelId="{BD3CB4E2-A209-994C-BE6F-8F975C658B6E}" type="parTrans" cxnId="{D00B06CA-D826-064B-BA63-5ABFDB372DB9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CBA9795B-4C21-924F-9EFD-BD79518C91D4}" type="sibTrans" cxnId="{D00B06CA-D826-064B-BA63-5ABFDB372DB9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A7444F6D-134F-AC4B-BA4E-1E0387B6F01F}">
      <dgm:prSet phldrT="[Text]" custT="1"/>
      <dgm:spPr>
        <a:ln>
          <a:solidFill>
            <a:srgbClr val="4497C9"/>
          </a:solidFill>
        </a:ln>
      </dgm:spPr>
      <dgm:t>
        <a:bodyPr/>
        <a:lstStyle/>
        <a:p>
          <a:pPr algn="ctr"/>
          <a:r>
            <a:rPr lang="cs-CZ" sz="1800" b="1" dirty="0"/>
            <a:t>ZODPOVĚDNOST</a:t>
          </a:r>
          <a:endParaRPr lang="de-AT" sz="1800" b="1" dirty="0"/>
        </a:p>
      </dgm:t>
    </dgm:pt>
    <dgm:pt modelId="{C9278E82-11F5-FA4F-892C-23D0B7B72FCA}" type="parTrans" cxnId="{D3D01005-2A9A-5C40-8318-CCDDB7C708BB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A313C63A-A178-744C-BAF5-80245222E0D5}" type="sibTrans" cxnId="{D3D01005-2A9A-5C40-8318-CCDDB7C708BB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DA9A9A75-1470-D340-AA89-D477B95AE6C3}">
      <dgm:prSet phldrT="[Text]" custT="1"/>
      <dgm:spPr>
        <a:ln>
          <a:solidFill>
            <a:srgbClr val="4497C9"/>
          </a:solidFill>
        </a:ln>
      </dgm:spPr>
      <dgm:t>
        <a:bodyPr/>
        <a:lstStyle/>
        <a:p>
          <a:pPr algn="ctr"/>
          <a:r>
            <a:rPr lang="cs-CZ" sz="1800" b="1" dirty="0"/>
            <a:t>VNITŘNÍ PŘESVĚDČENÍ</a:t>
          </a:r>
          <a:endParaRPr lang="de-AT" sz="1800" b="1" dirty="0"/>
        </a:p>
      </dgm:t>
    </dgm:pt>
    <dgm:pt modelId="{5AF9FFE1-CFEC-454A-B463-48A1160906B5}" type="parTrans" cxnId="{748B7D3E-3F8F-924D-B6DF-1D39847B6373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1E5344E7-A3E5-1B4B-BF4B-5ACF57CBD7EE}" type="sibTrans" cxnId="{748B7D3E-3F8F-924D-B6DF-1D39847B6373}">
      <dgm:prSet/>
      <dgm:spPr/>
      <dgm:t>
        <a:bodyPr/>
        <a:lstStyle/>
        <a:p>
          <a:endParaRPr lang="de-AT" sz="2000">
            <a:solidFill>
              <a:schemeClr val="accent6"/>
            </a:solidFill>
          </a:endParaRPr>
        </a:p>
      </dgm:t>
    </dgm:pt>
    <dgm:pt modelId="{2D359482-1CFE-1041-B2E1-4CEAF4E9407A}" type="pres">
      <dgm:prSet presAssocID="{D434D96F-99F0-9345-B269-8899B99BEE55}" presName="compositeShape" presStyleCnt="0">
        <dgm:presLayoutVars>
          <dgm:dir/>
          <dgm:resizeHandles/>
        </dgm:presLayoutVars>
      </dgm:prSet>
      <dgm:spPr/>
    </dgm:pt>
    <dgm:pt modelId="{7E0F2DA2-2135-5E44-8C7F-F378DE1C6639}" type="pres">
      <dgm:prSet presAssocID="{D434D96F-99F0-9345-B269-8899B99BEE55}" presName="pyramid" presStyleLbl="node1" presStyleIdx="0" presStyleCnt="1" custLinFactNeighborY="222"/>
      <dgm:spPr>
        <a:solidFill>
          <a:srgbClr val="4497C9">
            <a:alpha val="90000"/>
          </a:srgbClr>
        </a:solidFill>
      </dgm:spPr>
    </dgm:pt>
    <dgm:pt modelId="{0AD66076-F944-244F-B5F4-395B846B2CC2}" type="pres">
      <dgm:prSet presAssocID="{D434D96F-99F0-9345-B269-8899B99BEE55}" presName="theList" presStyleCnt="0"/>
      <dgm:spPr/>
    </dgm:pt>
    <dgm:pt modelId="{A2475FEE-CF96-D74B-8B3B-25A786966AF3}" type="pres">
      <dgm:prSet presAssocID="{8304630E-DF90-9948-9E10-3723247D34B0}" presName="aNode" presStyleLbl="fgAcc1" presStyleIdx="0" presStyleCnt="5" custScaleX="108175" custLinFactY="26940" custLinFactNeighborX="-48087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4ADFC0-C27C-1A40-9464-CE73684BCB28}" type="pres">
      <dgm:prSet presAssocID="{8304630E-DF90-9948-9E10-3723247D34B0}" presName="aSpace" presStyleCnt="0"/>
      <dgm:spPr/>
    </dgm:pt>
    <dgm:pt modelId="{767923DA-5203-DC43-8004-BAA5151E8D0B}" type="pres">
      <dgm:prSet presAssocID="{A7444F6D-134F-AC4B-BA4E-1E0387B6F01F}" presName="aNode" presStyleLbl="fgAcc1" presStyleIdx="1" presStyleCnt="5" custScaleX="108175" custLinFactY="26940" custLinFactNeighborX="-48087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332960-8E5E-BB4F-BB40-EF92BD15EE32}" type="pres">
      <dgm:prSet presAssocID="{A7444F6D-134F-AC4B-BA4E-1E0387B6F01F}" presName="aSpace" presStyleCnt="0"/>
      <dgm:spPr/>
    </dgm:pt>
    <dgm:pt modelId="{EB3C8A0C-B809-C544-9AFC-9AAF5721E741}" type="pres">
      <dgm:prSet presAssocID="{DA9A9A75-1470-D340-AA89-D477B95AE6C3}" presName="aNode" presStyleLbl="fgAcc1" presStyleIdx="2" presStyleCnt="5" custScaleX="108175" custLinFactY="26940" custLinFactNeighborX="-48087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E64936-0D4D-BD4E-BAF4-307C1059D981}" type="pres">
      <dgm:prSet presAssocID="{DA9A9A75-1470-D340-AA89-D477B95AE6C3}" presName="aSpace" presStyleCnt="0"/>
      <dgm:spPr/>
    </dgm:pt>
    <dgm:pt modelId="{BDDFFCA9-8955-5D45-9ADF-E7F51944C19E}" type="pres">
      <dgm:prSet presAssocID="{9FBCCBE0-8E39-434D-B25E-F6422B38F306}" presName="aNode" presStyleLbl="fgAcc1" presStyleIdx="3" presStyleCnt="5" custScaleX="108175" custLinFactY="26940" custLinFactNeighborX="-48087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EEBD32-7820-A64F-9A4C-DCDF4F9C6BEF}" type="pres">
      <dgm:prSet presAssocID="{9FBCCBE0-8E39-434D-B25E-F6422B38F306}" presName="aSpace" presStyleCnt="0"/>
      <dgm:spPr/>
    </dgm:pt>
    <dgm:pt modelId="{6813E004-61F6-D74D-B071-F341EB5052D2}" type="pres">
      <dgm:prSet presAssocID="{6E967FCF-70DC-4E47-A12B-9F2ED5E67F04}" presName="aNode" presStyleLbl="fgAcc1" presStyleIdx="4" presStyleCnt="5" custScaleX="108175" custLinFactY="26940" custLinFactNeighborX="-48087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898BDB-4ABA-494D-AEAF-C82E9A30417E}" type="pres">
      <dgm:prSet presAssocID="{6E967FCF-70DC-4E47-A12B-9F2ED5E67F04}" presName="aSpace" presStyleCnt="0"/>
      <dgm:spPr/>
    </dgm:pt>
  </dgm:ptLst>
  <dgm:cxnLst>
    <dgm:cxn modelId="{D3D01005-2A9A-5C40-8318-CCDDB7C708BB}" srcId="{D434D96F-99F0-9345-B269-8899B99BEE55}" destId="{A7444F6D-134F-AC4B-BA4E-1E0387B6F01F}" srcOrd="1" destOrd="0" parTransId="{C9278E82-11F5-FA4F-892C-23D0B7B72FCA}" sibTransId="{A313C63A-A178-744C-BAF5-80245222E0D5}"/>
    <dgm:cxn modelId="{DC5BDFD5-1BFC-40EA-A833-5D11D913CC61}" type="presOf" srcId="{DA9A9A75-1470-D340-AA89-D477B95AE6C3}" destId="{EB3C8A0C-B809-C544-9AFC-9AAF5721E741}" srcOrd="0" destOrd="0" presId="urn:microsoft.com/office/officeart/2005/8/layout/pyramid2"/>
    <dgm:cxn modelId="{9B6DD633-87AF-444B-B826-D17F04C64FF5}" type="presOf" srcId="{9FBCCBE0-8E39-434D-B25E-F6422B38F306}" destId="{BDDFFCA9-8955-5D45-9ADF-E7F51944C19E}" srcOrd="0" destOrd="0" presId="urn:microsoft.com/office/officeart/2005/8/layout/pyramid2"/>
    <dgm:cxn modelId="{95B00205-610B-4E2B-AB0F-1AC9A5991A65}" type="presOf" srcId="{8304630E-DF90-9948-9E10-3723247D34B0}" destId="{A2475FEE-CF96-D74B-8B3B-25A786966AF3}" srcOrd="0" destOrd="0" presId="urn:microsoft.com/office/officeart/2005/8/layout/pyramid2"/>
    <dgm:cxn modelId="{DFAAAD72-37F0-4F61-9AC8-BDB5E1BAED37}" type="presOf" srcId="{6E967FCF-70DC-4E47-A12B-9F2ED5E67F04}" destId="{6813E004-61F6-D74D-B071-F341EB5052D2}" srcOrd="0" destOrd="0" presId="urn:microsoft.com/office/officeart/2005/8/layout/pyramid2"/>
    <dgm:cxn modelId="{5FB853DA-528F-422B-B99F-BA0F6A77528E}" type="presOf" srcId="{A7444F6D-134F-AC4B-BA4E-1E0387B6F01F}" destId="{767923DA-5203-DC43-8004-BAA5151E8D0B}" srcOrd="0" destOrd="0" presId="urn:microsoft.com/office/officeart/2005/8/layout/pyramid2"/>
    <dgm:cxn modelId="{D00B06CA-D826-064B-BA63-5ABFDB372DB9}" srcId="{D434D96F-99F0-9345-B269-8899B99BEE55}" destId="{6E967FCF-70DC-4E47-A12B-9F2ED5E67F04}" srcOrd="4" destOrd="0" parTransId="{BD3CB4E2-A209-994C-BE6F-8F975C658B6E}" sibTransId="{CBA9795B-4C21-924F-9EFD-BD79518C91D4}"/>
    <dgm:cxn modelId="{1DE4DC89-05F4-474D-A67A-B9C7290B97C5}" srcId="{D434D96F-99F0-9345-B269-8899B99BEE55}" destId="{9FBCCBE0-8E39-434D-B25E-F6422B38F306}" srcOrd="3" destOrd="0" parTransId="{6CD842FB-5EB7-C04E-B6A9-50FBFA398C4E}" sibTransId="{EF300349-A937-854C-A218-598045F7624C}"/>
    <dgm:cxn modelId="{748B7D3E-3F8F-924D-B6DF-1D39847B6373}" srcId="{D434D96F-99F0-9345-B269-8899B99BEE55}" destId="{DA9A9A75-1470-D340-AA89-D477B95AE6C3}" srcOrd="2" destOrd="0" parTransId="{5AF9FFE1-CFEC-454A-B463-48A1160906B5}" sibTransId="{1E5344E7-A3E5-1B4B-BF4B-5ACF57CBD7EE}"/>
    <dgm:cxn modelId="{05966798-606F-3A47-AE4A-7003F63A0F29}" srcId="{D434D96F-99F0-9345-B269-8899B99BEE55}" destId="{8304630E-DF90-9948-9E10-3723247D34B0}" srcOrd="0" destOrd="0" parTransId="{9EC5965E-BC81-6E41-9C59-9D6AD13BC6E0}" sibTransId="{44AC0481-73A2-0147-AEC0-8674E06B60AA}"/>
    <dgm:cxn modelId="{9C3BC4FE-8835-49FB-B9FF-D61FACEDB204}" type="presOf" srcId="{D434D96F-99F0-9345-B269-8899B99BEE55}" destId="{2D359482-1CFE-1041-B2E1-4CEAF4E9407A}" srcOrd="0" destOrd="0" presId="urn:microsoft.com/office/officeart/2005/8/layout/pyramid2"/>
    <dgm:cxn modelId="{BE995D53-721B-4069-BD0A-9F424E3B57FA}" type="presParOf" srcId="{2D359482-1CFE-1041-B2E1-4CEAF4E9407A}" destId="{7E0F2DA2-2135-5E44-8C7F-F378DE1C6639}" srcOrd="0" destOrd="0" presId="urn:microsoft.com/office/officeart/2005/8/layout/pyramid2"/>
    <dgm:cxn modelId="{07B4D914-601F-4F38-B446-EF18A30339DF}" type="presParOf" srcId="{2D359482-1CFE-1041-B2E1-4CEAF4E9407A}" destId="{0AD66076-F944-244F-B5F4-395B846B2CC2}" srcOrd="1" destOrd="0" presId="urn:microsoft.com/office/officeart/2005/8/layout/pyramid2"/>
    <dgm:cxn modelId="{C4F6C276-87C5-48DC-9D2B-C43C9F9DC9DB}" type="presParOf" srcId="{0AD66076-F944-244F-B5F4-395B846B2CC2}" destId="{A2475FEE-CF96-D74B-8B3B-25A786966AF3}" srcOrd="0" destOrd="0" presId="urn:microsoft.com/office/officeart/2005/8/layout/pyramid2"/>
    <dgm:cxn modelId="{9DD0529F-F8C8-4404-ACB4-A1BFC00CB7E8}" type="presParOf" srcId="{0AD66076-F944-244F-B5F4-395B846B2CC2}" destId="{9D4ADFC0-C27C-1A40-9464-CE73684BCB28}" srcOrd="1" destOrd="0" presId="urn:microsoft.com/office/officeart/2005/8/layout/pyramid2"/>
    <dgm:cxn modelId="{18F2A558-A2D3-4558-9F39-BA9EAAA57194}" type="presParOf" srcId="{0AD66076-F944-244F-B5F4-395B846B2CC2}" destId="{767923DA-5203-DC43-8004-BAA5151E8D0B}" srcOrd="2" destOrd="0" presId="urn:microsoft.com/office/officeart/2005/8/layout/pyramid2"/>
    <dgm:cxn modelId="{7C6CA606-2E92-4392-BEC7-EBA9EB17C1E9}" type="presParOf" srcId="{0AD66076-F944-244F-B5F4-395B846B2CC2}" destId="{FF332960-8E5E-BB4F-BB40-EF92BD15EE32}" srcOrd="3" destOrd="0" presId="urn:microsoft.com/office/officeart/2005/8/layout/pyramid2"/>
    <dgm:cxn modelId="{299D551A-F35C-49DF-9A46-F2FE18FDFDCE}" type="presParOf" srcId="{0AD66076-F944-244F-B5F4-395B846B2CC2}" destId="{EB3C8A0C-B809-C544-9AFC-9AAF5721E741}" srcOrd="4" destOrd="0" presId="urn:microsoft.com/office/officeart/2005/8/layout/pyramid2"/>
    <dgm:cxn modelId="{9723251A-ADA6-45D4-84C1-A0785179AB35}" type="presParOf" srcId="{0AD66076-F944-244F-B5F4-395B846B2CC2}" destId="{6AE64936-0D4D-BD4E-BAF4-307C1059D981}" srcOrd="5" destOrd="0" presId="urn:microsoft.com/office/officeart/2005/8/layout/pyramid2"/>
    <dgm:cxn modelId="{7C6E9D70-EAD5-4CE3-BBBC-ABEF219A8062}" type="presParOf" srcId="{0AD66076-F944-244F-B5F4-395B846B2CC2}" destId="{BDDFFCA9-8955-5D45-9ADF-E7F51944C19E}" srcOrd="6" destOrd="0" presId="urn:microsoft.com/office/officeart/2005/8/layout/pyramid2"/>
    <dgm:cxn modelId="{B0919C04-29E6-4073-81C1-9E8E91CE57C0}" type="presParOf" srcId="{0AD66076-F944-244F-B5F4-395B846B2CC2}" destId="{0DEEBD32-7820-A64F-9A4C-DCDF4F9C6BEF}" srcOrd="7" destOrd="0" presId="urn:microsoft.com/office/officeart/2005/8/layout/pyramid2"/>
    <dgm:cxn modelId="{8B509803-4AAA-408B-BA46-9C85A9599D16}" type="presParOf" srcId="{0AD66076-F944-244F-B5F4-395B846B2CC2}" destId="{6813E004-61F6-D74D-B071-F341EB5052D2}" srcOrd="8" destOrd="0" presId="urn:microsoft.com/office/officeart/2005/8/layout/pyramid2"/>
    <dgm:cxn modelId="{8D3505EE-9FE0-4B4A-A956-85895577DBC8}" type="presParOf" srcId="{0AD66076-F944-244F-B5F4-395B846B2CC2}" destId="{4A898BDB-4ABA-494D-AEAF-C82E9A3041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3BA6-F7D2-4382-AC9E-1B4A1836C533}">
      <dsp:nvSpPr>
        <dsp:cNvPr id="0" name=""/>
        <dsp:cNvSpPr/>
      </dsp:nvSpPr>
      <dsp:spPr>
        <a:xfrm>
          <a:off x="259454" y="1597367"/>
          <a:ext cx="1169772" cy="38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Jednotné metodiky péče </a:t>
          </a:r>
          <a:endParaRPr lang="cs-CZ" sz="1400" kern="1200" dirty="0"/>
        </a:p>
      </dsp:txBody>
      <dsp:txXfrm>
        <a:off x="259454" y="1597367"/>
        <a:ext cx="1169772" cy="385493"/>
      </dsp:txXfrm>
    </dsp:sp>
    <dsp:sp modelId="{21CE63BE-5D3A-4BAF-93B7-CE31CB88A3E1}">
      <dsp:nvSpPr>
        <dsp:cNvPr id="0" name=""/>
        <dsp:cNvSpPr/>
      </dsp:nvSpPr>
      <dsp:spPr>
        <a:xfrm>
          <a:off x="267" y="2985681"/>
          <a:ext cx="1688145" cy="72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Vlastní zdravotní  metodiky zastřešuje a postupy schvaluje </a:t>
          </a:r>
          <a:r>
            <a:rPr lang="cs-CZ" sz="1200" b="1" kern="1200" dirty="0" smtClean="0"/>
            <a:t>mezinárodní  zdravotní ředitel skupiny Orpea na základě nejnovějších poznatků z oblasti medicíny.</a:t>
          </a:r>
          <a:endParaRPr lang="cs-CZ" sz="1200" b="1" kern="1200" dirty="0"/>
        </a:p>
      </dsp:txBody>
      <dsp:txXfrm>
        <a:off x="267" y="2985681"/>
        <a:ext cx="1688145" cy="722226"/>
      </dsp:txXfrm>
    </dsp:sp>
    <dsp:sp modelId="{D9CBE864-2D61-40F9-A304-8983C9B61AB2}">
      <dsp:nvSpPr>
        <dsp:cNvPr id="0" name=""/>
        <dsp:cNvSpPr/>
      </dsp:nvSpPr>
      <dsp:spPr>
        <a:xfrm>
          <a:off x="258124" y="1385124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04A7D-03C4-4152-A8D1-DAAF2F987E49}">
      <dsp:nvSpPr>
        <dsp:cNvPr id="0" name=""/>
        <dsp:cNvSpPr/>
      </dsp:nvSpPr>
      <dsp:spPr>
        <a:xfrm>
          <a:off x="323259" y="1254853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892B1-915C-446D-83BE-4CAFCE5DF73C}">
      <dsp:nvSpPr>
        <dsp:cNvPr id="0" name=""/>
        <dsp:cNvSpPr/>
      </dsp:nvSpPr>
      <dsp:spPr>
        <a:xfrm>
          <a:off x="479584" y="1280911"/>
          <a:ext cx="146221" cy="146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FB510-BBCE-463E-A8AD-636206E25083}">
      <dsp:nvSpPr>
        <dsp:cNvPr id="0" name=""/>
        <dsp:cNvSpPr/>
      </dsp:nvSpPr>
      <dsp:spPr>
        <a:xfrm>
          <a:off x="609854" y="1137610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467B3-9AFF-46A3-8AD4-9FCF1D34B6B2}">
      <dsp:nvSpPr>
        <dsp:cNvPr id="0" name=""/>
        <dsp:cNvSpPr/>
      </dsp:nvSpPr>
      <dsp:spPr>
        <a:xfrm>
          <a:off x="779205" y="1085502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27C21-ABD5-4564-9861-7D3E1D4EE875}">
      <dsp:nvSpPr>
        <dsp:cNvPr id="0" name=""/>
        <dsp:cNvSpPr/>
      </dsp:nvSpPr>
      <dsp:spPr>
        <a:xfrm>
          <a:off x="987637" y="1176691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E5CAF-F04F-481A-9C78-53AB9A49DBF7}">
      <dsp:nvSpPr>
        <dsp:cNvPr id="0" name=""/>
        <dsp:cNvSpPr/>
      </dsp:nvSpPr>
      <dsp:spPr>
        <a:xfrm>
          <a:off x="1117907" y="1241830"/>
          <a:ext cx="146221" cy="146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41A2B-8FF5-4130-945C-70074E4F6795}">
      <dsp:nvSpPr>
        <dsp:cNvPr id="0" name=""/>
        <dsp:cNvSpPr/>
      </dsp:nvSpPr>
      <dsp:spPr>
        <a:xfrm>
          <a:off x="1300286" y="1385124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7B2CA-C4BC-4165-9EA4-7C8010BF4B23}">
      <dsp:nvSpPr>
        <dsp:cNvPr id="0" name=""/>
        <dsp:cNvSpPr/>
      </dsp:nvSpPr>
      <dsp:spPr>
        <a:xfrm>
          <a:off x="1378448" y="1528421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E3E88-6741-4CCA-857F-D6F56DB4F0F2}">
      <dsp:nvSpPr>
        <dsp:cNvPr id="0" name=""/>
        <dsp:cNvSpPr/>
      </dsp:nvSpPr>
      <dsp:spPr>
        <a:xfrm>
          <a:off x="701043" y="1254853"/>
          <a:ext cx="239271" cy="239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80B6C-D656-4EE5-8B15-99043CE1F0D2}">
      <dsp:nvSpPr>
        <dsp:cNvPr id="0" name=""/>
        <dsp:cNvSpPr/>
      </dsp:nvSpPr>
      <dsp:spPr>
        <a:xfrm>
          <a:off x="192989" y="1892381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2FC53-75FD-425D-BF46-111E5C11F487}">
      <dsp:nvSpPr>
        <dsp:cNvPr id="0" name=""/>
        <dsp:cNvSpPr/>
      </dsp:nvSpPr>
      <dsp:spPr>
        <a:xfrm>
          <a:off x="271151" y="2009622"/>
          <a:ext cx="146221" cy="146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A1CBD-3E3E-445E-9469-2BCA3BC8703E}">
      <dsp:nvSpPr>
        <dsp:cNvPr id="0" name=""/>
        <dsp:cNvSpPr/>
      </dsp:nvSpPr>
      <dsp:spPr>
        <a:xfrm>
          <a:off x="466557" y="2113837"/>
          <a:ext cx="212685" cy="212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1BFEB-9529-4073-9FB5-034024CEBC25}">
      <dsp:nvSpPr>
        <dsp:cNvPr id="0" name=""/>
        <dsp:cNvSpPr/>
      </dsp:nvSpPr>
      <dsp:spPr>
        <a:xfrm>
          <a:off x="740124" y="2283191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530D1-80F0-4FDC-95A0-28DABAE35299}">
      <dsp:nvSpPr>
        <dsp:cNvPr id="0" name=""/>
        <dsp:cNvSpPr/>
      </dsp:nvSpPr>
      <dsp:spPr>
        <a:xfrm>
          <a:off x="792232" y="2113838"/>
          <a:ext cx="146221" cy="146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6061D-6724-4BC7-A4FB-6B4907A69A63}">
      <dsp:nvSpPr>
        <dsp:cNvPr id="0" name=""/>
        <dsp:cNvSpPr/>
      </dsp:nvSpPr>
      <dsp:spPr>
        <a:xfrm>
          <a:off x="922502" y="2296218"/>
          <a:ext cx="93050" cy="93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9570E-E5FE-45FF-BE0C-1D33368DC263}">
      <dsp:nvSpPr>
        <dsp:cNvPr id="0" name=""/>
        <dsp:cNvSpPr/>
      </dsp:nvSpPr>
      <dsp:spPr>
        <a:xfrm>
          <a:off x="1039745" y="2087783"/>
          <a:ext cx="212685" cy="212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67C40-C164-4125-A1A6-5C7AAA99E568}">
      <dsp:nvSpPr>
        <dsp:cNvPr id="0" name=""/>
        <dsp:cNvSpPr/>
      </dsp:nvSpPr>
      <dsp:spPr>
        <a:xfrm>
          <a:off x="1326340" y="2035676"/>
          <a:ext cx="146221" cy="146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B344E-2539-461D-8CD4-70E1FB6F18F7}">
      <dsp:nvSpPr>
        <dsp:cNvPr id="0" name=""/>
        <dsp:cNvSpPr/>
      </dsp:nvSpPr>
      <dsp:spPr>
        <a:xfrm>
          <a:off x="1688413" y="1375691"/>
          <a:ext cx="429432" cy="8198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D7CA-547B-4FFC-BDD8-2D7551B134F8}">
      <dsp:nvSpPr>
        <dsp:cNvPr id="0" name=""/>
        <dsp:cNvSpPr/>
      </dsp:nvSpPr>
      <dsp:spPr>
        <a:xfrm>
          <a:off x="2195043" y="1376089"/>
          <a:ext cx="1171178" cy="8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Kvartální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Interní audit</a:t>
          </a:r>
          <a:endParaRPr lang="cs-CZ" sz="1400" kern="1200" dirty="0"/>
        </a:p>
      </dsp:txBody>
      <dsp:txXfrm>
        <a:off x="2195043" y="1376089"/>
        <a:ext cx="1171178" cy="819824"/>
      </dsp:txXfrm>
    </dsp:sp>
    <dsp:sp modelId="{B6E1BC41-F2FA-4D8F-9BC5-A5CD636C6DC1}">
      <dsp:nvSpPr>
        <dsp:cNvPr id="0" name=""/>
        <dsp:cNvSpPr/>
      </dsp:nvSpPr>
      <dsp:spPr>
        <a:xfrm>
          <a:off x="2117845" y="2629721"/>
          <a:ext cx="1325574" cy="90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Pravidelné audity prováděné  ředitelem  a vrchní sestrou SeniorCentra</a:t>
          </a:r>
          <a:endParaRPr lang="cs-CZ" sz="1200" kern="1200" dirty="0"/>
        </a:p>
      </dsp:txBody>
      <dsp:txXfrm>
        <a:off x="2117845" y="2629721"/>
        <a:ext cx="1325574" cy="901620"/>
      </dsp:txXfrm>
    </dsp:sp>
    <dsp:sp modelId="{20D4D457-21E0-47B3-9BB4-CA6C4E89B1F6}">
      <dsp:nvSpPr>
        <dsp:cNvPr id="0" name=""/>
        <dsp:cNvSpPr/>
      </dsp:nvSpPr>
      <dsp:spPr>
        <a:xfrm>
          <a:off x="3443420" y="1375691"/>
          <a:ext cx="429432" cy="8198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C08ED-6C7B-4691-98E9-1DF56DEAFDB1}">
      <dsp:nvSpPr>
        <dsp:cNvPr id="0" name=""/>
        <dsp:cNvSpPr/>
      </dsp:nvSpPr>
      <dsp:spPr>
        <a:xfrm>
          <a:off x="4000932" y="1376089"/>
          <a:ext cx="1171178" cy="8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Půlroční interní audit </a:t>
          </a:r>
          <a:endParaRPr lang="cs-CZ" sz="1400" kern="1200" dirty="0"/>
        </a:p>
      </dsp:txBody>
      <dsp:txXfrm>
        <a:off x="4000932" y="1376089"/>
        <a:ext cx="1171178" cy="819824"/>
      </dsp:txXfrm>
    </dsp:sp>
    <dsp:sp modelId="{2F578122-A697-404E-BA8E-F09ABA78B573}">
      <dsp:nvSpPr>
        <dsp:cNvPr id="0" name=""/>
        <dsp:cNvSpPr/>
      </dsp:nvSpPr>
      <dsp:spPr>
        <a:xfrm>
          <a:off x="3884552" y="2873006"/>
          <a:ext cx="1427338" cy="72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Prováděné interním manažerem kvality a provozním ředitelem společnosti SeneCura</a:t>
          </a:r>
          <a:endParaRPr lang="cs-CZ" sz="1200" kern="1200" dirty="0"/>
        </a:p>
      </dsp:txBody>
      <dsp:txXfrm>
        <a:off x="3884552" y="2873006"/>
        <a:ext cx="1427338" cy="722226"/>
      </dsp:txXfrm>
    </dsp:sp>
    <dsp:sp modelId="{967FDAA8-FFFE-4DAA-B012-A9329FACBF2A}">
      <dsp:nvSpPr>
        <dsp:cNvPr id="0" name=""/>
        <dsp:cNvSpPr/>
      </dsp:nvSpPr>
      <dsp:spPr>
        <a:xfrm>
          <a:off x="5300190" y="1375691"/>
          <a:ext cx="429432" cy="8198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B6572-6C6D-40BC-B679-8AD1188D24F5}">
      <dsp:nvSpPr>
        <dsp:cNvPr id="0" name=""/>
        <dsp:cNvSpPr/>
      </dsp:nvSpPr>
      <dsp:spPr>
        <a:xfrm>
          <a:off x="5822368" y="1376089"/>
          <a:ext cx="1171178" cy="8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Mezinárodní audit</a:t>
          </a:r>
          <a:endParaRPr lang="cs-CZ" sz="1400" kern="1200" dirty="0"/>
        </a:p>
      </dsp:txBody>
      <dsp:txXfrm>
        <a:off x="5822368" y="1376089"/>
        <a:ext cx="1171178" cy="819824"/>
      </dsp:txXfrm>
    </dsp:sp>
    <dsp:sp modelId="{ADCBD71B-0234-4E1F-9B6E-02F031DE4CEA}">
      <dsp:nvSpPr>
        <dsp:cNvPr id="0" name=""/>
        <dsp:cNvSpPr/>
      </dsp:nvSpPr>
      <dsp:spPr>
        <a:xfrm>
          <a:off x="5724527" y="2824155"/>
          <a:ext cx="1356669" cy="72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Prováděné nahodile  interním manažerem kvality a  zdravotním ředitelem skupiny Orpea</a:t>
          </a:r>
          <a:endParaRPr lang="cs-CZ" sz="1200" kern="1200" dirty="0"/>
        </a:p>
      </dsp:txBody>
      <dsp:txXfrm>
        <a:off x="5724527" y="2824155"/>
        <a:ext cx="1356669" cy="722226"/>
      </dsp:txXfrm>
    </dsp:sp>
    <dsp:sp modelId="{B8501223-40F9-4C2C-8B8A-0B214BB0559A}">
      <dsp:nvSpPr>
        <dsp:cNvPr id="0" name=""/>
        <dsp:cNvSpPr/>
      </dsp:nvSpPr>
      <dsp:spPr>
        <a:xfrm>
          <a:off x="7086291" y="1375691"/>
          <a:ext cx="429432" cy="8198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677B9-A6BF-4425-9B8B-3125A289E622}">
      <dsp:nvSpPr>
        <dsp:cNvPr id="0" name=""/>
        <dsp:cNvSpPr/>
      </dsp:nvSpPr>
      <dsp:spPr>
        <a:xfrm>
          <a:off x="7515723" y="1278487"/>
          <a:ext cx="1223889" cy="1054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Špičková kvalita SeneCura</a:t>
          </a:r>
          <a:endParaRPr lang="cs-CZ" sz="1400" kern="1200" dirty="0"/>
        </a:p>
      </dsp:txBody>
      <dsp:txXfrm>
        <a:off x="7694957" y="1432901"/>
        <a:ext cx="865421" cy="74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F1DA4-9D01-BA4B-8EE9-5B38A2CCCB97}">
      <dsp:nvSpPr>
        <dsp:cNvPr id="0" name=""/>
        <dsp:cNvSpPr/>
      </dsp:nvSpPr>
      <dsp:spPr>
        <a:xfrm>
          <a:off x="5204300" y="114565"/>
          <a:ext cx="1851492" cy="185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Plánování</a:t>
          </a:r>
          <a:r>
            <a:rPr lang="de-AT" sz="1600" b="1" kern="1200" dirty="0"/>
            <a:t/>
          </a:r>
          <a:br>
            <a:rPr lang="de-AT" sz="1600" b="1" kern="1200" dirty="0"/>
          </a:br>
          <a:r>
            <a:rPr lang="de-AT" sz="1400" b="0" kern="1200" dirty="0"/>
            <a:t>(</a:t>
          </a:r>
          <a:r>
            <a:rPr lang="cs-CZ" sz="1400" b="0" kern="1200" dirty="0"/>
            <a:t>rozpočet</a:t>
          </a:r>
          <a:r>
            <a:rPr lang="de-AT" sz="1400" b="0" kern="1200" dirty="0"/>
            <a:t>, </a:t>
          </a:r>
          <a:r>
            <a:rPr lang="cs-CZ" sz="1400" b="0" kern="1200" dirty="0"/>
            <a:t>personální klíč</a:t>
          </a:r>
          <a:r>
            <a:rPr lang="de-AT" sz="1400" b="0" kern="1200" dirty="0"/>
            <a:t>, </a:t>
          </a:r>
          <a:r>
            <a:rPr lang="cs-CZ" sz="1400" b="0" kern="1200" dirty="0" smtClean="0"/>
            <a:t>schválení</a:t>
          </a:r>
          <a:r>
            <a:rPr lang="de-AT" sz="1400" b="0" kern="1200" dirty="0" smtClean="0"/>
            <a:t>) </a:t>
          </a:r>
          <a:endParaRPr lang="de-AT" sz="1400" b="0" kern="1200" dirty="0"/>
        </a:p>
      </dsp:txBody>
      <dsp:txXfrm>
        <a:off x="5204300" y="114565"/>
        <a:ext cx="1851492" cy="1851492"/>
      </dsp:txXfrm>
    </dsp:sp>
    <dsp:sp modelId="{476A75A1-3FDA-BD42-B274-386CC442DBF4}">
      <dsp:nvSpPr>
        <dsp:cNvPr id="0" name=""/>
        <dsp:cNvSpPr/>
      </dsp:nvSpPr>
      <dsp:spPr>
        <a:xfrm>
          <a:off x="1843602" y="-90826"/>
          <a:ext cx="5230033" cy="5230033"/>
        </a:xfrm>
        <a:prstGeom prst="circularArrow">
          <a:avLst>
            <a:gd name="adj1" fmla="val 6903"/>
            <a:gd name="adj2" fmla="val 465444"/>
            <a:gd name="adj3" fmla="val 549027"/>
            <a:gd name="adj4" fmla="val 20585529"/>
            <a:gd name="adj5" fmla="val 8054"/>
          </a:avLst>
        </a:prstGeom>
        <a:solidFill>
          <a:srgbClr val="4497C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8BA585-4CD3-A44F-A672-59933AF93AFF}">
      <dsp:nvSpPr>
        <dsp:cNvPr id="0" name=""/>
        <dsp:cNvSpPr/>
      </dsp:nvSpPr>
      <dsp:spPr>
        <a:xfrm>
          <a:off x="5204300" y="3259620"/>
          <a:ext cx="1851492" cy="185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Výhled </a:t>
          </a:r>
          <a:r>
            <a:rPr lang="de-AT" sz="1700" b="1" kern="1200" dirty="0"/>
            <a:t/>
          </a:r>
          <a:br>
            <a:rPr lang="de-AT" sz="1700" b="1" kern="1200" dirty="0"/>
          </a:br>
          <a:r>
            <a:rPr lang="de-AT" sz="1400" b="0" kern="1200" dirty="0" smtClean="0"/>
            <a:t>(</a:t>
          </a:r>
          <a:r>
            <a:rPr lang="cs-CZ" sz="1400" b="0" kern="1200" dirty="0" smtClean="0"/>
            <a:t>obsazenost</a:t>
          </a:r>
          <a:r>
            <a:rPr lang="de-AT" sz="1400" b="0" kern="1200" dirty="0" smtClean="0"/>
            <a:t>, </a:t>
          </a:r>
          <a:r>
            <a:rPr lang="cs-CZ" sz="1400" b="0" kern="1200" dirty="0" smtClean="0"/>
            <a:t>personál, plán </a:t>
          </a:r>
          <a:r>
            <a:rPr lang="cs-CZ" sz="1400" b="0" kern="1200" dirty="0"/>
            <a:t>služeb</a:t>
          </a:r>
          <a:r>
            <a:rPr lang="de-AT" sz="1400" b="0" kern="1200" dirty="0"/>
            <a:t>)</a:t>
          </a:r>
        </a:p>
      </dsp:txBody>
      <dsp:txXfrm>
        <a:off x="5204300" y="3259620"/>
        <a:ext cx="1851492" cy="1851492"/>
      </dsp:txXfrm>
    </dsp:sp>
    <dsp:sp modelId="{ADD2FE27-F471-D741-B64E-6522C780C853}">
      <dsp:nvSpPr>
        <dsp:cNvPr id="0" name=""/>
        <dsp:cNvSpPr/>
      </dsp:nvSpPr>
      <dsp:spPr>
        <a:xfrm>
          <a:off x="1942502" y="-2177"/>
          <a:ext cx="5230033" cy="5230033"/>
        </a:xfrm>
        <a:prstGeom prst="circularArrow">
          <a:avLst>
            <a:gd name="adj1" fmla="val 6903"/>
            <a:gd name="adj2" fmla="val 465444"/>
            <a:gd name="adj3" fmla="val 5949027"/>
            <a:gd name="adj4" fmla="val 4385529"/>
            <a:gd name="adj5" fmla="val 8054"/>
          </a:avLst>
        </a:prstGeom>
        <a:solidFill>
          <a:srgbClr val="4497C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9A21D3-F37A-9B4C-8706-B58FDF1BCF12}">
      <dsp:nvSpPr>
        <dsp:cNvPr id="0" name=""/>
        <dsp:cNvSpPr/>
      </dsp:nvSpPr>
      <dsp:spPr>
        <a:xfrm>
          <a:off x="2059245" y="3259620"/>
          <a:ext cx="1851492" cy="185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i="0" kern="1200" dirty="0"/>
            <a:t>Sledování</a:t>
          </a:r>
          <a:r>
            <a:rPr lang="de-AT" sz="2600" b="1" i="0" kern="1200" dirty="0"/>
            <a:t>/</a:t>
          </a:r>
          <a:br>
            <a:rPr lang="de-AT" sz="2600" b="1" i="0" kern="1200" dirty="0"/>
          </a:br>
          <a:r>
            <a:rPr lang="cs-CZ" sz="1700" b="1" i="0" kern="1200" dirty="0" smtClean="0"/>
            <a:t>Exekuce /Opatření</a:t>
          </a:r>
          <a:endParaRPr lang="de-AT" sz="1700" b="1" i="0" kern="1200" dirty="0"/>
        </a:p>
      </dsp:txBody>
      <dsp:txXfrm>
        <a:off x="2059245" y="3259620"/>
        <a:ext cx="1851492" cy="1851492"/>
      </dsp:txXfrm>
    </dsp:sp>
    <dsp:sp modelId="{C00DF2FD-3933-2C4A-8E8D-CA69476EDA83}">
      <dsp:nvSpPr>
        <dsp:cNvPr id="0" name=""/>
        <dsp:cNvSpPr/>
      </dsp:nvSpPr>
      <dsp:spPr>
        <a:xfrm>
          <a:off x="1942502" y="-2177"/>
          <a:ext cx="5230033" cy="5230033"/>
        </a:xfrm>
        <a:prstGeom prst="circularArrow">
          <a:avLst>
            <a:gd name="adj1" fmla="val 6903"/>
            <a:gd name="adj2" fmla="val 465444"/>
            <a:gd name="adj3" fmla="val 11349027"/>
            <a:gd name="adj4" fmla="val 9785529"/>
            <a:gd name="adj5" fmla="val 8054"/>
          </a:avLst>
        </a:prstGeom>
        <a:solidFill>
          <a:srgbClr val="4497C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7E03F0-CDF8-434C-A61B-8A12FD04C56A}">
      <dsp:nvSpPr>
        <dsp:cNvPr id="0" name=""/>
        <dsp:cNvSpPr/>
      </dsp:nvSpPr>
      <dsp:spPr>
        <a:xfrm>
          <a:off x="2059245" y="114565"/>
          <a:ext cx="1851492" cy="185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KPI Analýza, </a:t>
          </a:r>
          <a:r>
            <a:rPr lang="de-AT" sz="1400" b="0" kern="1200" dirty="0" smtClean="0"/>
            <a:t>(</a:t>
          </a:r>
          <a:r>
            <a:rPr lang="cs-CZ" sz="1400" b="0" kern="1200" dirty="0"/>
            <a:t>kvalita, finance</a:t>
          </a:r>
          <a:r>
            <a:rPr lang="de-AT" sz="1400" b="0" kern="1200" dirty="0"/>
            <a:t>, </a:t>
          </a:r>
          <a:r>
            <a:rPr lang="cs-CZ" sz="1400" b="0" kern="1200" dirty="0"/>
            <a:t>personál, náklady</a:t>
          </a:r>
          <a:r>
            <a:rPr lang="de-AT" sz="1400" b="0" kern="1200" dirty="0"/>
            <a:t>)</a:t>
          </a:r>
        </a:p>
      </dsp:txBody>
      <dsp:txXfrm>
        <a:off x="2059245" y="114565"/>
        <a:ext cx="1851492" cy="1851492"/>
      </dsp:txXfrm>
    </dsp:sp>
    <dsp:sp modelId="{8D1BEB0F-712B-D841-8D19-821BD5A15554}">
      <dsp:nvSpPr>
        <dsp:cNvPr id="0" name=""/>
        <dsp:cNvSpPr/>
      </dsp:nvSpPr>
      <dsp:spPr>
        <a:xfrm>
          <a:off x="1942502" y="-2177"/>
          <a:ext cx="5230033" cy="5230033"/>
        </a:xfrm>
        <a:prstGeom prst="circularArrow">
          <a:avLst>
            <a:gd name="adj1" fmla="val 6903"/>
            <a:gd name="adj2" fmla="val 465444"/>
            <a:gd name="adj3" fmla="val 16749027"/>
            <a:gd name="adj4" fmla="val 15185529"/>
            <a:gd name="adj5" fmla="val 8054"/>
          </a:avLst>
        </a:prstGeom>
        <a:solidFill>
          <a:srgbClr val="4497C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0CC17-4912-1846-8D7E-FCD0F0E3F9D8}">
      <dsp:nvSpPr>
        <dsp:cNvPr id="0" name=""/>
        <dsp:cNvSpPr/>
      </dsp:nvSpPr>
      <dsp:spPr>
        <a:xfrm>
          <a:off x="1212482" y="0"/>
          <a:ext cx="606241" cy="480092"/>
        </a:xfrm>
        <a:prstGeom prst="trapezoid">
          <a:avLst>
            <a:gd name="adj" fmla="val 63138"/>
          </a:avLst>
        </a:prstGeom>
        <a:solidFill>
          <a:srgbClr val="4497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Svět</a:t>
          </a:r>
          <a:endParaRPr lang="de-AT" sz="2000" b="1" kern="1200" dirty="0"/>
        </a:p>
      </dsp:txBody>
      <dsp:txXfrm>
        <a:off x="1212482" y="0"/>
        <a:ext cx="606241" cy="480092"/>
      </dsp:txXfrm>
    </dsp:sp>
    <dsp:sp modelId="{26DDDFE4-3917-6342-98B6-9652F476A472}">
      <dsp:nvSpPr>
        <dsp:cNvPr id="0" name=""/>
        <dsp:cNvSpPr/>
      </dsp:nvSpPr>
      <dsp:spPr>
        <a:xfrm>
          <a:off x="909361" y="480092"/>
          <a:ext cx="1212482" cy="480092"/>
        </a:xfrm>
        <a:prstGeom prst="trapezoid">
          <a:avLst>
            <a:gd name="adj" fmla="val 63138"/>
          </a:avLst>
        </a:prstGeom>
        <a:solidFill>
          <a:srgbClr val="4497C9"/>
        </a:solidFill>
        <a:ln w="254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Stát</a:t>
          </a:r>
          <a:endParaRPr lang="de-AT" sz="2000" b="1" kern="1200" dirty="0"/>
        </a:p>
      </dsp:txBody>
      <dsp:txXfrm>
        <a:off x="1121546" y="480092"/>
        <a:ext cx="788113" cy="480092"/>
      </dsp:txXfrm>
    </dsp:sp>
    <dsp:sp modelId="{719509DC-E3EF-2648-971A-2E4D7184B907}">
      <dsp:nvSpPr>
        <dsp:cNvPr id="0" name=""/>
        <dsp:cNvSpPr/>
      </dsp:nvSpPr>
      <dsp:spPr>
        <a:xfrm>
          <a:off x="606241" y="960185"/>
          <a:ext cx="1818723" cy="480092"/>
        </a:xfrm>
        <a:prstGeom prst="trapezoid">
          <a:avLst>
            <a:gd name="adj" fmla="val 63138"/>
          </a:avLst>
        </a:prstGeom>
        <a:solidFill>
          <a:srgbClr val="4497C9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Region</a:t>
          </a:r>
          <a:endParaRPr lang="de-AT" sz="2000" b="1" kern="1200" dirty="0"/>
        </a:p>
      </dsp:txBody>
      <dsp:txXfrm>
        <a:off x="924517" y="960185"/>
        <a:ext cx="1182170" cy="480092"/>
      </dsp:txXfrm>
    </dsp:sp>
    <dsp:sp modelId="{F9D5DB30-6A5B-7B47-9D47-C961BABF7B54}">
      <dsp:nvSpPr>
        <dsp:cNvPr id="0" name=""/>
        <dsp:cNvSpPr/>
      </dsp:nvSpPr>
      <dsp:spPr>
        <a:xfrm>
          <a:off x="303120" y="1440277"/>
          <a:ext cx="2424964" cy="480092"/>
        </a:xfrm>
        <a:prstGeom prst="trapezoid">
          <a:avLst>
            <a:gd name="adj" fmla="val 63138"/>
          </a:avLst>
        </a:prstGeom>
        <a:solidFill>
          <a:srgbClr val="4497C9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Zařízení</a:t>
          </a:r>
          <a:endParaRPr lang="de-AT" sz="2000" b="1" kern="1200" dirty="0"/>
        </a:p>
      </dsp:txBody>
      <dsp:txXfrm>
        <a:off x="727489" y="1440277"/>
        <a:ext cx="1576227" cy="480092"/>
      </dsp:txXfrm>
    </dsp:sp>
    <dsp:sp modelId="{C5C65FE7-CAED-3C4E-8B91-E6F588523182}">
      <dsp:nvSpPr>
        <dsp:cNvPr id="0" name=""/>
        <dsp:cNvSpPr/>
      </dsp:nvSpPr>
      <dsp:spPr>
        <a:xfrm>
          <a:off x="0" y="1920370"/>
          <a:ext cx="3031205" cy="480092"/>
        </a:xfrm>
        <a:prstGeom prst="trapezoid">
          <a:avLst>
            <a:gd name="adj" fmla="val 63138"/>
          </a:avLst>
        </a:prstGeom>
        <a:solidFill>
          <a:srgbClr val="4497C9">
            <a:alpha val="2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Týmy v zařízení</a:t>
          </a:r>
          <a:endParaRPr lang="de-AT" sz="2000" b="1" kern="1200" dirty="0"/>
        </a:p>
      </dsp:txBody>
      <dsp:txXfrm>
        <a:off x="530461" y="1920370"/>
        <a:ext cx="1970283" cy="480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2DA2-2135-5E44-8C7F-F378DE1C6639}">
      <dsp:nvSpPr>
        <dsp:cNvPr id="0" name=""/>
        <dsp:cNvSpPr/>
      </dsp:nvSpPr>
      <dsp:spPr>
        <a:xfrm>
          <a:off x="-3447" y="0"/>
          <a:ext cx="4924886" cy="4924886"/>
        </a:xfrm>
        <a:prstGeom prst="triangle">
          <a:avLst/>
        </a:prstGeom>
        <a:solidFill>
          <a:srgbClr val="4497C9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75FEE-CF96-D74B-8B3B-25A786966AF3}">
      <dsp:nvSpPr>
        <dsp:cNvPr id="0" name=""/>
        <dsp:cNvSpPr/>
      </dsp:nvSpPr>
      <dsp:spPr>
        <a:xfrm>
          <a:off x="788797" y="769150"/>
          <a:ext cx="3462872" cy="7002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497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VÝSLEDKY</a:t>
          </a:r>
          <a:endParaRPr lang="de-AT" sz="1600" b="1" kern="1200" dirty="0"/>
        </a:p>
      </dsp:txBody>
      <dsp:txXfrm>
        <a:off x="822981" y="803334"/>
        <a:ext cx="3394504" cy="631889"/>
      </dsp:txXfrm>
    </dsp:sp>
    <dsp:sp modelId="{767923DA-5203-DC43-8004-BAA5151E8D0B}">
      <dsp:nvSpPr>
        <dsp:cNvPr id="0" name=""/>
        <dsp:cNvSpPr/>
      </dsp:nvSpPr>
      <dsp:spPr>
        <a:xfrm>
          <a:off x="788797" y="1556940"/>
          <a:ext cx="3462872" cy="7002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497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ZODPOVĚDNOST</a:t>
          </a:r>
          <a:endParaRPr lang="de-AT" sz="1800" b="1" kern="1200" dirty="0"/>
        </a:p>
      </dsp:txBody>
      <dsp:txXfrm>
        <a:off x="822981" y="1591124"/>
        <a:ext cx="3394504" cy="631889"/>
      </dsp:txXfrm>
    </dsp:sp>
    <dsp:sp modelId="{EB3C8A0C-B809-C544-9AFC-9AAF5721E741}">
      <dsp:nvSpPr>
        <dsp:cNvPr id="0" name=""/>
        <dsp:cNvSpPr/>
      </dsp:nvSpPr>
      <dsp:spPr>
        <a:xfrm>
          <a:off x="788797" y="2344729"/>
          <a:ext cx="3462872" cy="7002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497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VNITŘNÍ PŘESVĚDČENÍ</a:t>
          </a:r>
          <a:endParaRPr lang="de-AT" sz="1800" b="1" kern="1200" dirty="0"/>
        </a:p>
      </dsp:txBody>
      <dsp:txXfrm>
        <a:off x="822981" y="2378913"/>
        <a:ext cx="3394504" cy="631889"/>
      </dsp:txXfrm>
    </dsp:sp>
    <dsp:sp modelId="{BDDFFCA9-8955-5D45-9ADF-E7F51944C19E}">
      <dsp:nvSpPr>
        <dsp:cNvPr id="0" name=""/>
        <dsp:cNvSpPr/>
      </dsp:nvSpPr>
      <dsp:spPr>
        <a:xfrm>
          <a:off x="788797" y="3132519"/>
          <a:ext cx="3462872" cy="7002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497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/>
            <a:t>(</a:t>
          </a:r>
          <a:r>
            <a:rPr lang="cs-CZ" sz="1800" b="1" kern="1200" dirty="0"/>
            <a:t>konstruktivní</a:t>
          </a:r>
          <a:r>
            <a:rPr lang="de-AT" sz="1800" b="1" kern="1200" dirty="0"/>
            <a:t>) </a:t>
          </a:r>
          <a:r>
            <a:rPr lang="cs-CZ" sz="1800" b="1" kern="1200" dirty="0"/>
            <a:t>KONFLIKTY</a:t>
          </a:r>
          <a:endParaRPr lang="de-AT" sz="1800" b="1" kern="1200" dirty="0"/>
        </a:p>
      </dsp:txBody>
      <dsp:txXfrm>
        <a:off x="822981" y="3166703"/>
        <a:ext cx="3394504" cy="631889"/>
      </dsp:txXfrm>
    </dsp:sp>
    <dsp:sp modelId="{6813E004-61F6-D74D-B071-F341EB5052D2}">
      <dsp:nvSpPr>
        <dsp:cNvPr id="0" name=""/>
        <dsp:cNvSpPr/>
      </dsp:nvSpPr>
      <dsp:spPr>
        <a:xfrm>
          <a:off x="788797" y="3920308"/>
          <a:ext cx="3462872" cy="7002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497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DŮVĚRA</a:t>
          </a:r>
          <a:endParaRPr lang="de-AT" sz="1800" b="1" kern="1200" dirty="0"/>
        </a:p>
      </dsp:txBody>
      <dsp:txXfrm>
        <a:off x="822981" y="3954492"/>
        <a:ext cx="3394504" cy="631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8BB9900-A56F-46ED-978A-7BBB4C7864B5}" type="datetimeFigureOut">
              <a:rPr lang="de-AT" smtClean="0"/>
              <a:pPr/>
              <a:t>11.11.2020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343D8DE-26D5-43C8-AC70-283118A1D783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7767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35DC05E-D811-46F3-9412-B16C5001B339}" type="datetimeFigureOut">
              <a:rPr lang="de-AT" smtClean="0"/>
              <a:pPr/>
              <a:t>11.11.2020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9E01DAB-FBAA-4537-BC74-D8CE0BDA92CA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331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34536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951413" y="6496575"/>
            <a:ext cx="4611687" cy="361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THEMA,</a:t>
            </a:r>
            <a:r>
              <a:rPr lang="en-US" baseline="0" dirty="0" smtClean="0"/>
              <a:t> ARIAL, 16 PT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469" y="0"/>
            <a:ext cx="10095890" cy="69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3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1"/>
          </p:nvPr>
        </p:nvSpPr>
        <p:spPr>
          <a:xfrm>
            <a:off x="354706" y="1441565"/>
            <a:ext cx="4441850" cy="4497246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84751" y="1441565"/>
            <a:ext cx="4462020" cy="44972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SzPct val="130000"/>
              <a:buFontTx/>
              <a:buBlip>
                <a:blip r:embed="rId2"/>
              </a:buBlip>
              <a:defRPr sz="1600" baseline="0"/>
            </a:lvl1pPr>
            <a:lvl2pPr marL="742950" indent="-285750">
              <a:lnSpc>
                <a:spcPct val="110000"/>
              </a:lnSpc>
              <a:buSzPct val="100000"/>
              <a:buFontTx/>
              <a:buBlip>
                <a:blip r:embed="rId2"/>
              </a:buBlip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Regular, 16</a:t>
            </a:r>
          </a:p>
          <a:p>
            <a:pPr lvl="1"/>
            <a:r>
              <a:rPr lang="de-AT" dirty="0" smtClean="0"/>
              <a:t>Zweite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8278193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2" name="Inhaltsplatzhalter 2"/>
          <p:cNvSpPr>
            <a:spLocks noGrp="1"/>
          </p:cNvSpPr>
          <p:nvPr>
            <p:ph sz="quarter" idx="20" hasCustomPrompt="1"/>
          </p:nvPr>
        </p:nvSpPr>
        <p:spPr>
          <a:xfrm>
            <a:off x="3499104" y="1186518"/>
            <a:ext cx="6065584" cy="5006848"/>
          </a:xfrm>
          <a:prstGeom prst="rect">
            <a:avLst/>
          </a:prstGeom>
        </p:spPr>
        <p:txBody>
          <a:bodyPr/>
          <a:lstStyle>
            <a:lvl1pPr>
              <a:buSzPct val="130000"/>
              <a:defRPr/>
            </a:lvl1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Regular, 16</a:t>
            </a:r>
          </a:p>
          <a:p>
            <a:pPr lvl="1"/>
            <a:r>
              <a:rPr lang="de-AT" dirty="0" smtClean="0"/>
              <a:t>Zweite Ebene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1"/>
          </p:nvPr>
        </p:nvSpPr>
        <p:spPr>
          <a:xfrm>
            <a:off x="336418" y="1186518"/>
            <a:ext cx="2938028" cy="500684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82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98110" y="1115032"/>
            <a:ext cx="9190680" cy="1239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Clr>
                <a:srgbClr val="4294C8"/>
              </a:buClr>
              <a:buSzPct val="100000"/>
              <a:buFont typeface="Arial"/>
              <a:buNone/>
              <a:defRPr sz="1600" b="1" baseline="0">
                <a:solidFill>
                  <a:srgbClr val="000000"/>
                </a:solidFill>
              </a:defRPr>
            </a:lvl1pPr>
            <a:lvl2pPr marL="742950" indent="-285750">
              <a:lnSpc>
                <a:spcPct val="130000"/>
              </a:lnSpc>
              <a:buClr>
                <a:srgbClr val="A9CBD6"/>
              </a:buClr>
              <a:buSzPct val="10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 bold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21" hasCustomPrompt="1"/>
          </p:nvPr>
        </p:nvSpPr>
        <p:spPr>
          <a:xfrm>
            <a:off x="3107766" y="2565400"/>
            <a:ext cx="6423696" cy="3448534"/>
          </a:xfrm>
          <a:prstGeom prst="rect">
            <a:avLst/>
          </a:prstGeom>
        </p:spPr>
        <p:txBody>
          <a:bodyPr/>
          <a:lstStyle>
            <a:lvl1pPr>
              <a:buSzPct val="130000"/>
              <a:defRPr/>
            </a:lvl1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Regular, 16</a:t>
            </a:r>
          </a:p>
          <a:p>
            <a:pPr lvl="1"/>
            <a:r>
              <a:rPr lang="de-AT" dirty="0" smtClean="0"/>
              <a:t>Zweite Ebene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81000" y="4395216"/>
            <a:ext cx="2538986" cy="1618718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3"/>
          </p:nvPr>
        </p:nvSpPr>
        <p:spPr>
          <a:xfrm>
            <a:off x="381000" y="2565400"/>
            <a:ext cx="2538986" cy="1653032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336728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65133" y="1550381"/>
            <a:ext cx="5999556" cy="3938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SzPct val="150000"/>
              <a:buFontTx/>
              <a:buBlip>
                <a:blip r:embed="rId2"/>
              </a:buBlip>
              <a:defRPr sz="1600" baseline="0"/>
            </a:lvl1pPr>
            <a:lvl2pPr marL="742950" indent="-285750">
              <a:lnSpc>
                <a:spcPct val="120000"/>
              </a:lnSpc>
              <a:buSzPct val="100000"/>
              <a:buFontTx/>
              <a:buBlip>
                <a:blip r:embed="rId2"/>
              </a:buBlip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</a:t>
            </a:r>
          </a:p>
          <a:p>
            <a:pPr lvl="1"/>
            <a:r>
              <a:rPr lang="de-AT" dirty="0" smtClean="0"/>
              <a:t>Zweite Ebene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1"/>
          </p:nvPr>
        </p:nvSpPr>
        <p:spPr>
          <a:xfrm>
            <a:off x="381000" y="1539875"/>
            <a:ext cx="2960688" cy="1889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81000" y="3633216"/>
            <a:ext cx="2960688" cy="1837309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394164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4" y="1375536"/>
            <a:ext cx="4146982" cy="42937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SzPct val="130000"/>
              <a:buFontTx/>
              <a:buBlip>
                <a:blip r:embed="rId2"/>
              </a:buBlip>
              <a:defRPr sz="1600" baseline="0"/>
            </a:lvl1pPr>
            <a:lvl2pPr marL="742950" indent="-285750">
              <a:lnSpc>
                <a:spcPct val="120000"/>
              </a:lnSpc>
              <a:buSzPct val="100000"/>
              <a:buFontTx/>
              <a:buBlip>
                <a:blip r:embed="rId2"/>
              </a:buBlip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</a:t>
            </a:r>
          </a:p>
          <a:p>
            <a:pPr lvl="1"/>
            <a:r>
              <a:rPr lang="de-AT" dirty="0" smtClean="0"/>
              <a:t>Zweite Ebene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738688" y="1374775"/>
            <a:ext cx="2219325" cy="20542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3"/>
          </p:nvPr>
        </p:nvSpPr>
        <p:spPr>
          <a:xfrm>
            <a:off x="4753420" y="3615055"/>
            <a:ext cx="2219325" cy="20542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171817" y="2415983"/>
            <a:ext cx="2219325" cy="20542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162817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0783" y="1371600"/>
            <a:ext cx="5999691" cy="4535089"/>
          </a:xfrm>
          <a:prstGeom prst="rect">
            <a:avLst/>
          </a:prstGeom>
        </p:spPr>
        <p:txBody>
          <a:bodyPr/>
          <a:lstStyle>
            <a:lvl1pPr>
              <a:buSzPct val="130000"/>
              <a:defRPr sz="1800"/>
            </a:lvl1pPr>
            <a:lvl2pPr>
              <a:defRPr sz="1600"/>
            </a:lvl2pPr>
            <a:lvl3pPr marL="914400" indent="0">
              <a:buNone/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23"/>
          </p:nvPr>
        </p:nvSpPr>
        <p:spPr>
          <a:xfrm>
            <a:off x="6508376" y="1371599"/>
            <a:ext cx="3054723" cy="4535089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985920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951413" y="6575991"/>
            <a:ext cx="4611687" cy="2652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THEMA, Arial Regular, 14 PT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537" y="1346744"/>
            <a:ext cx="9228564" cy="22690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SzPct val="130000"/>
              <a:buFontTx/>
              <a:buBlip>
                <a:blip r:embed="rId2"/>
              </a:buBlip>
              <a:defRPr sz="1600" baseline="0"/>
            </a:lvl1pPr>
            <a:lvl2pPr marL="742950" indent="-285750">
              <a:lnSpc>
                <a:spcPct val="110000"/>
              </a:lnSpc>
              <a:buSzPct val="100000"/>
              <a:buFontTx/>
              <a:buBlip>
                <a:blip r:embed="rId2"/>
              </a:buBlip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Regular, 16</a:t>
            </a:r>
          </a:p>
          <a:p>
            <a:pPr lvl="1"/>
            <a:r>
              <a:rPr lang="de-AT" dirty="0" smtClean="0"/>
              <a:t>Zweite Ebene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336418" y="3824941"/>
            <a:ext cx="2938028" cy="200211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481954" y="3824940"/>
            <a:ext cx="2938028" cy="200211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21"/>
          </p:nvPr>
        </p:nvSpPr>
        <p:spPr>
          <a:xfrm>
            <a:off x="6625073" y="3824941"/>
            <a:ext cx="2938028" cy="200211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18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>
                <a:latin typeface="Century Gothic" panose="020B0502020202020204" pitchFamily="34" charset="0"/>
              </a:rPr>
              <a:pPr/>
              <a:t>‹#›</a:t>
            </a:fld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713" y="2184932"/>
            <a:ext cx="8915400" cy="11430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baseline="0">
                <a:solidFill>
                  <a:srgbClr val="032E64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de-DE" sz="3100" b="1" dirty="0" smtClean="0">
                <a:solidFill>
                  <a:srgbClr val="032E64"/>
                </a:solidFill>
                <a:latin typeface="+mj-lt"/>
                <a:cs typeface="Arial"/>
              </a:rPr>
              <a:t>TITEL, Century </a:t>
            </a:r>
            <a:r>
              <a:rPr lang="de-DE" sz="3100" b="1" dirty="0" err="1" smtClean="0">
                <a:solidFill>
                  <a:srgbClr val="032E64"/>
                </a:solidFill>
                <a:latin typeface="+mj-lt"/>
                <a:cs typeface="Arial"/>
              </a:rPr>
              <a:t>Gothic</a:t>
            </a:r>
            <a:r>
              <a:rPr lang="de-DE" sz="3100" b="1" dirty="0" smtClean="0">
                <a:solidFill>
                  <a:srgbClr val="032E64"/>
                </a:solidFill>
                <a:cs typeface="Arial"/>
              </a:rPr>
              <a:t>, 31PT</a:t>
            </a:r>
            <a:br>
              <a:rPr lang="de-DE" sz="3100" b="1" dirty="0" smtClean="0">
                <a:solidFill>
                  <a:srgbClr val="032E64"/>
                </a:solidFill>
                <a:cs typeface="Arial"/>
              </a:rPr>
            </a:br>
            <a:r>
              <a:rPr lang="de-DE" sz="3100" b="1" dirty="0" smtClean="0">
                <a:solidFill>
                  <a:srgbClr val="032E64"/>
                </a:solidFill>
                <a:cs typeface="Arial"/>
              </a:rPr>
              <a:t>DUNKLES BLAU #032E64</a:t>
            </a:r>
            <a:endParaRPr lang="de-DE" sz="3100" b="1" dirty="0">
              <a:solidFill>
                <a:srgbClr val="032E64"/>
              </a:solidFill>
              <a:latin typeface="+mj-lt"/>
              <a:cs typeface="Arial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34536" y="6496575"/>
            <a:ext cx="2311400" cy="361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3714" y="3320013"/>
            <a:ext cx="8915400" cy="12858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i="0" baseline="0">
                <a:solidFill>
                  <a:srgbClr val="032E64"/>
                </a:solidFill>
                <a:latin typeface="Century Gothic" panose="020B0502020202020204" pitchFamily="34" charset="0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de-DE" sz="2000" dirty="0" smtClean="0">
                <a:solidFill>
                  <a:srgbClr val="023064"/>
                </a:solidFill>
              </a:rPr>
              <a:t>Untertitel, Century </a:t>
            </a:r>
            <a:r>
              <a:rPr lang="de-DE" sz="2000" dirty="0" err="1" smtClean="0">
                <a:solidFill>
                  <a:srgbClr val="023064"/>
                </a:solidFill>
              </a:rPr>
              <a:t>Gothic</a:t>
            </a:r>
            <a:r>
              <a:rPr lang="de-DE" sz="2000" dirty="0" smtClean="0">
                <a:solidFill>
                  <a:srgbClr val="023064"/>
                </a:solidFill>
              </a:rPr>
              <a:t>, 20 PT</a:t>
            </a:r>
            <a:endParaRPr lang="de-DE" sz="2000" dirty="0">
              <a:solidFill>
                <a:srgbClr val="023064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93714" y="4248157"/>
            <a:ext cx="8915401" cy="1286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497C9"/>
                </a:solidFill>
                <a:latin typeface="Century Gothic" panose="020B0502020202020204" pitchFamily="34" charset="0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 algn="ctr">
              <a:buNone/>
            </a:pPr>
            <a:r>
              <a:rPr lang="de-DE" sz="2000" dirty="0" smtClean="0">
                <a:solidFill>
                  <a:srgbClr val="4497C9"/>
                </a:solidFill>
              </a:rPr>
              <a:t>Max Mustermann, Autor, Century </a:t>
            </a:r>
            <a:r>
              <a:rPr lang="de-DE" sz="2000" dirty="0" err="1" smtClean="0">
                <a:solidFill>
                  <a:srgbClr val="4497C9"/>
                </a:solidFill>
              </a:rPr>
              <a:t>Gothic</a:t>
            </a:r>
            <a:r>
              <a:rPr lang="de-DE" sz="2000" dirty="0" smtClean="0">
                <a:solidFill>
                  <a:srgbClr val="4497C9"/>
                </a:solidFill>
              </a:rPr>
              <a:t>, 20 PT</a:t>
            </a:r>
            <a:endParaRPr lang="de-DE" sz="2000" dirty="0">
              <a:solidFill>
                <a:srgbClr val="4497C9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038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535" y="1128029"/>
            <a:ext cx="9367403" cy="51565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SzPct val="130000"/>
              <a:buFontTx/>
              <a:buBlip>
                <a:blip r:embed="rId2"/>
              </a:buBlip>
              <a:defRPr sz="1600" baseline="0"/>
            </a:lvl1pPr>
            <a:lvl2pPr marL="742950" indent="-285750">
              <a:lnSpc>
                <a:spcPct val="110000"/>
              </a:lnSpc>
              <a:buSzPct val="100000"/>
              <a:buFontTx/>
              <a:buBlip>
                <a:blip r:embed="rId2"/>
              </a:buBlip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Regular, 16</a:t>
            </a:r>
          </a:p>
          <a:p>
            <a:pPr lvl="1"/>
            <a:r>
              <a:rPr lang="de-AT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5715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341311" y="1128713"/>
            <a:ext cx="9223375" cy="5236228"/>
          </a:xfrm>
          <a:prstGeom prst="rect">
            <a:avLst/>
          </a:prstGeom>
        </p:spPr>
        <p:txBody>
          <a:bodyPr/>
          <a:lstStyle>
            <a:lvl1pPr>
              <a:buSzPct val="130000"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08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41310" y="1128712"/>
            <a:ext cx="9223376" cy="5217224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42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klei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5132" y="1676400"/>
            <a:ext cx="5997968" cy="45169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SzPct val="130000"/>
              <a:buFontTx/>
              <a:buBlip>
                <a:blip r:embed="rId2"/>
              </a:buBlip>
              <a:defRPr sz="1600" baseline="0"/>
            </a:lvl1pPr>
            <a:lvl2pPr marL="742950" indent="-285750">
              <a:lnSpc>
                <a:spcPct val="110000"/>
              </a:lnSpc>
              <a:buSzPct val="100000"/>
              <a:buFontTx/>
              <a:buBlip>
                <a:blip r:embed="rId2"/>
              </a:buBlip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Regular, 16</a:t>
            </a:r>
          </a:p>
          <a:p>
            <a:pPr lvl="1"/>
            <a:r>
              <a:rPr lang="de-AT" dirty="0" smtClean="0"/>
              <a:t>Zweite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565132" y="340254"/>
            <a:ext cx="5997968" cy="11329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lang="de-AT" dirty="0" smtClean="0"/>
              <a:t>ÜBERSCHRIFT</a:t>
            </a:r>
            <a:endParaRPr lang="de-DE" dirty="0" smtClean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35025" y="328316"/>
            <a:ext cx="3011679" cy="5865051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48841" y="340254"/>
            <a:ext cx="3114259" cy="10775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sz="2000" b="1">
                <a:solidFill>
                  <a:srgbClr val="4497C9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lang="de-AT" dirty="0" smtClean="0"/>
              <a:t>ÜBERSCHRIFT</a:t>
            </a:r>
            <a:endParaRPr lang="de-DE" dirty="0" smtClean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48841" y="1593576"/>
            <a:ext cx="3114259" cy="45997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SzPct val="130000"/>
              <a:buFontTx/>
              <a:buBlip>
                <a:blip r:embed="rId2"/>
              </a:buBlip>
              <a:defRPr sz="1600" baseline="0"/>
            </a:lvl1pPr>
            <a:lvl2pPr marL="742950" indent="-285750">
              <a:lnSpc>
                <a:spcPct val="110000"/>
              </a:lnSpc>
              <a:buSzPct val="100000"/>
              <a:buFontTx/>
              <a:buBlip>
                <a:blip r:embed="rId2"/>
              </a:buBlip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Regular, 16</a:t>
            </a:r>
          </a:p>
          <a:p>
            <a:pPr lvl="1"/>
            <a:r>
              <a:rPr lang="de-AT" dirty="0" smtClean="0"/>
              <a:t>Zweite Ebene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34962" y="340253"/>
            <a:ext cx="5913437" cy="5853113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970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334536" y="6575992"/>
            <a:ext cx="2311400" cy="265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0F048-2F92-D54D-AAE0-A37E3928FA30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537" y="1555920"/>
            <a:ext cx="9228564" cy="22690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SzPct val="130000"/>
              <a:buFontTx/>
              <a:buBlip>
                <a:blip r:embed="rId2"/>
              </a:buBlip>
              <a:defRPr sz="1600" baseline="0"/>
            </a:lvl1pPr>
            <a:lvl2pPr marL="742950" indent="-285750">
              <a:lnSpc>
                <a:spcPct val="110000"/>
              </a:lnSpc>
              <a:buSzPct val="100000"/>
              <a:buFontTx/>
              <a:buBlip>
                <a:blip r:embed="rId2"/>
              </a:buBlip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 smtClean="0"/>
              <a:t>Century </a:t>
            </a:r>
            <a:r>
              <a:rPr lang="de-AT" dirty="0" err="1" smtClean="0"/>
              <a:t>Gothic</a:t>
            </a:r>
            <a:r>
              <a:rPr lang="de-AT" dirty="0" smtClean="0"/>
              <a:t>, Regular, 16</a:t>
            </a:r>
          </a:p>
          <a:p>
            <a:pPr lvl="1"/>
            <a:r>
              <a:rPr lang="de-AT" dirty="0" smtClean="0"/>
              <a:t>Zweite Ebene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336418" y="4034117"/>
            <a:ext cx="2938028" cy="200211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481954" y="4034116"/>
            <a:ext cx="2938028" cy="200211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21"/>
          </p:nvPr>
        </p:nvSpPr>
        <p:spPr>
          <a:xfrm>
            <a:off x="6625073" y="4034117"/>
            <a:ext cx="2938028" cy="200211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747" y="418352"/>
            <a:ext cx="8409038" cy="57974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4497C9"/>
                </a:solidFill>
              </a:defRPr>
            </a:lvl1pPr>
          </a:lstStyle>
          <a:p>
            <a:pPr lvl="0"/>
            <a:r>
              <a:rPr lang="de-AT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border_bottom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56376"/>
            <a:ext cx="9928225" cy="3302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3" y="6593974"/>
            <a:ext cx="505577" cy="2428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19554" r="11385" b="19715"/>
          <a:stretch/>
        </p:blipFill>
        <p:spPr>
          <a:xfrm>
            <a:off x="8630016" y="274320"/>
            <a:ext cx="95097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62" r:id="rId2"/>
    <p:sldLayoutId id="2147493472" r:id="rId3"/>
    <p:sldLayoutId id="2147493469" r:id="rId4"/>
    <p:sldLayoutId id="2147493483" r:id="rId5"/>
    <p:sldLayoutId id="2147493484" r:id="rId6"/>
    <p:sldLayoutId id="2147493463" r:id="rId7"/>
    <p:sldLayoutId id="2147493467" r:id="rId8"/>
    <p:sldLayoutId id="2147493459" r:id="rId9"/>
    <p:sldLayoutId id="2147493485" r:id="rId10"/>
    <p:sldLayoutId id="2147493477" r:id="rId11"/>
    <p:sldLayoutId id="2147493479" r:id="rId12"/>
    <p:sldLayoutId id="2147493480" r:id="rId13"/>
    <p:sldLayoutId id="2147493481" r:id="rId14"/>
    <p:sldLayoutId id="2147493482" r:id="rId15"/>
    <p:sldLayoutId id="2147493489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50000"/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2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enecura.cz" TargetMode="External"/><Relationship Id="rId2" Type="http://schemas.openxmlformats.org/officeDocument/2006/relationships/hyperlink" Target="http://www.senecura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INTEGRAČNÍ PROJEKTY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3" descr="http://petitemimine.p.e.pic.centerblog.net/a86af703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BCBBB358-6992-4573-83C9-77B07CD27C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675" y="7126288"/>
            <a:ext cx="2206625" cy="1363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7" descr="http://cdn.xl.thumbs.canstockphoto.fr/canstock23050331.jpg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692E245E-96F1-49AC-88DC-6D4B93F26B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988" y="7369175"/>
            <a:ext cx="1258887" cy="1017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8" descr="Résultat de recherche d'images pour &quot;dessin+repas personne+agee&quot;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808DC4AA-BDFF-4B92-8AC7-E009CBD29E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475" y="7478713"/>
            <a:ext cx="1052513" cy="1379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FE88080-5F8F-4F28-982C-9A4229E0D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4500" y="7351713"/>
            <a:ext cx="1116013" cy="1060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5" descr="http://thumb7.shutterstock.com/thumb_large/437/127698131/stock-vector-illustration-of-two-old-men-playing-chess-127698131.jpg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6F194D6-93BF-4F0C-A11A-706D103A0C4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975" y="7731125"/>
            <a:ext cx="1287463" cy="1181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7" descr="Résultat de recherche d'images pour &quot;dessin+taichi&quot;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943BDEE3-B80F-4D96-A89E-2884102A3FFB}"/>
              </a:ext>
            </a:extLst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838" y="7258050"/>
            <a:ext cx="1346200" cy="1441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8" descr="http://comps.canstockphoto.fr/can-stock-photo_csp19455572.jpg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8B3E9A73-10C7-49E2-AEC7-815122696E4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100" y="7385050"/>
            <a:ext cx="1365250" cy="1247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Image 2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39C6535D-58C4-4564-B921-DBC5BBC74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10813" y="7797800"/>
            <a:ext cx="1335087" cy="1273175"/>
          </a:xfrm>
          <a:prstGeom prst="rect">
            <a:avLst/>
          </a:prstGeom>
        </p:spPr>
      </p:pic>
      <p:pic>
        <p:nvPicPr>
          <p:cNvPr id="20" name="Image 2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C39F875F-BE75-40E8-A0D3-71EA172A4D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81463" y="7956550"/>
            <a:ext cx="1335087" cy="1273175"/>
          </a:xfrm>
          <a:prstGeom prst="rect">
            <a:avLst/>
          </a:prstGeom>
        </p:spPr>
      </p:pic>
      <p:pic>
        <p:nvPicPr>
          <p:cNvPr id="21" name="Image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5DB7C38C-84B1-4F9D-BED8-0C0DC7B6F1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5963" y="7077075"/>
            <a:ext cx="1916112" cy="1533525"/>
          </a:xfrm>
          <a:prstGeom prst="rect">
            <a:avLst/>
          </a:prstGeom>
        </p:spPr>
      </p:pic>
      <p:pic>
        <p:nvPicPr>
          <p:cNvPr id="22" name="Picture 11" descr="http://www.clg-peguy-morsang.ac-versailles.fr/IMG/arton138.jpg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5639BC6E-E25A-4B20-9AF9-1E6AF28E91F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038" y="8178800"/>
            <a:ext cx="1301750" cy="877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78519"/>
              </p:ext>
            </p:extLst>
          </p:nvPr>
        </p:nvGraphicFramePr>
        <p:xfrm>
          <a:off x="280723" y="1128041"/>
          <a:ext cx="9625276" cy="5156525"/>
        </p:xfrm>
        <a:graphic>
          <a:graphicData uri="http://schemas.openxmlformats.org/drawingml/2006/table">
            <a:tbl>
              <a:tblPr/>
              <a:tblGrid>
                <a:gridCol w="540742"/>
                <a:gridCol w="2757789"/>
                <a:gridCol w="666917"/>
                <a:gridCol w="684942"/>
                <a:gridCol w="216298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  <a:gridCol w="132183"/>
              </a:tblGrid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Administrativní procesy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#ODKAZ!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 interních a externích kontaktů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Dokumentace - klienti a zaměstnanci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Hospodářské a personální procesy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Orientační a informační systém domova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Komunikační struktura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Systém kvality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Péče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Definice jednotek péče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Harmonogramy dne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Plánování směn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Oběh léků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Animace a rehabilitace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Organizace sesteren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Implementace kompetencí a znalostí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Cygnus</a:t>
                      </a:r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dokumentace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SeniorCentrum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Sklady a jejich organizace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Kanceláře, jejich vybavení a organizace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Oběh prádla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HACCP v kuchyni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 úklidu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Správa budovy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Bezpečnost práce a požární ochrana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 integrace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20.12.2019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8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IT SYSTÉMY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800" dirty="0" smtClean="0"/>
              <a:t>CYGNUS</a:t>
            </a:r>
          </a:p>
          <a:p>
            <a:r>
              <a:rPr lang="cs-CZ" sz="2800" dirty="0" smtClean="0"/>
              <a:t>HELIOS</a:t>
            </a:r>
          </a:p>
          <a:p>
            <a:r>
              <a:rPr lang="cs-CZ" sz="2800" dirty="0" smtClean="0"/>
              <a:t>DOCU-X</a:t>
            </a:r>
          </a:p>
          <a:p>
            <a:r>
              <a:rPr lang="cs-CZ" sz="2800" dirty="0" smtClean="0"/>
              <a:t>INTREXX</a:t>
            </a:r>
          </a:p>
          <a:p>
            <a:r>
              <a:rPr lang="cs-CZ" sz="2800" dirty="0" smtClean="0"/>
              <a:t>LUCANET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4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PERSONALISTIKA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Jasná organizační struktura </a:t>
            </a:r>
            <a:r>
              <a:rPr lang="cs-CZ" sz="2000" dirty="0"/>
              <a:t>- jedna pro všechna </a:t>
            </a:r>
            <a:r>
              <a:rPr lang="cs-CZ" sz="2000" dirty="0" smtClean="0"/>
              <a:t>zařízení</a:t>
            </a:r>
          </a:p>
          <a:p>
            <a:r>
              <a:rPr lang="cs-CZ" sz="2000" b="1" dirty="0" smtClean="0"/>
              <a:t>Popis pracovního místa</a:t>
            </a:r>
            <a:r>
              <a:rPr lang="cs-CZ" sz="2000" dirty="0" smtClean="0"/>
              <a:t>- </a:t>
            </a:r>
            <a:r>
              <a:rPr lang="cs-CZ" sz="2000" dirty="0"/>
              <a:t>s jasnými kompetencemi a povinnostmi</a:t>
            </a:r>
          </a:p>
          <a:p>
            <a:r>
              <a:rPr lang="cs-CZ" sz="2000" b="1" dirty="0" err="1" smtClean="0"/>
              <a:t>Onboarding</a:t>
            </a:r>
            <a:r>
              <a:rPr lang="cs-CZ" sz="2000" dirty="0" smtClean="0"/>
              <a:t> </a:t>
            </a:r>
            <a:r>
              <a:rPr lang="cs-CZ" sz="2000" dirty="0"/>
              <a:t>- mentor, školení, integrační setkání</a:t>
            </a:r>
          </a:p>
          <a:p>
            <a:r>
              <a:rPr lang="cs-CZ" sz="2000" b="1" dirty="0" smtClean="0"/>
              <a:t>Komunikace</a:t>
            </a:r>
            <a:r>
              <a:rPr lang="cs-CZ" sz="2000" dirty="0" smtClean="0"/>
              <a:t> </a:t>
            </a:r>
            <a:r>
              <a:rPr lang="cs-CZ" sz="2000" dirty="0"/>
              <a:t>- pravidelné schůzky a zpětná vazba, narozeniny zaměstnanců</a:t>
            </a:r>
          </a:p>
          <a:p>
            <a:r>
              <a:rPr lang="cs-CZ" sz="2000" b="1" dirty="0" smtClean="0"/>
              <a:t>Podpora</a:t>
            </a:r>
            <a:r>
              <a:rPr lang="cs-CZ" sz="2000" dirty="0" smtClean="0"/>
              <a:t> </a:t>
            </a:r>
            <a:r>
              <a:rPr lang="cs-CZ" sz="2000" dirty="0"/>
              <a:t>- emoční podpora, pozitivní pracovní vztahy</a:t>
            </a:r>
          </a:p>
          <a:p>
            <a:r>
              <a:rPr lang="cs-CZ" sz="2000" b="1" dirty="0"/>
              <a:t>Budování týmu</a:t>
            </a:r>
            <a:r>
              <a:rPr lang="cs-CZ" sz="2000" dirty="0"/>
              <a:t> - navazování / zlepšování vztahů</a:t>
            </a:r>
          </a:p>
          <a:p>
            <a:r>
              <a:rPr lang="cs-CZ" sz="2000" b="1" dirty="0"/>
              <a:t>Pravidelný trénink</a:t>
            </a:r>
            <a:r>
              <a:rPr lang="cs-CZ" sz="2000" dirty="0"/>
              <a:t> - sebevědomí</a:t>
            </a:r>
          </a:p>
          <a:p>
            <a:r>
              <a:rPr lang="cs-CZ" sz="2000" b="1" dirty="0"/>
              <a:t>Flexibilita</a:t>
            </a:r>
            <a:r>
              <a:rPr lang="cs-CZ" sz="2000" dirty="0"/>
              <a:t> - práce na poloviční úvazek, úprava pracovní doby</a:t>
            </a:r>
          </a:p>
          <a:p>
            <a:r>
              <a:rPr lang="cs-CZ" sz="2000" b="1" dirty="0"/>
              <a:t>Práce s talenty</a:t>
            </a:r>
          </a:p>
          <a:p>
            <a:r>
              <a:rPr lang="cs-CZ" sz="2000" b="1" dirty="0" smtClean="0"/>
              <a:t>Znalost</a:t>
            </a:r>
            <a:r>
              <a:rPr lang="cs-CZ" sz="2000" dirty="0" smtClean="0"/>
              <a:t> osobních </a:t>
            </a:r>
            <a:r>
              <a:rPr lang="cs-CZ" sz="2000" dirty="0"/>
              <a:t>motivační </a:t>
            </a:r>
            <a:r>
              <a:rPr lang="cs-CZ" sz="2000" dirty="0" smtClean="0"/>
              <a:t>ch faktorů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63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4294967295"/>
          </p:nvPr>
        </p:nvSpPr>
        <p:spPr>
          <a:xfrm>
            <a:off x="340782" y="1128029"/>
            <a:ext cx="9222317" cy="518810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b="1" cap="all" dirty="0" smtClean="0">
                <a:solidFill>
                  <a:srgbClr val="4497C9"/>
                </a:solidFill>
              </a:rPr>
              <a:t>Děkuji </a:t>
            </a:r>
            <a:r>
              <a:rPr lang="cs-CZ" sz="2800" b="1" cap="all" dirty="0">
                <a:solidFill>
                  <a:srgbClr val="4497C9"/>
                </a:solidFill>
              </a:rPr>
              <a:t>za pozornost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800" dirty="0"/>
              <a:t>SeneCura </a:t>
            </a:r>
            <a:r>
              <a:rPr lang="cs-CZ" sz="1800" dirty="0" smtClean="0"/>
              <a:t>s.r.o.</a:t>
            </a:r>
          </a:p>
          <a:p>
            <a:pPr marL="0" indent="0" algn="ctr">
              <a:buNone/>
            </a:pPr>
            <a:r>
              <a:rPr lang="cs-CZ" sz="1800" dirty="0" smtClean="0"/>
              <a:t>Ke Smíchovu 1144/144</a:t>
            </a:r>
            <a:endParaRPr lang="cs-CZ" sz="1800" dirty="0"/>
          </a:p>
          <a:p>
            <a:pPr marL="0" indent="0" algn="ctr">
              <a:buNone/>
            </a:pPr>
            <a:r>
              <a:rPr lang="cs-CZ" sz="1800" smtClean="0"/>
              <a:t>154 </a:t>
            </a:r>
            <a:r>
              <a:rPr lang="cs-CZ" sz="1800" dirty="0"/>
              <a:t>00 </a:t>
            </a:r>
            <a:r>
              <a:rPr lang="cs-CZ" sz="1800"/>
              <a:t>Praha </a:t>
            </a:r>
            <a:endParaRPr lang="cs-CZ" sz="1800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000" b="1" dirty="0" smtClean="0">
                <a:hlinkClick r:id="rId2"/>
              </a:rPr>
              <a:t>www.senecura.cz</a:t>
            </a:r>
            <a:r>
              <a:rPr lang="cs-CZ" sz="2000" b="1" dirty="0" smtClean="0"/>
              <a:t> </a:t>
            </a:r>
            <a:endParaRPr lang="cs-CZ" sz="2000" b="1" dirty="0"/>
          </a:p>
          <a:p>
            <a:pPr marL="0" indent="0" algn="ctr">
              <a:buNone/>
            </a:pPr>
            <a:r>
              <a:rPr lang="cs-CZ" sz="2000" dirty="0">
                <a:hlinkClick r:id="rId3"/>
              </a:rPr>
              <a:t>Sledujte nás na Facebooku 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SeneCura - ŽIVOT </a:t>
            </a:r>
            <a:r>
              <a:rPr lang="cs-CZ" dirty="0"/>
              <a:t>POKRAČUJE S NÁMI</a:t>
            </a:r>
          </a:p>
        </p:txBody>
      </p:sp>
      <p:pic>
        <p:nvPicPr>
          <p:cNvPr id="4" name="Obrázek 3" descr="cid:image010.jpg@01D3B461.8762C1A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73" y="5400202"/>
            <a:ext cx="359386" cy="359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8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713" y="1613432"/>
            <a:ext cx="8915400" cy="1143000"/>
          </a:xfrm>
        </p:spPr>
        <p:txBody>
          <a:bodyPr/>
          <a:lstStyle/>
          <a:p>
            <a:r>
              <a:rPr lang="cs-CZ" dirty="0" smtClean="0"/>
              <a:t>Integrace a optimalizace procesů v rámci skupiny SeneCura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493714" y="3957145"/>
            <a:ext cx="8915400" cy="64874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cs-CZ" dirty="0" smtClean="0"/>
              <a:t>Ing. Věra Husáková, Regionální ředitelka SeneCura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Role korporátního poskytovatele v sociálních službách</a:t>
            </a:r>
            <a:endParaRPr lang="cs-CZ" dirty="0"/>
          </a:p>
        </p:txBody>
      </p:sp>
      <p:grpSp>
        <p:nvGrpSpPr>
          <p:cNvPr id="4" name="Groupe 9"/>
          <p:cNvGrpSpPr/>
          <p:nvPr/>
        </p:nvGrpSpPr>
        <p:grpSpPr>
          <a:xfrm rot="5400000">
            <a:off x="3308606" y="932895"/>
            <a:ext cx="3029133" cy="5488538"/>
            <a:chOff x="5575479" y="2427921"/>
            <a:chExt cx="2070765" cy="3086925"/>
          </a:xfrm>
        </p:grpSpPr>
        <p:sp>
          <p:nvSpPr>
            <p:cNvPr id="5" name="Forme libre 10"/>
            <p:cNvSpPr/>
            <p:nvPr/>
          </p:nvSpPr>
          <p:spPr>
            <a:xfrm>
              <a:off x="6650684" y="2427921"/>
              <a:ext cx="995560" cy="1144322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noFill/>
            <a:ln w="19050">
              <a:solidFill>
                <a:srgbClr val="519BC5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6000" tIns="0" rIns="36000" bIns="0" numCol="1" spcCol="1270" anchor="ctr" anchorCtr="0">
              <a:noAutofit/>
            </a:bodyPr>
            <a:lstStyle>
              <a:defPPr>
                <a:defRPr lang="e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11150" rtl="0">
                <a:spcAft>
                  <a:spcPts val="0"/>
                </a:spcAft>
              </a:pPr>
              <a:r>
                <a:rPr lang="cs-CZ" b="0" i="0" u="none" baseline="0" dirty="0" smtClean="0">
                  <a:solidFill>
                    <a:srgbClr val="519BC5"/>
                  </a:solidFill>
                  <a:latin typeface="Trebuchet MS" panose="020B0603020202020204" pitchFamily="34" charset="0"/>
                  <a:cs typeface="Calibri" pitchFamily="34" charset="0"/>
                </a:rPr>
                <a:t>Inovace</a:t>
              </a:r>
              <a:endParaRPr lang="en-GB" b="0" i="0" u="none" baseline="0" dirty="0">
                <a:solidFill>
                  <a:srgbClr val="519BC5"/>
                </a:solidFill>
                <a:latin typeface="Trebuchet MS" panose="020B0603020202020204" pitchFamily="34" charset="0"/>
                <a:cs typeface="Calibri" pitchFamily="34" charset="0"/>
              </a:endParaRPr>
            </a:p>
          </p:txBody>
        </p:sp>
        <p:sp>
          <p:nvSpPr>
            <p:cNvPr id="6" name="Forme libre 11"/>
            <p:cNvSpPr/>
            <p:nvPr/>
          </p:nvSpPr>
          <p:spPr>
            <a:xfrm>
              <a:off x="5575479" y="2427921"/>
              <a:ext cx="995560" cy="1144322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noFill/>
            <a:ln w="19050">
              <a:solidFill>
                <a:srgbClr val="9E948D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6000" tIns="0" rIns="36000" bIns="0" numCol="1" spcCol="1270" anchor="ctr" anchorCtr="0">
              <a:noAutofit/>
            </a:bodyPr>
            <a:lstStyle>
              <a:defPPr>
                <a:defRPr lang="e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44500" rtl="0">
                <a:spcAft>
                  <a:spcPts val="0"/>
                </a:spcAft>
              </a:pPr>
              <a:r>
                <a:rPr lang="cs-CZ" b="1" dirty="0" smtClean="0">
                  <a:solidFill>
                    <a:srgbClr val="9E948D"/>
                  </a:solidFill>
                  <a:latin typeface="Trebuchet MS" panose="020B0603020202020204" pitchFamily="34" charset="0"/>
                  <a:cs typeface="Calibri" pitchFamily="34" charset="0"/>
                </a:rPr>
                <a:t>Efektivita</a:t>
              </a:r>
              <a:endParaRPr lang="en-GB" b="1" dirty="0">
                <a:solidFill>
                  <a:srgbClr val="9E948D"/>
                </a:solidFill>
                <a:latin typeface="Trebuchet MS" panose="020B0603020202020204" pitchFamily="34" charset="0"/>
                <a:cs typeface="Calibri" pitchFamily="34" charset="0"/>
              </a:endParaRPr>
            </a:p>
          </p:txBody>
        </p:sp>
        <p:sp>
          <p:nvSpPr>
            <p:cNvPr id="9" name="Forme libre 14"/>
            <p:cNvSpPr/>
            <p:nvPr/>
          </p:nvSpPr>
          <p:spPr>
            <a:xfrm>
              <a:off x="6650684" y="4370524"/>
              <a:ext cx="995560" cy="1144322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noFill/>
            <a:ln w="19050">
              <a:solidFill>
                <a:srgbClr val="9E948D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6000" tIns="0" rIns="36000" bIns="0" numCol="1" spcCol="1270" anchor="ctr" anchorCtr="0">
              <a:noAutofit/>
            </a:bodyPr>
            <a:lstStyle>
              <a:defPPr>
                <a:defRPr lang="e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11150" rtl="0">
                <a:spcAft>
                  <a:spcPts val="0"/>
                </a:spcAft>
              </a:pPr>
              <a:r>
                <a:rPr lang="cs-CZ" b="1" dirty="0" smtClean="0">
                  <a:solidFill>
                    <a:srgbClr val="9E948D"/>
                  </a:solidFill>
                  <a:latin typeface="Trebuchet MS" panose="020B0603020202020204" pitchFamily="34" charset="0"/>
                  <a:cs typeface="Calibri" pitchFamily="34" charset="0"/>
                </a:rPr>
                <a:t> Partnerství</a:t>
              </a:r>
              <a:endParaRPr lang="en-GB" b="0" i="0" u="none" baseline="0" dirty="0">
                <a:solidFill>
                  <a:srgbClr val="9E948D"/>
                </a:solidFill>
                <a:latin typeface="Trebuchet MS" panose="020B0603020202020204" pitchFamily="34" charset="0"/>
                <a:cs typeface="Calibri" pitchFamily="34" charset="0"/>
              </a:endParaRPr>
            </a:p>
          </p:txBody>
        </p:sp>
        <p:sp>
          <p:nvSpPr>
            <p:cNvPr id="10" name="Forme libre 15"/>
            <p:cNvSpPr/>
            <p:nvPr/>
          </p:nvSpPr>
          <p:spPr>
            <a:xfrm>
              <a:off x="5575479" y="4370524"/>
              <a:ext cx="995560" cy="1144322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noFill/>
            <a:ln w="19050">
              <a:solidFill>
                <a:srgbClr val="519BC5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6000" tIns="0" rIns="36000" bIns="0" numCol="1" spcCol="1270" anchor="ctr" anchorCtr="0">
              <a:noAutofit/>
            </a:bodyPr>
            <a:lstStyle>
              <a:defPPr>
                <a:defRPr lang="e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55600" rtl="0">
                <a:spcAft>
                  <a:spcPts val="0"/>
                </a:spcAft>
              </a:pPr>
              <a:r>
                <a:rPr lang="cs-CZ" b="1" dirty="0">
                  <a:solidFill>
                    <a:srgbClr val="519BC5"/>
                  </a:solidFill>
                  <a:latin typeface="Trebuchet MS" panose="020B0603020202020204" pitchFamily="34" charset="0"/>
                  <a:cs typeface="Calibri" pitchFamily="34" charset="0"/>
                </a:rPr>
                <a:t>V</a:t>
              </a:r>
              <a:r>
                <a:rPr lang="cs-CZ" b="1" dirty="0" smtClean="0">
                  <a:solidFill>
                    <a:srgbClr val="519BC5"/>
                  </a:solidFill>
                  <a:latin typeface="Trebuchet MS" panose="020B0603020202020204" pitchFamily="34" charset="0"/>
                  <a:cs typeface="Calibri" pitchFamily="34" charset="0"/>
                </a:rPr>
                <a:t>ýkonnost</a:t>
              </a:r>
              <a:endParaRPr lang="en-GB" b="1" i="0" u="none" baseline="0" dirty="0">
                <a:solidFill>
                  <a:srgbClr val="519BC5"/>
                </a:solidFill>
                <a:latin typeface="Trebuchet MS" panose="020B0603020202020204" pitchFamily="34" charset="0"/>
                <a:cs typeface="Calibri" pitchFamily="34" charset="0"/>
              </a:endParaRPr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3468408" y="1461501"/>
            <a:ext cx="272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Ovlivňovat oblast </a:t>
            </a:r>
            <a:r>
              <a:rPr lang="cs-CZ" sz="2000" dirty="0" smtClean="0"/>
              <a:t>Sociálních služeb:</a:t>
            </a:r>
            <a:endParaRPr lang="cs-CZ" sz="2000" dirty="0"/>
          </a:p>
        </p:txBody>
      </p:sp>
      <p:sp>
        <p:nvSpPr>
          <p:cNvPr id="14" name="Forme libre 12"/>
          <p:cNvSpPr/>
          <p:nvPr/>
        </p:nvSpPr>
        <p:spPr>
          <a:xfrm rot="5400000">
            <a:off x="4089756" y="4163038"/>
            <a:ext cx="1456314" cy="2034599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  <a:noFill/>
          <a:ln w="19050">
            <a:solidFill>
              <a:srgbClr val="AC2CD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6000" tIns="0" rIns="36000" bIns="0" numCol="1" spcCol="1270" anchor="ctr" anchorCtr="0">
            <a:noAutofit/>
          </a:bodyPr>
          <a:lstStyle>
            <a:defPPr>
              <a:defRPr lang="e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1150" rtl="0">
              <a:lnSpc>
                <a:spcPct val="90000"/>
              </a:lnSpc>
              <a:spcAft>
                <a:spcPts val="0"/>
              </a:spcAft>
            </a:pPr>
            <a:r>
              <a:rPr lang="cs-CZ" b="1" dirty="0" smtClean="0">
                <a:solidFill>
                  <a:srgbClr val="AC2CD4"/>
                </a:solidFill>
                <a:latin typeface="Trebuchet MS" panose="020B0603020202020204" pitchFamily="34" charset="0"/>
                <a:cs typeface="Calibri" pitchFamily="34" charset="0"/>
              </a:rPr>
              <a:t>Kvalita</a:t>
            </a:r>
            <a:endParaRPr lang="en-GB" b="0" i="0" u="none" baseline="0" dirty="0">
              <a:solidFill>
                <a:srgbClr val="AC2CD4"/>
              </a:solidFill>
              <a:latin typeface="Trebuchet MS" panose="020B0603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upload.wikimedia.org/wikipedia/commons/a/a8/PDCA_Proces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53" b="3818"/>
          <a:stretch/>
        </p:blipFill>
        <p:spPr bwMode="auto">
          <a:xfrm>
            <a:off x="2807056" y="2462086"/>
            <a:ext cx="6787966" cy="3921668"/>
          </a:xfrm>
          <a:prstGeom prst="rect">
            <a:avLst/>
          </a:prstGeom>
          <a:noFill/>
        </p:spPr>
      </p:pic>
      <p:sp>
        <p:nvSpPr>
          <p:cNvPr id="20" name="Textplatzhalt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PŘEDPOKLAD KVALITY</a:t>
            </a:r>
            <a:endParaRPr lang="de-AT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50838" y="1447801"/>
            <a:ext cx="8892015" cy="18947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3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59CD5"/>
              </a:buClr>
            </a:pPr>
            <a:r>
              <a:rPr lang="cs-CZ" sz="1600" dirty="0">
                <a:solidFill>
                  <a:srgbClr val="000000"/>
                </a:solidFill>
              </a:rPr>
              <a:t>Předčit očekávání 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59CD5"/>
              </a:buClr>
            </a:pPr>
            <a:r>
              <a:rPr lang="cs-CZ" sz="1600" dirty="0">
                <a:solidFill>
                  <a:srgbClr val="000000"/>
                </a:solidFill>
              </a:rPr>
              <a:t>Splnit </a:t>
            </a:r>
            <a:r>
              <a:rPr lang="cs-CZ" sz="1600" dirty="0" smtClean="0">
                <a:solidFill>
                  <a:srgbClr val="000000"/>
                </a:solidFill>
              </a:rPr>
              <a:t>zákonná ustanovení - rizikové </a:t>
            </a:r>
            <a:r>
              <a:rPr lang="cs-CZ" sz="1600" dirty="0">
                <a:solidFill>
                  <a:srgbClr val="000000"/>
                </a:solidFill>
              </a:rPr>
              <a:t>standardy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59CD5"/>
              </a:buClr>
            </a:pPr>
            <a:r>
              <a:rPr lang="cs-CZ" sz="1600" dirty="0">
                <a:solidFill>
                  <a:srgbClr val="000000"/>
                </a:solidFill>
              </a:rPr>
              <a:t>Zajistit konstantní standardy </a:t>
            </a:r>
            <a:r>
              <a:rPr lang="cs-CZ" sz="1600" dirty="0" smtClean="0">
                <a:solidFill>
                  <a:srgbClr val="000000"/>
                </a:solidFill>
              </a:rPr>
              <a:t>kvality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endParaRPr lang="cs-CZ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59CD5"/>
              </a:buClr>
            </a:pPr>
            <a:r>
              <a:rPr lang="cs-CZ" sz="1600" dirty="0">
                <a:solidFill>
                  <a:srgbClr val="000000"/>
                </a:solidFill>
              </a:rPr>
              <a:t>Umožnit zpětnou kontrolu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endSnd/>
        </p:sndAc>
      </p:transition>
    </mc:Choice>
    <mc:Fallback xmlns="">
      <p:transition>
        <p:cut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49215" y="418352"/>
            <a:ext cx="8409038" cy="764062"/>
          </a:xfrm>
        </p:spPr>
        <p:txBody>
          <a:bodyPr>
            <a:normAutofit/>
          </a:bodyPr>
          <a:lstStyle/>
          <a:p>
            <a:r>
              <a:rPr lang="cs-CZ" dirty="0" smtClean="0"/>
              <a:t>Jak je zajištěna kvalita </a:t>
            </a:r>
            <a:r>
              <a:rPr lang="cs-CZ" dirty="0"/>
              <a:t>péče </a:t>
            </a:r>
            <a:r>
              <a:rPr lang="cs-CZ" dirty="0" smtClean="0"/>
              <a:t>v soukromém zařízení </a:t>
            </a:r>
          </a:p>
          <a:p>
            <a:r>
              <a:rPr lang="cs-CZ" dirty="0" smtClean="0"/>
              <a:t>Model kvality péče </a:t>
            </a:r>
            <a:r>
              <a:rPr lang="cs-CZ" dirty="0" err="1" smtClean="0"/>
              <a:t>orpea</a:t>
            </a:r>
            <a:endParaRPr lang="de-AT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76387781"/>
              </p:ext>
            </p:extLst>
          </p:nvPr>
        </p:nvGraphicFramePr>
        <p:xfrm>
          <a:off x="522871" y="1060811"/>
          <a:ext cx="8739881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4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1767219"/>
              </p:ext>
            </p:extLst>
          </p:nvPr>
        </p:nvGraphicFramePr>
        <p:xfrm>
          <a:off x="404613" y="1179992"/>
          <a:ext cx="9115038" cy="522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platzhalter 1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efektivita</a:t>
            </a:r>
            <a:endParaRPr lang="de-AT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5521592"/>
              </p:ext>
            </p:extLst>
          </p:nvPr>
        </p:nvGraphicFramePr>
        <p:xfrm>
          <a:off x="3538123" y="2288281"/>
          <a:ext cx="3031206" cy="24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-363892" y="2695401"/>
            <a:ext cx="3378026" cy="1162909"/>
          </a:xfrm>
          <a:prstGeom prst="leftRightArrow">
            <a:avLst/>
          </a:prstGeom>
          <a:solidFill>
            <a:srgbClr val="4497C9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sz="1600" b="1" dirty="0" err="1">
                <a:ln w="0">
                  <a:noFill/>
                </a:ln>
                <a:solidFill>
                  <a:schemeClr val="bg1"/>
                </a:solidFill>
                <a:latin typeface="+mj-lt"/>
                <a:cs typeface="Helvetica"/>
              </a:rPr>
              <a:t>Benchmarking</a:t>
            </a:r>
            <a:endParaRPr lang="cs-CZ" sz="1600" b="1" dirty="0">
              <a:ln w="0">
                <a:noFill/>
              </a:ln>
              <a:solidFill>
                <a:schemeClr val="bg1"/>
              </a:solidFill>
              <a:latin typeface="+mj-lt"/>
              <a:cs typeface="Helvetica"/>
            </a:endParaRPr>
          </a:p>
          <a:p>
            <a:pPr algn="ctr">
              <a:defRPr/>
            </a:pPr>
            <a:r>
              <a:rPr lang="cs-CZ" sz="1600" b="1" dirty="0" smtClean="0">
                <a:ln w="0">
                  <a:noFill/>
                </a:ln>
                <a:solidFill>
                  <a:schemeClr val="bg1"/>
                </a:solidFill>
                <a:latin typeface="+mj-lt"/>
                <a:cs typeface="Helvetica"/>
              </a:rPr>
              <a:t>Plány </a:t>
            </a:r>
            <a:r>
              <a:rPr lang="cs-CZ" sz="1600" b="1" dirty="0">
                <a:ln w="0">
                  <a:noFill/>
                </a:ln>
                <a:solidFill>
                  <a:schemeClr val="bg1"/>
                </a:solidFill>
                <a:latin typeface="+mj-lt"/>
                <a:cs typeface="Helvetica"/>
              </a:rPr>
              <a:t>opatření </a:t>
            </a:r>
            <a:r>
              <a:rPr lang="en-GB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0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endSnd/>
        </p:sndAc>
      </p:transition>
    </mc:Choice>
    <mc:Fallback xmlns="">
      <p:transition>
        <p:cut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CENTRÁLNÍ NÁKUPY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Centrálně </a:t>
            </a:r>
            <a:r>
              <a:rPr lang="cs-CZ" dirty="0" err="1" smtClean="0"/>
              <a:t>vytendrovaní</a:t>
            </a:r>
            <a:r>
              <a:rPr lang="cs-CZ" dirty="0" smtClean="0"/>
              <a:t> dodavatelé na mezinárodní úrovni  (př. Auta, zdravotnický materiál, postele, dezinfekce, IT technika….)</a:t>
            </a:r>
          </a:p>
          <a:p>
            <a:r>
              <a:rPr lang="cs-CZ" dirty="0" smtClean="0"/>
              <a:t>Centrálně </a:t>
            </a:r>
            <a:r>
              <a:rPr lang="cs-CZ" dirty="0" err="1" smtClean="0"/>
              <a:t>vytendrovaní</a:t>
            </a:r>
            <a:r>
              <a:rPr lang="cs-CZ" dirty="0" smtClean="0"/>
              <a:t> dodavatelé na národní úrovni (energie, telefony, pohonné hmoty…)</a:t>
            </a:r>
          </a:p>
          <a:p>
            <a:r>
              <a:rPr lang="cs-CZ" dirty="0" smtClean="0"/>
              <a:t>Definice kvalitativních parametrů a standardů pro oblast péče (definované typy výrobků, vybavení…)</a:t>
            </a:r>
          </a:p>
          <a:p>
            <a:r>
              <a:rPr lang="cs-CZ" dirty="0" smtClean="0"/>
              <a:t>Sjednocení procesu nákupu</a:t>
            </a:r>
          </a:p>
        </p:txBody>
      </p:sp>
      <p:sp>
        <p:nvSpPr>
          <p:cNvPr id="4" name="AutoShape 189"/>
          <p:cNvSpPr>
            <a:spLocks noChangeArrowheads="1"/>
          </p:cNvSpPr>
          <p:nvPr/>
        </p:nvSpPr>
        <p:spPr bwMode="auto">
          <a:xfrm>
            <a:off x="3905965" y="3036325"/>
            <a:ext cx="2139443" cy="576386"/>
          </a:xfrm>
          <a:prstGeom prst="roundRect">
            <a:avLst>
              <a:gd name="adj" fmla="val 16667"/>
            </a:avLst>
          </a:prstGeom>
          <a:solidFill>
            <a:srgbClr val="153D7C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87501" tIns="43751" rIns="87501" bIns="43751" numCol="1" anchor="ctr" anchorCtr="0" compatLnSpc="1">
            <a:prstTxWarp prst="textNoShape">
              <a:avLst/>
            </a:prstTxWarp>
          </a:bodyPr>
          <a:lstStyle/>
          <a:p>
            <a:pPr algn="ctr" defTabSz="874989" fontAlgn="base">
              <a:spcBef>
                <a:spcPct val="0"/>
              </a:spcBef>
              <a:spcAft>
                <a:spcPct val="0"/>
              </a:spcAft>
            </a:pPr>
            <a:r>
              <a:rPr lang="cs-CZ" sz="134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Potřeba/požadavek</a:t>
            </a:r>
            <a:endParaRPr lang="de-DE" sz="766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AutoShape 190"/>
          <p:cNvSpPr>
            <a:spLocks noChangeArrowheads="1"/>
          </p:cNvSpPr>
          <p:nvPr/>
        </p:nvSpPr>
        <p:spPr bwMode="auto">
          <a:xfrm>
            <a:off x="4726906" y="4030826"/>
            <a:ext cx="1639203" cy="552762"/>
          </a:xfrm>
          <a:prstGeom prst="roundRect">
            <a:avLst>
              <a:gd name="adj" fmla="val 16667"/>
            </a:avLst>
          </a:prstGeom>
          <a:solidFill>
            <a:srgbClr val="83ACD6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87501" tIns="43751" rIns="87501" bIns="4375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5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Pro</a:t>
            </a:r>
            <a:r>
              <a:rPr lang="cs-CZ" sz="1005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ces</a:t>
            </a:r>
            <a:r>
              <a:rPr lang="de-DE" sz="1005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</a:t>
            </a: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I</a:t>
            </a:r>
            <a:r>
              <a:rPr lang="de-DE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I</a:t>
            </a:r>
            <a:endParaRPr lang="de-DE" sz="1005" b="1" dirty="0">
              <a:solidFill>
                <a:schemeClr val="bg1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005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Výrobek</a:t>
            </a:r>
            <a:r>
              <a:rPr lang="de-DE" sz="1005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/</a:t>
            </a:r>
            <a:r>
              <a:rPr lang="cs-CZ" sz="1005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Služba – </a:t>
            </a: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není centrálně </a:t>
            </a:r>
            <a:r>
              <a:rPr lang="cs-CZ" sz="1005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vybraný</a:t>
            </a:r>
            <a:endParaRPr lang="de-DE" sz="1005" b="1" dirty="0">
              <a:solidFill>
                <a:schemeClr val="bg1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</p:txBody>
      </p:sp>
      <p:sp>
        <p:nvSpPr>
          <p:cNvPr id="6" name="AutoShape 190"/>
          <p:cNvSpPr>
            <a:spLocks noChangeArrowheads="1"/>
          </p:cNvSpPr>
          <p:nvPr/>
        </p:nvSpPr>
        <p:spPr bwMode="auto">
          <a:xfrm>
            <a:off x="753119" y="4795193"/>
            <a:ext cx="1639203" cy="602708"/>
          </a:xfrm>
          <a:prstGeom prst="roundRect">
            <a:avLst>
              <a:gd name="adj" fmla="val 11541"/>
            </a:avLst>
          </a:prstGeom>
          <a:solidFill>
            <a:srgbClr val="D3E1ED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87501" tIns="43751" rIns="87501" bIns="4375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Zařízení má nabídku</a:t>
            </a:r>
            <a:r>
              <a:rPr lang="de-DE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</a:t>
            </a: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od </a:t>
            </a:r>
            <a:r>
              <a:rPr lang="cs-CZ" sz="860" dirty="0" err="1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Zasmluvněného</a:t>
            </a: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dodavatele</a:t>
            </a:r>
            <a:r>
              <a:rPr lang="de-DE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</a:t>
            </a:r>
            <a:endParaRPr lang="de-DE" sz="860" dirty="0">
              <a:solidFill>
                <a:srgbClr val="153D7C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</p:txBody>
      </p:sp>
      <p:sp>
        <p:nvSpPr>
          <p:cNvPr id="7" name="AutoShape 190"/>
          <p:cNvSpPr>
            <a:spLocks noChangeArrowheads="1"/>
          </p:cNvSpPr>
          <p:nvPr/>
        </p:nvSpPr>
        <p:spPr bwMode="auto">
          <a:xfrm>
            <a:off x="6546535" y="4030826"/>
            <a:ext cx="3080170" cy="654200"/>
          </a:xfrm>
          <a:prstGeom prst="roundRect">
            <a:avLst>
              <a:gd name="adj" fmla="val 16667"/>
            </a:avLst>
          </a:prstGeom>
          <a:solidFill>
            <a:srgbClr val="83ACD6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87501" tIns="43751" rIns="87501" bIns="4375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Pro</a:t>
            </a: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ces</a:t>
            </a:r>
            <a:r>
              <a:rPr lang="de-DE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III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Není </a:t>
            </a:r>
            <a:r>
              <a:rPr lang="cs-CZ" sz="1005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budgetováno</a:t>
            </a: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/plánováno/neodpovídá plánu cena/množství</a:t>
            </a:r>
            <a:endParaRPr lang="de-DE" sz="1005" b="1" dirty="0" smtClean="0">
              <a:solidFill>
                <a:schemeClr val="bg1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Dodavatel</a:t>
            </a:r>
            <a:r>
              <a:rPr lang="de-DE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</a:t>
            </a: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zalistován/</a:t>
            </a:r>
            <a:r>
              <a:rPr lang="de-DE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n</a:t>
            </a:r>
            <a:r>
              <a:rPr lang="cs-CZ" sz="1005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ezalistován</a:t>
            </a:r>
            <a:r>
              <a:rPr lang="de-DE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</a:t>
            </a:r>
            <a:endParaRPr lang="de-DE" sz="1005" b="1" dirty="0">
              <a:solidFill>
                <a:schemeClr val="bg1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</p:txBody>
      </p:sp>
      <p:sp>
        <p:nvSpPr>
          <p:cNvPr id="8" name="AutoShape 190"/>
          <p:cNvSpPr>
            <a:spLocks noChangeArrowheads="1"/>
          </p:cNvSpPr>
          <p:nvPr/>
        </p:nvSpPr>
        <p:spPr bwMode="auto">
          <a:xfrm>
            <a:off x="753119" y="4030825"/>
            <a:ext cx="1639203" cy="553679"/>
          </a:xfrm>
          <a:prstGeom prst="roundRect">
            <a:avLst>
              <a:gd name="adj" fmla="val 16667"/>
            </a:avLst>
          </a:prstGeom>
          <a:solidFill>
            <a:srgbClr val="83ACD6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87501" tIns="43751" rIns="87501" bIns="4375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Pro</a:t>
            </a: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ces</a:t>
            </a:r>
            <a:r>
              <a:rPr lang="de-DE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Výrobek</a:t>
            </a:r>
            <a:r>
              <a:rPr lang="de-DE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/</a:t>
            </a:r>
            <a:r>
              <a:rPr lang="cs-CZ" sz="1005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Služba – centrálně vybraný</a:t>
            </a:r>
            <a:endParaRPr lang="de-DE" sz="1005" b="1" dirty="0">
              <a:solidFill>
                <a:schemeClr val="bg1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</p:txBody>
      </p:sp>
      <p:sp>
        <p:nvSpPr>
          <p:cNvPr id="9" name="AutoShape 190"/>
          <p:cNvSpPr>
            <a:spLocks noChangeArrowheads="1"/>
          </p:cNvSpPr>
          <p:nvPr/>
        </p:nvSpPr>
        <p:spPr bwMode="auto">
          <a:xfrm>
            <a:off x="4726906" y="4795193"/>
            <a:ext cx="1639203" cy="1099603"/>
          </a:xfrm>
          <a:prstGeom prst="roundRect">
            <a:avLst>
              <a:gd name="adj" fmla="val 5991"/>
            </a:avLst>
          </a:prstGeom>
          <a:solidFill>
            <a:srgbClr val="D3E1ED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87501" tIns="43751" rIns="87501" bIns="4375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Zařízení zajistí nabídku</a:t>
            </a:r>
            <a:endParaRPr lang="de-DE" sz="860" dirty="0" smtClean="0">
              <a:solidFill>
                <a:srgbClr val="153D7C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(</a:t>
            </a: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vždy 2 nabídky</a:t>
            </a:r>
            <a:r>
              <a:rPr lang="de-DE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)</a:t>
            </a: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specifikace odsouhlasená s daným oddělením</a:t>
            </a:r>
            <a:r>
              <a:rPr lang="de-DE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(FM, QM, Catering, Marketing, etc.) </a:t>
            </a:r>
            <a:endParaRPr lang="de-DE" sz="860" dirty="0">
              <a:solidFill>
                <a:srgbClr val="153D7C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</p:txBody>
      </p:sp>
      <p:cxnSp>
        <p:nvCxnSpPr>
          <p:cNvPr id="10" name="Form 53"/>
          <p:cNvCxnSpPr>
            <a:stCxn id="8" idx="2"/>
            <a:endCxn id="6" idx="0"/>
          </p:cNvCxnSpPr>
          <p:nvPr/>
        </p:nvCxnSpPr>
        <p:spPr>
          <a:xfrm>
            <a:off x="1572721" y="4584504"/>
            <a:ext cx="0" cy="210689"/>
          </a:xfrm>
          <a:prstGeom prst="straightConnector1">
            <a:avLst/>
          </a:prstGeom>
          <a:ln>
            <a:solidFill>
              <a:srgbClr val="83ACD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Form 53"/>
          <p:cNvCxnSpPr>
            <a:stCxn id="5" idx="2"/>
            <a:endCxn id="9" idx="0"/>
          </p:cNvCxnSpPr>
          <p:nvPr/>
        </p:nvCxnSpPr>
        <p:spPr>
          <a:xfrm>
            <a:off x="5546508" y="4583588"/>
            <a:ext cx="0" cy="211605"/>
          </a:xfrm>
          <a:prstGeom prst="straightConnector1">
            <a:avLst/>
          </a:prstGeom>
          <a:ln>
            <a:solidFill>
              <a:srgbClr val="83ACD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6"/>
          <p:cNvCxnSpPr/>
          <p:nvPr/>
        </p:nvCxnSpPr>
        <p:spPr>
          <a:xfrm>
            <a:off x="1570842" y="3774156"/>
            <a:ext cx="6819548" cy="2"/>
          </a:xfrm>
          <a:prstGeom prst="line">
            <a:avLst/>
          </a:prstGeom>
          <a:ln w="6350">
            <a:solidFill>
              <a:srgbClr val="83AC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Form 53"/>
          <p:cNvCxnSpPr/>
          <p:nvPr/>
        </p:nvCxnSpPr>
        <p:spPr>
          <a:xfrm>
            <a:off x="1575187" y="3774156"/>
            <a:ext cx="0" cy="261908"/>
          </a:xfrm>
          <a:prstGeom prst="straightConnector1">
            <a:avLst/>
          </a:prstGeom>
          <a:ln>
            <a:solidFill>
              <a:srgbClr val="83ACD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Form 53"/>
          <p:cNvCxnSpPr/>
          <p:nvPr/>
        </p:nvCxnSpPr>
        <p:spPr>
          <a:xfrm>
            <a:off x="8390390" y="3774156"/>
            <a:ext cx="0" cy="261908"/>
          </a:xfrm>
          <a:prstGeom prst="straightConnector1">
            <a:avLst/>
          </a:prstGeom>
          <a:ln>
            <a:solidFill>
              <a:srgbClr val="83ACD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90"/>
          <p:cNvSpPr>
            <a:spLocks noChangeArrowheads="1"/>
          </p:cNvSpPr>
          <p:nvPr/>
        </p:nvSpPr>
        <p:spPr bwMode="auto">
          <a:xfrm>
            <a:off x="7783251" y="4848461"/>
            <a:ext cx="1639203" cy="520158"/>
          </a:xfrm>
          <a:prstGeom prst="roundRect">
            <a:avLst>
              <a:gd name="adj" fmla="val 16667"/>
            </a:avLst>
          </a:prstGeom>
          <a:solidFill>
            <a:srgbClr val="D3E1ED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87501" tIns="43751" rIns="87501" bIns="4375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Zařízení zajistí poptávky</a:t>
            </a:r>
            <a:endParaRPr lang="de-DE" sz="860" dirty="0">
              <a:solidFill>
                <a:srgbClr val="153D7C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</p:txBody>
      </p:sp>
      <p:cxnSp>
        <p:nvCxnSpPr>
          <p:cNvPr id="19" name="Form 53"/>
          <p:cNvCxnSpPr/>
          <p:nvPr/>
        </p:nvCxnSpPr>
        <p:spPr>
          <a:xfrm>
            <a:off x="5547449" y="3774158"/>
            <a:ext cx="0" cy="261908"/>
          </a:xfrm>
          <a:prstGeom prst="straightConnector1">
            <a:avLst/>
          </a:prstGeom>
          <a:ln>
            <a:solidFill>
              <a:srgbClr val="83ACD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60"/>
          <p:cNvCxnSpPr/>
          <p:nvPr/>
        </p:nvCxnSpPr>
        <p:spPr>
          <a:xfrm>
            <a:off x="3982739" y="3612711"/>
            <a:ext cx="0" cy="16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Form 53"/>
          <p:cNvCxnSpPr/>
          <p:nvPr/>
        </p:nvCxnSpPr>
        <p:spPr>
          <a:xfrm>
            <a:off x="8609623" y="4656086"/>
            <a:ext cx="0" cy="211605"/>
          </a:xfrm>
          <a:prstGeom prst="straightConnector1">
            <a:avLst/>
          </a:prstGeom>
          <a:ln>
            <a:solidFill>
              <a:srgbClr val="83ACD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190"/>
          <p:cNvSpPr>
            <a:spLocks noChangeArrowheads="1"/>
          </p:cNvSpPr>
          <p:nvPr/>
        </p:nvSpPr>
        <p:spPr bwMode="auto">
          <a:xfrm>
            <a:off x="7783250" y="5603912"/>
            <a:ext cx="1639203" cy="802492"/>
          </a:xfrm>
          <a:prstGeom prst="roundRect">
            <a:avLst>
              <a:gd name="adj" fmla="val 10890"/>
            </a:avLst>
          </a:prstGeom>
          <a:solidFill>
            <a:srgbClr val="D3E1ED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87501" tIns="43751" rIns="87501" bIns="4375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Souhlas</a:t>
            </a:r>
            <a:r>
              <a:rPr lang="de-DE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 </a:t>
            </a:r>
            <a:endParaRPr lang="de-DE" sz="860" dirty="0">
              <a:solidFill>
                <a:srgbClr val="153D7C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COO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Finanční oddělení </a:t>
            </a:r>
            <a:r>
              <a:rPr lang="de-DE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CZ Rep.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Info cc: </a:t>
            </a:r>
            <a:r>
              <a:rPr lang="cs-CZ" sz="860" dirty="0" smtClean="0">
                <a:solidFill>
                  <a:srgbClr val="153D7C"/>
                </a:solidFill>
                <a:latin typeface="Century Gothic" panose="020B0502020202020204" pitchFamily="34" charset="0"/>
                <a:ea typeface="Calibri" pitchFamily="34" charset="0"/>
                <a:cs typeface="Arial"/>
              </a:rPr>
              <a:t>Nákup</a:t>
            </a:r>
            <a:endParaRPr lang="de-DE" sz="860" dirty="0" smtClean="0">
              <a:solidFill>
                <a:srgbClr val="153D7C"/>
              </a:solidFill>
              <a:latin typeface="Century Gothic" panose="020B0502020202020204" pitchFamily="34" charset="0"/>
              <a:ea typeface="Calibri" pitchFamily="34" charset="0"/>
              <a:cs typeface="Arial"/>
            </a:endParaRPr>
          </a:p>
        </p:txBody>
      </p:sp>
      <p:cxnSp>
        <p:nvCxnSpPr>
          <p:cNvPr id="45" name="Form 53"/>
          <p:cNvCxnSpPr/>
          <p:nvPr/>
        </p:nvCxnSpPr>
        <p:spPr>
          <a:xfrm>
            <a:off x="8762023" y="5391828"/>
            <a:ext cx="0" cy="211605"/>
          </a:xfrm>
          <a:prstGeom prst="straightConnector1">
            <a:avLst/>
          </a:prstGeom>
          <a:ln>
            <a:solidFill>
              <a:srgbClr val="83ACD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ircular Arrow 4"/>
          <p:cNvSpPr/>
          <p:nvPr/>
        </p:nvSpPr>
        <p:spPr>
          <a:xfrm rot="5400000" flipH="1" flipV="1">
            <a:off x="-413210" y="2010220"/>
            <a:ext cx="5241185" cy="3004982"/>
          </a:xfrm>
          <a:prstGeom prst="circularArrow">
            <a:avLst>
              <a:gd name="adj1" fmla="val 7001"/>
              <a:gd name="adj2" fmla="val 803759"/>
              <a:gd name="adj3" fmla="val 20788009"/>
              <a:gd name="adj4" fmla="val 11010999"/>
              <a:gd name="adj5" fmla="val 11527"/>
            </a:avLst>
          </a:prstGeom>
          <a:gradFill>
            <a:gsLst>
              <a:gs pos="0">
                <a:srgbClr val="4497C9"/>
              </a:gs>
              <a:gs pos="100000">
                <a:srgbClr val="FFFFFF"/>
              </a:gs>
            </a:gsLst>
            <a:lin ang="0" scaled="1"/>
          </a:gradFill>
          <a:ln w="25400" cap="flat">
            <a:solidFill>
              <a:srgbClr val="4497C9">
                <a:alpha val="20000"/>
              </a:srgb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2"/>
          </p:nvPr>
        </p:nvSpPr>
        <p:spPr>
          <a:xfrm>
            <a:off x="280747" y="206993"/>
            <a:ext cx="8409038" cy="579747"/>
          </a:xfrm>
        </p:spPr>
        <p:txBody>
          <a:bodyPr/>
          <a:lstStyle/>
          <a:p>
            <a:r>
              <a:rPr lang="cs-CZ" dirty="0" smtClean="0"/>
              <a:t>výkonnost</a:t>
            </a:r>
            <a:endParaRPr lang="de-AT" dirty="0"/>
          </a:p>
        </p:txBody>
      </p:sp>
      <p:sp>
        <p:nvSpPr>
          <p:cNvPr id="5" name="Circular Arrow 4"/>
          <p:cNvSpPr/>
          <p:nvPr/>
        </p:nvSpPr>
        <p:spPr>
          <a:xfrm rot="5400000" flipH="1">
            <a:off x="4394476" y="1898777"/>
            <a:ext cx="5241185" cy="2764433"/>
          </a:xfrm>
          <a:prstGeom prst="circularArrow">
            <a:avLst>
              <a:gd name="adj1" fmla="val 7001"/>
              <a:gd name="adj2" fmla="val 803759"/>
              <a:gd name="adj3" fmla="val 20788009"/>
              <a:gd name="adj4" fmla="val 11010999"/>
              <a:gd name="adj5" fmla="val 11527"/>
            </a:avLst>
          </a:prstGeom>
          <a:gradFill>
            <a:gsLst>
              <a:gs pos="0">
                <a:srgbClr val="4497C9"/>
              </a:gs>
              <a:gs pos="100000">
                <a:srgbClr val="FFFFFF"/>
              </a:gs>
            </a:gsLst>
            <a:lin ang="0" scaled="1"/>
          </a:gradFill>
          <a:ln w="25400" cap="flat">
            <a:solidFill>
              <a:srgbClr val="4497C9">
                <a:alpha val="20000"/>
              </a:srgb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Rechteck 19"/>
          <p:cNvSpPr/>
          <p:nvPr/>
        </p:nvSpPr>
        <p:spPr>
          <a:xfrm>
            <a:off x="6429618" y="4325764"/>
            <a:ext cx="3114106" cy="30777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175" lvl="3" algn="r">
              <a:spcBef>
                <a:spcPts val="600"/>
              </a:spcBef>
            </a:pPr>
            <a:r>
              <a:rPr lang="cs-CZ" sz="1400" b="1" dirty="0">
                <a:solidFill>
                  <a:srgbClr val="4497C9"/>
                </a:solidFill>
                <a:latin typeface="+mj-lt"/>
                <a:cs typeface="Futura Light"/>
              </a:rPr>
              <a:t>Učit se jeden od druhého</a:t>
            </a:r>
            <a:endParaRPr lang="de-DE" sz="1400" b="1" dirty="0">
              <a:solidFill>
                <a:srgbClr val="4497C9"/>
              </a:solidFill>
              <a:latin typeface="+mj-lt"/>
              <a:cs typeface="Futura Light"/>
            </a:endParaRPr>
          </a:p>
        </p:txBody>
      </p:sp>
      <p:sp>
        <p:nvSpPr>
          <p:cNvPr id="8" name="Rechteck 20"/>
          <p:cNvSpPr/>
          <p:nvPr/>
        </p:nvSpPr>
        <p:spPr>
          <a:xfrm>
            <a:off x="6429618" y="3250629"/>
            <a:ext cx="3114106" cy="738664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175" lvl="3" algn="r">
              <a:spcBef>
                <a:spcPts val="600"/>
              </a:spcBef>
            </a:pPr>
            <a:r>
              <a:rPr lang="cs-CZ" sz="1400" b="1" dirty="0">
                <a:solidFill>
                  <a:srgbClr val="4497C9"/>
                </a:solidFill>
                <a:latin typeface="+mj-lt"/>
                <a:cs typeface="Futura Light"/>
              </a:rPr>
              <a:t>Plánování opatření</a:t>
            </a:r>
            <a: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  <a:t>/</a:t>
            </a:r>
            <a:b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</a:br>
            <a:r>
              <a:rPr lang="cs-CZ" sz="1400" b="1" dirty="0">
                <a:solidFill>
                  <a:srgbClr val="4497C9"/>
                </a:solidFill>
                <a:latin typeface="+mj-lt"/>
                <a:cs typeface="Futura Light"/>
              </a:rPr>
              <a:t>závaznost</a:t>
            </a:r>
            <a: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  <a:t>/</a:t>
            </a:r>
            <a:b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</a:br>
            <a:r>
              <a:rPr lang="cs-CZ" sz="1400" b="1" dirty="0">
                <a:solidFill>
                  <a:srgbClr val="4497C9"/>
                </a:solidFill>
                <a:latin typeface="+mj-lt"/>
                <a:cs typeface="Futura Light"/>
              </a:rPr>
              <a:t>b</a:t>
            </a:r>
            <a:r>
              <a:rPr lang="de-DE" sz="1400" b="1" dirty="0" err="1">
                <a:solidFill>
                  <a:srgbClr val="4497C9"/>
                </a:solidFill>
                <a:latin typeface="+mj-lt"/>
                <a:cs typeface="Futura Light"/>
              </a:rPr>
              <a:t>enchmarking</a:t>
            </a:r>
            <a:endParaRPr lang="de-DE" sz="1400" b="1" dirty="0">
              <a:solidFill>
                <a:srgbClr val="4497C9"/>
              </a:solidFill>
              <a:latin typeface="+mj-lt"/>
              <a:cs typeface="Futura Light"/>
            </a:endParaRPr>
          </a:p>
        </p:txBody>
      </p:sp>
      <p:sp>
        <p:nvSpPr>
          <p:cNvPr id="9" name="Rechteck 21"/>
          <p:cNvSpPr/>
          <p:nvPr/>
        </p:nvSpPr>
        <p:spPr>
          <a:xfrm>
            <a:off x="6162035" y="2421715"/>
            <a:ext cx="3381689" cy="738664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175" lvl="3" algn="r">
              <a:spcBef>
                <a:spcPts val="600"/>
              </a:spcBef>
            </a:pPr>
            <a:r>
              <a:rPr lang="cs-CZ" sz="1400" b="1" dirty="0">
                <a:solidFill>
                  <a:srgbClr val="4497C9"/>
                </a:solidFill>
                <a:latin typeface="+mj-lt"/>
                <a:cs typeface="Futura Light"/>
              </a:rPr>
              <a:t>Společné pochopení rolí, norem a procesů</a:t>
            </a:r>
            <a: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  <a:t/>
            </a:r>
            <a:b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</a:br>
            <a:endParaRPr lang="de-DE" sz="1400" b="1" dirty="0">
              <a:solidFill>
                <a:srgbClr val="4497C9"/>
              </a:solidFill>
              <a:latin typeface="+mj-lt"/>
              <a:cs typeface="Futura Light"/>
            </a:endParaRPr>
          </a:p>
        </p:txBody>
      </p:sp>
      <p:sp>
        <p:nvSpPr>
          <p:cNvPr id="10" name="Rechteck 22"/>
          <p:cNvSpPr/>
          <p:nvPr/>
        </p:nvSpPr>
        <p:spPr>
          <a:xfrm>
            <a:off x="5632852" y="1592801"/>
            <a:ext cx="3910872" cy="52322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175" lvl="3" algn="r">
              <a:spcBef>
                <a:spcPts val="600"/>
              </a:spcBef>
            </a:pPr>
            <a:r>
              <a:rPr lang="cs-CZ" sz="1400" b="1" dirty="0">
                <a:solidFill>
                  <a:srgbClr val="4497C9"/>
                </a:solidFill>
                <a:latin typeface="+mj-lt"/>
                <a:cs typeface="Futura Light"/>
              </a:rPr>
              <a:t>Výsledky pro podnik, zaměstnance a zákazníky </a:t>
            </a:r>
            <a: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  <a:t>– </a:t>
            </a:r>
            <a:r>
              <a:rPr lang="cs-CZ" sz="1400" b="1" dirty="0">
                <a:solidFill>
                  <a:srgbClr val="4497C9"/>
                </a:solidFill>
                <a:latin typeface="+mj-lt"/>
                <a:cs typeface="Futura Light"/>
              </a:rPr>
              <a:t>úspěch jako tým</a:t>
            </a:r>
            <a:endParaRPr lang="de-DE" sz="1400" b="1" dirty="0">
              <a:solidFill>
                <a:srgbClr val="4497C9"/>
              </a:solidFill>
              <a:latin typeface="+mj-lt"/>
              <a:cs typeface="Futura Light"/>
            </a:endParaRPr>
          </a:p>
        </p:txBody>
      </p:sp>
      <p:sp>
        <p:nvSpPr>
          <p:cNvPr id="11" name="Rechteck 18"/>
          <p:cNvSpPr/>
          <p:nvPr/>
        </p:nvSpPr>
        <p:spPr>
          <a:xfrm>
            <a:off x="350372" y="5001820"/>
            <a:ext cx="3114106" cy="30777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175" lvl="3">
              <a:spcBef>
                <a:spcPts val="600"/>
              </a:spcBef>
            </a:pPr>
            <a:r>
              <a:rPr lang="de-DE" sz="1400" dirty="0">
                <a:solidFill>
                  <a:srgbClr val="4497C9"/>
                </a:solidFill>
                <a:latin typeface="+mj-lt"/>
                <a:cs typeface="Futura Light"/>
              </a:rPr>
              <a:t>„</a:t>
            </a:r>
            <a:r>
              <a:rPr lang="cs-CZ" sz="1400" dirty="0">
                <a:solidFill>
                  <a:srgbClr val="4497C9"/>
                </a:solidFill>
                <a:latin typeface="+mj-lt"/>
                <a:cs typeface="Futura Light"/>
              </a:rPr>
              <a:t>Nezranitelnost</a:t>
            </a:r>
            <a:r>
              <a:rPr lang="de-DE" sz="1400" dirty="0">
                <a:solidFill>
                  <a:srgbClr val="4497C9"/>
                </a:solidFill>
                <a:latin typeface="+mj-lt"/>
                <a:cs typeface="Futura Light"/>
              </a:rPr>
              <a:t>“</a:t>
            </a:r>
          </a:p>
        </p:txBody>
      </p:sp>
      <p:sp>
        <p:nvSpPr>
          <p:cNvPr id="12" name="Rechteck 19"/>
          <p:cNvSpPr/>
          <p:nvPr/>
        </p:nvSpPr>
        <p:spPr>
          <a:xfrm>
            <a:off x="350372" y="4203426"/>
            <a:ext cx="3114106" cy="30777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175" lvl="3">
              <a:spcBef>
                <a:spcPts val="600"/>
              </a:spcBef>
            </a:pPr>
            <a:r>
              <a:rPr lang="cs-CZ" sz="1400" dirty="0">
                <a:solidFill>
                  <a:srgbClr val="4497C9"/>
                </a:solidFill>
                <a:latin typeface="+mj-lt"/>
                <a:cs typeface="Futura Light"/>
              </a:rPr>
              <a:t>Umělá harmonie</a:t>
            </a:r>
            <a:endParaRPr lang="de-DE" sz="1400" dirty="0">
              <a:solidFill>
                <a:srgbClr val="4497C9"/>
              </a:solidFill>
              <a:latin typeface="+mj-lt"/>
              <a:cs typeface="Futura Light"/>
            </a:endParaRPr>
          </a:p>
        </p:txBody>
      </p:sp>
      <p:sp>
        <p:nvSpPr>
          <p:cNvPr id="13" name="Rechteck 20"/>
          <p:cNvSpPr/>
          <p:nvPr/>
        </p:nvSpPr>
        <p:spPr>
          <a:xfrm>
            <a:off x="350372" y="3405032"/>
            <a:ext cx="3114106" cy="30777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175" lvl="3">
              <a:spcBef>
                <a:spcPts val="600"/>
              </a:spcBef>
            </a:pPr>
            <a:r>
              <a:rPr lang="cs-CZ" sz="1400" dirty="0">
                <a:solidFill>
                  <a:srgbClr val="4497C9"/>
                </a:solidFill>
                <a:latin typeface="+mj-lt"/>
                <a:cs typeface="Futura Light"/>
              </a:rPr>
              <a:t>Nepřesné rozhodnutí</a:t>
            </a:r>
            <a:endParaRPr lang="de-DE" sz="1400" dirty="0">
              <a:solidFill>
                <a:srgbClr val="4497C9"/>
              </a:solidFill>
              <a:latin typeface="+mj-lt"/>
              <a:cs typeface="Futura Light"/>
            </a:endParaRPr>
          </a:p>
        </p:txBody>
      </p:sp>
      <p:sp>
        <p:nvSpPr>
          <p:cNvPr id="14" name="Rechteck 21"/>
          <p:cNvSpPr/>
          <p:nvPr/>
        </p:nvSpPr>
        <p:spPr>
          <a:xfrm>
            <a:off x="350372" y="2606638"/>
            <a:ext cx="3114106" cy="30777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175" lvl="3">
              <a:spcBef>
                <a:spcPts val="600"/>
              </a:spcBef>
            </a:pPr>
            <a:r>
              <a:rPr lang="cs-CZ" sz="1400" dirty="0" smtClean="0">
                <a:solidFill>
                  <a:srgbClr val="4497C9"/>
                </a:solidFill>
                <a:latin typeface="+mj-lt"/>
                <a:cs typeface="Futura Light"/>
              </a:rPr>
              <a:t>Různé </a:t>
            </a:r>
            <a:r>
              <a:rPr lang="cs-CZ" sz="1400" dirty="0">
                <a:solidFill>
                  <a:srgbClr val="4497C9"/>
                </a:solidFill>
                <a:latin typeface="+mj-lt"/>
                <a:cs typeface="Futura Light"/>
              </a:rPr>
              <a:t>standardy</a:t>
            </a:r>
            <a:endParaRPr lang="de-DE" sz="1400" dirty="0">
              <a:solidFill>
                <a:srgbClr val="4497C9"/>
              </a:solidFill>
              <a:latin typeface="+mj-lt"/>
              <a:cs typeface="Futura Light"/>
            </a:endParaRPr>
          </a:p>
        </p:txBody>
      </p:sp>
      <p:sp>
        <p:nvSpPr>
          <p:cNvPr id="15" name="Rechteck 22"/>
          <p:cNvSpPr/>
          <p:nvPr/>
        </p:nvSpPr>
        <p:spPr>
          <a:xfrm>
            <a:off x="350372" y="1592801"/>
            <a:ext cx="3114106" cy="52322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175" lvl="3">
              <a:spcBef>
                <a:spcPts val="600"/>
              </a:spcBef>
            </a:pPr>
            <a:r>
              <a:rPr lang="de-DE" sz="1400" dirty="0">
                <a:solidFill>
                  <a:srgbClr val="4497C9"/>
                </a:solidFill>
                <a:latin typeface="+mj-lt"/>
                <a:cs typeface="Futura Light"/>
              </a:rPr>
              <a:t>Status &amp; </a:t>
            </a:r>
            <a:r>
              <a:rPr lang="cs-CZ" sz="1400" dirty="0">
                <a:solidFill>
                  <a:srgbClr val="4497C9"/>
                </a:solidFill>
                <a:latin typeface="+mj-lt"/>
                <a:cs typeface="Futura Light"/>
              </a:rPr>
              <a:t>ego jsou důležitější než společný úspěch</a:t>
            </a:r>
            <a:endParaRPr lang="de-DE" sz="1400" dirty="0">
              <a:solidFill>
                <a:srgbClr val="4497C9"/>
              </a:solidFill>
              <a:latin typeface="+mj-lt"/>
              <a:cs typeface="Futura Light"/>
            </a:endParaRPr>
          </a:p>
        </p:txBody>
      </p:sp>
      <p:sp>
        <p:nvSpPr>
          <p:cNvPr id="16" name="Rechteck 17"/>
          <p:cNvSpPr/>
          <p:nvPr/>
        </p:nvSpPr>
        <p:spPr>
          <a:xfrm>
            <a:off x="350372" y="6231844"/>
            <a:ext cx="63870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00" dirty="0">
                <a:solidFill>
                  <a:srgbClr val="404040"/>
                </a:solidFill>
                <a:latin typeface="+mj-lt"/>
                <a:cs typeface="Futura Light"/>
              </a:rPr>
              <a:t>Source: The Five Dysfunctions of a Team, Patrick </a:t>
            </a:r>
            <a:r>
              <a:rPr lang="en-GB" sz="800" dirty="0" err="1">
                <a:solidFill>
                  <a:srgbClr val="404040"/>
                </a:solidFill>
                <a:latin typeface="+mj-lt"/>
                <a:cs typeface="Futura Light"/>
              </a:rPr>
              <a:t>Lencioni</a:t>
            </a:r>
            <a:r>
              <a:rPr lang="en-GB" sz="800" dirty="0">
                <a:solidFill>
                  <a:srgbClr val="404040"/>
                </a:solidFill>
                <a:latin typeface="+mj-lt"/>
                <a:cs typeface="Futura Light"/>
              </a:rPr>
              <a:t>, 2002</a:t>
            </a:r>
          </a:p>
        </p:txBody>
      </p:sp>
      <p:sp>
        <p:nvSpPr>
          <p:cNvPr id="19" name="Rechteck 18"/>
          <p:cNvSpPr/>
          <p:nvPr/>
        </p:nvSpPr>
        <p:spPr>
          <a:xfrm>
            <a:off x="6737440" y="4908455"/>
            <a:ext cx="2806284" cy="523220"/>
          </a:xfrm>
          <a:prstGeom prst="rect">
            <a:avLst/>
          </a:prstGeom>
          <a:solidFill>
            <a:srgbClr val="FFFFFF">
              <a:alpha val="78000"/>
            </a:srgbClr>
          </a:solidFill>
          <a:effectLst>
            <a:softEdge rad="673100"/>
          </a:effectLst>
        </p:spPr>
        <p:txBody>
          <a:bodyPr wrap="square">
            <a:spAutoFit/>
          </a:bodyPr>
          <a:lstStyle/>
          <a:p>
            <a:pPr marL="3175" lvl="3" algn="r">
              <a:spcBef>
                <a:spcPts val="600"/>
              </a:spcBef>
            </a:pPr>
            <a: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  <a:t>„</a:t>
            </a:r>
            <a:r>
              <a:rPr lang="cs-CZ" sz="1400" b="1" dirty="0">
                <a:solidFill>
                  <a:srgbClr val="4497C9"/>
                </a:solidFill>
                <a:latin typeface="+mj-lt"/>
                <a:cs typeface="Futura Light"/>
              </a:rPr>
              <a:t>Nechat si pomoci</a:t>
            </a:r>
            <a: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  <a:t>“ </a:t>
            </a:r>
            <a:br>
              <a:rPr lang="de-DE" sz="1400" b="1" dirty="0">
                <a:solidFill>
                  <a:srgbClr val="4497C9"/>
                </a:solidFill>
                <a:latin typeface="+mj-lt"/>
                <a:cs typeface="Futura Light"/>
              </a:rPr>
            </a:br>
            <a:r>
              <a:rPr lang="cs-CZ" sz="1400" b="1" dirty="0">
                <a:solidFill>
                  <a:srgbClr val="4497C9"/>
                </a:solidFill>
                <a:latin typeface="+mj-lt"/>
                <a:cs typeface="Futura Light"/>
              </a:rPr>
              <a:t>Poskytnout jistotu</a:t>
            </a:r>
            <a:endParaRPr lang="de-DE" sz="1400" b="1" dirty="0">
              <a:solidFill>
                <a:srgbClr val="4497C9"/>
              </a:solidFill>
              <a:latin typeface="+mj-lt"/>
              <a:cs typeface="Futura Light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95197249"/>
              </p:ext>
            </p:extLst>
          </p:nvPr>
        </p:nvGraphicFramePr>
        <p:xfrm>
          <a:off x="2249714" y="1208417"/>
          <a:ext cx="5787571" cy="492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1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endSnd/>
        </p:sndAc>
      </p:transition>
    </mc:Choice>
    <mc:Fallback xmlns="">
      <p:transition>
        <p:cut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Centralizované činnosti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400" dirty="0" smtClean="0"/>
              <a:t>Marketing a komunikace</a:t>
            </a:r>
          </a:p>
          <a:p>
            <a:r>
              <a:rPr lang="cs-CZ" sz="2400" dirty="0" smtClean="0"/>
              <a:t>Personální </a:t>
            </a:r>
          </a:p>
          <a:p>
            <a:r>
              <a:rPr lang="cs-CZ" sz="2400" dirty="0" smtClean="0"/>
              <a:t>Nákup</a:t>
            </a:r>
          </a:p>
          <a:p>
            <a:r>
              <a:rPr lang="cs-CZ" sz="2400" dirty="0" smtClean="0"/>
              <a:t>Finance (Controlling + Účetnictví)</a:t>
            </a:r>
          </a:p>
          <a:p>
            <a:r>
              <a:rPr lang="cs-CZ" sz="2400" dirty="0" smtClean="0"/>
              <a:t>Právní oddělení</a:t>
            </a:r>
          </a:p>
          <a:p>
            <a:r>
              <a:rPr lang="cs-CZ" sz="2400" dirty="0" smtClean="0"/>
              <a:t>Kvalita</a:t>
            </a:r>
          </a:p>
          <a:p>
            <a:r>
              <a:rPr lang="cs-CZ" sz="2400" dirty="0" smtClean="0"/>
              <a:t>Catering management</a:t>
            </a:r>
            <a:endParaRPr lang="cs-CZ" sz="2400" dirty="0" smtClean="0"/>
          </a:p>
          <a:p>
            <a:r>
              <a:rPr lang="cs-CZ" sz="2400" dirty="0" err="1" smtClean="0"/>
              <a:t>Facility</a:t>
            </a:r>
            <a:r>
              <a:rPr lang="cs-CZ" sz="2400" dirty="0" smtClean="0"/>
              <a:t> management</a:t>
            </a:r>
            <a:endParaRPr lang="cs-CZ" sz="24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0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TM03457444[[fn=Fundament]]</Template>
  <TotalTime>0</TotalTime>
  <Words>1122</Words>
  <Application>Microsoft Office PowerPoint</Application>
  <PresentationFormat>A4 (210 x 297 mm)</PresentationFormat>
  <Paragraphs>1143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Office Theme</vt:lpstr>
      <vt:lpstr>Prezentace aplikace PowerPoint</vt:lpstr>
      <vt:lpstr>Integrace a optimalizace procesů v rámci skupiny SeneCura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Husakova Vera </cp:lastModifiedBy>
  <cp:revision>617</cp:revision>
  <cp:lastPrinted>2018-05-08T14:43:35Z</cp:lastPrinted>
  <dcterms:created xsi:type="dcterms:W3CDTF">2010-04-12T23:12:02Z</dcterms:created>
  <dcterms:modified xsi:type="dcterms:W3CDTF">2020-11-11T09:26:47Z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