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59" r:id="rId9"/>
    <p:sldId id="266" r:id="rId10"/>
    <p:sldId id="26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9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8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63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73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72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4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5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9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2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4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6174D3-3991-45A0-8D1A-702AE0A5CF3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E0285C-6757-4381-9659-A5228FF19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64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26570-1916-45DB-A703-45D6B2B194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Koncert pod okny</a:t>
            </a:r>
            <a:endParaRPr lang="en-US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7E04E0-DC2F-4EF4-8B01-462184338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Gymnázium dr. A. Hrdličky v Humpolci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EC3079-AA1F-464F-BE6B-1D05BD9CB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52" y="3657599"/>
            <a:ext cx="2971801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3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BD3502E-7DE8-4CE0-9720-ECF98FDD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185862"/>
            <a:ext cx="101536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0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13293-F5AE-4902-B994-1CA5C6A7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Děkujeme za pozornost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BB5AB2-FEC9-4035-A5AB-BAD2D7F7E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" y="719356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cs-CZ">
                <a:solidFill>
                  <a:srgbClr val="FFFF00"/>
                </a:solidFill>
              </a:rPr>
              <a:t>Děkujeme za možnost prezentovat naši školu a aktivity našich žáků!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5A8C9F89-F7D7-44BE-9BB1-09BE20F4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79" y="1606329"/>
            <a:ext cx="3240031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5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B6A63-A23C-46D5-8E71-F8E4E298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Koncert pod okny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8F9197-B46D-4AE0-A7E9-7D3EEAABF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</a:rPr>
              <a:t>Video</a:t>
            </a:r>
            <a:endParaRPr lang="en-US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Příprava </a:t>
            </a:r>
            <a:r>
              <a:rPr lang="cs-CZ" dirty="0">
                <a:solidFill>
                  <a:schemeClr val="tx1"/>
                </a:solidFill>
              </a:rPr>
              <a:t>– proč, očekávání, výběr písní</a:t>
            </a:r>
          </a:p>
          <a:p>
            <a:r>
              <a:rPr lang="cs-CZ" dirty="0">
                <a:solidFill>
                  <a:schemeClr val="tx1"/>
                </a:solidFill>
              </a:rPr>
              <a:t>První vystoupení - pocity</a:t>
            </a:r>
          </a:p>
          <a:p>
            <a:r>
              <a:rPr lang="cs-CZ" dirty="0">
                <a:solidFill>
                  <a:schemeClr val="tx1"/>
                </a:solidFill>
              </a:rPr>
              <a:t>Rozjíždíme se a dojíždíme za seniory</a:t>
            </a:r>
          </a:p>
          <a:p>
            <a:r>
              <a:rPr lang="cs-CZ" dirty="0">
                <a:solidFill>
                  <a:schemeClr val="tx1"/>
                </a:solidFill>
              </a:rPr>
              <a:t>Odměna je </a:t>
            </a:r>
            <a:r>
              <a:rPr lang="cs-CZ">
                <a:solidFill>
                  <a:schemeClr val="tx1"/>
                </a:solidFill>
              </a:rPr>
              <a:t>sladká…</a:t>
            </a:r>
          </a:p>
        </p:txBody>
      </p:sp>
    </p:spTree>
    <p:extLst>
      <p:ext uri="{BB962C8B-B14F-4D97-AF65-F5344CB8AC3E}">
        <p14:creationId xmlns:p14="http://schemas.microsoft.com/office/powerpoint/2010/main" val="104186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3540A-8FAE-4036-8B1F-8386569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5C2BD-DE07-4F3D-8137-AD8F6353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První impuls </a:t>
            </a:r>
          </a:p>
          <a:p>
            <a:r>
              <a:rPr lang="cs-CZ" dirty="0">
                <a:solidFill>
                  <a:schemeClr val="tx1"/>
                </a:solidFill>
              </a:rPr>
              <a:t>Program</a:t>
            </a:r>
          </a:p>
          <a:p>
            <a:r>
              <a:rPr lang="cs-CZ" dirty="0">
                <a:solidFill>
                  <a:schemeClr val="tx1"/>
                </a:solidFill>
              </a:rPr>
              <a:t>Zkoušky</a:t>
            </a:r>
          </a:p>
          <a:p>
            <a:r>
              <a:rPr lang="cs-CZ" dirty="0">
                <a:solidFill>
                  <a:schemeClr val="tx1"/>
                </a:solidFill>
              </a:rPr>
              <a:t>Pocity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7275982-27E4-4A40-A04D-980F41505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12" y="562062"/>
            <a:ext cx="3324400" cy="59100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FF8A5E-1BED-4917-9470-BB4D4B78D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40" y="460568"/>
            <a:ext cx="4452647" cy="593686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7C6F02D-0919-4820-8747-6448A3C2C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05" y="374436"/>
            <a:ext cx="4531715" cy="604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2F25D-A4AD-458C-A6C0-22BBA96D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vystoupení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A4739-6659-4D66-B236-5D69C515A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Domov Blahoslavené Bronislavy Humpolec</a:t>
            </a:r>
          </a:p>
          <a:p>
            <a:r>
              <a:rPr lang="cs-CZ" dirty="0">
                <a:solidFill>
                  <a:schemeClr val="tx1"/>
                </a:solidFill>
              </a:rPr>
              <a:t>Seznámení s Helenou Štěpánkovou</a:t>
            </a:r>
          </a:p>
          <a:p>
            <a:r>
              <a:rPr lang="cs-CZ" dirty="0">
                <a:solidFill>
                  <a:schemeClr val="tx1"/>
                </a:solidFill>
              </a:rPr>
              <a:t>Nervozita a radost z koncertu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ED8F8A8-FEDC-4CB3-9CD1-F01DB571B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12" y="2233181"/>
            <a:ext cx="5193743" cy="29319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104B35-46C9-43C9-BF14-2462445DF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24" y="2107530"/>
            <a:ext cx="6007717" cy="33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ED6E7-AC00-4487-A920-9AD1B947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15553"/>
            <a:ext cx="8534400" cy="1507067"/>
          </a:xfrm>
        </p:spPr>
        <p:txBody>
          <a:bodyPr/>
          <a:lstStyle/>
          <a:p>
            <a:r>
              <a:rPr lang="cs-CZ" dirty="0"/>
              <a:t>Rozjíždíme se a dojíždíme za seniory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C2890-3856-4873-8B9F-5D039EDA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Plicní léčebna Humpolec</a:t>
            </a:r>
          </a:p>
          <a:p>
            <a:r>
              <a:rPr lang="cs-CZ" dirty="0">
                <a:solidFill>
                  <a:schemeClr val="tx1"/>
                </a:solidFill>
              </a:rPr>
              <a:t>Domov seniorů </a:t>
            </a:r>
            <a:r>
              <a:rPr lang="cs-CZ" dirty="0" err="1">
                <a:solidFill>
                  <a:schemeClr val="tx1"/>
                </a:solidFill>
              </a:rPr>
              <a:t>Drachtinka</a:t>
            </a:r>
            <a:r>
              <a:rPr lang="cs-CZ" dirty="0">
                <a:solidFill>
                  <a:schemeClr val="tx1"/>
                </a:solidFill>
              </a:rPr>
              <a:t> Hlinsko</a:t>
            </a:r>
          </a:p>
          <a:p>
            <a:r>
              <a:rPr lang="cs-CZ" dirty="0">
                <a:solidFill>
                  <a:schemeClr val="tx1"/>
                </a:solidFill>
              </a:rPr>
              <a:t>Domov seniorů Břevnice</a:t>
            </a:r>
          </a:p>
          <a:p>
            <a:r>
              <a:rPr lang="cs-CZ" dirty="0">
                <a:solidFill>
                  <a:schemeClr val="tx1"/>
                </a:solidFill>
              </a:rPr>
              <a:t>Medou Humpolec</a:t>
            </a:r>
          </a:p>
          <a:p>
            <a:r>
              <a:rPr lang="cs-CZ" dirty="0">
                <a:solidFill>
                  <a:schemeClr val="tx1"/>
                </a:solidFill>
              </a:rPr>
              <a:t>Nemocnice Ledeč –Háj</a:t>
            </a:r>
          </a:p>
          <a:p>
            <a:r>
              <a:rPr lang="cs-CZ" dirty="0">
                <a:solidFill>
                  <a:schemeClr val="tx1"/>
                </a:solidFill>
              </a:rPr>
              <a:t>Domov pro seniory Havlíčkův Brod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F529A7-27C6-41B5-8CCD-656A585D3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21" y="1023222"/>
            <a:ext cx="2331266" cy="31083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D47C3B-43DF-4D0B-A205-FC90EA7EF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98" y="1023221"/>
            <a:ext cx="2331266" cy="310835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E18416-652C-4BF2-9063-C0D97AD1F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61" y="685800"/>
            <a:ext cx="5554473" cy="41621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BAD232A-F499-4427-AB16-30904DB2A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60" y="685800"/>
            <a:ext cx="5554473" cy="41695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4843CD4-FFA3-486E-A400-8074CDF63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20" y="535380"/>
            <a:ext cx="6694487" cy="446299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5C4ED30-B358-4A55-983F-DF87FDF7ED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03" y="385625"/>
            <a:ext cx="6919119" cy="46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A0FDD-37FE-47CE-B6FA-FC9B5398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Odměna je sladká…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1FAD0-06A7-480A-8570-360B4EC96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58" y="736676"/>
            <a:ext cx="8534400" cy="361526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Články v novinách</a:t>
            </a:r>
          </a:p>
          <a:p>
            <a:r>
              <a:rPr lang="cs-CZ" dirty="0">
                <a:solidFill>
                  <a:schemeClr val="tx1"/>
                </a:solidFill>
              </a:rPr>
              <a:t>Reportáže v regionálních televizích</a:t>
            </a:r>
          </a:p>
          <a:p>
            <a:r>
              <a:rPr lang="cs-CZ" dirty="0">
                <a:solidFill>
                  <a:schemeClr val="tx1"/>
                </a:solidFill>
              </a:rPr>
              <a:t>A nakonec…výhra v kategorii Skutek roku 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5D47DF-98A2-4869-98DB-9ADC602B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93" y="769952"/>
            <a:ext cx="2787286" cy="49551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AA064C-02F8-4D5C-BFD1-5FA732290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48" y="611308"/>
            <a:ext cx="3392538" cy="56353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74ADBD6-D3E9-4AB9-8E9B-11EE36E8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38" y="1700137"/>
            <a:ext cx="5830348" cy="43727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B5E8017-2804-4E93-8A17-F67BB3A71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73" y="1115456"/>
            <a:ext cx="6161427" cy="46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80FFA-D46A-4FCC-BA79-23D48F56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škole</a:t>
            </a:r>
            <a:endParaRPr lang="en-US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945D59D-7D7B-41A3-AFDD-766686FEB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82" y="685800"/>
            <a:ext cx="5423462" cy="3614738"/>
          </a:xfrm>
        </p:spPr>
      </p:pic>
    </p:spTree>
    <p:extLst>
      <p:ext uri="{BB962C8B-B14F-4D97-AF65-F5344CB8AC3E}">
        <p14:creationId xmlns:p14="http://schemas.microsoft.com/office/powerpoint/2010/main" val="188459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2A3B1-6227-4E4F-BD45-9F6451A0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Dobrovolnictví na naší škole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7B4BDA-C0F2-405F-AA88-1486F498B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298016" cy="361526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Spolupráce s FOKUS Vysočina (besedy o duševním zdraví od r. 2014)</a:t>
            </a:r>
          </a:p>
          <a:p>
            <a:r>
              <a:rPr lang="cs-CZ" dirty="0">
                <a:solidFill>
                  <a:schemeClr val="tx1"/>
                </a:solidFill>
              </a:rPr>
              <a:t>Dovoz knih do Domova pro seniory v Humpolci – J. Příhodová pravidelně od r. 2016</a:t>
            </a:r>
          </a:p>
          <a:p>
            <a:r>
              <a:rPr lang="cs-CZ" dirty="0">
                <a:solidFill>
                  <a:schemeClr val="tx1"/>
                </a:solidFill>
              </a:rPr>
              <a:t>Příležitostné akce pro seniory – 2016 koncert, 2017 divadlo (Mrazík), předčítání</a:t>
            </a:r>
          </a:p>
          <a:p>
            <a:r>
              <a:rPr lang="cs-CZ" dirty="0">
                <a:solidFill>
                  <a:schemeClr val="tx1"/>
                </a:solidFill>
              </a:rPr>
              <a:t>Dětský domov v Humpolci – pomoc žákům ohroženým neúspěchem</a:t>
            </a:r>
          </a:p>
          <a:p>
            <a:pPr lvl="0">
              <a:buClr>
                <a:prstClr val="white"/>
              </a:buClr>
            </a:pPr>
            <a:r>
              <a:rPr lang="cs-CZ" dirty="0">
                <a:solidFill>
                  <a:schemeClr val="tx1"/>
                </a:solidFill>
              </a:rPr>
              <a:t> Charitativní sbírky – Světluška, Den proti rakovině od r. 2010, Život dětem (Srdíčkový den)</a:t>
            </a:r>
            <a:endParaRPr lang="en-US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88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MOKKA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>
                <a:solidFill>
                  <a:srgbClr val="FF0000"/>
                </a:solidFill>
              </a:rPr>
              <a:t>MO</a:t>
            </a:r>
            <a:r>
              <a:rPr lang="cs-CZ" sz="6000" dirty="0"/>
              <a:t>JE </a:t>
            </a:r>
            <a:r>
              <a:rPr lang="cs-CZ" sz="6000" dirty="0">
                <a:solidFill>
                  <a:srgbClr val="FF0000"/>
                </a:solidFill>
              </a:rPr>
              <a:t>K</a:t>
            </a:r>
            <a:r>
              <a:rPr lang="cs-CZ" sz="6000" dirty="0"/>
              <a:t>ARIÉROVÁ </a:t>
            </a:r>
            <a:r>
              <a:rPr lang="cs-CZ" sz="6000" dirty="0">
                <a:solidFill>
                  <a:srgbClr val="FF0000"/>
                </a:solidFill>
              </a:rPr>
              <a:t>KA</a:t>
            </a:r>
            <a:r>
              <a:rPr lang="cs-CZ" sz="6000" dirty="0"/>
              <a:t>LKULAČKA</a:t>
            </a:r>
          </a:p>
        </p:txBody>
      </p:sp>
      <p:pic>
        <p:nvPicPr>
          <p:cNvPr id="4" name="Obrázek 3" descr="Oběste ho, probodněte ho...SuckUK | designinwhite - blog o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2"/>
          <a:stretch/>
        </p:blipFill>
        <p:spPr>
          <a:xfrm>
            <a:off x="7988684" y="439951"/>
            <a:ext cx="2963166" cy="34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2405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</TotalTime>
  <Words>205</Words>
  <Application>Microsoft Office PowerPoint</Application>
  <PresentationFormat>Širokoúhlá obrazovka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Calibri</vt:lpstr>
      <vt:lpstr>Cambria</vt:lpstr>
      <vt:lpstr>Wingdings 3</vt:lpstr>
      <vt:lpstr>Řez</vt:lpstr>
      <vt:lpstr>Koncert pod okny</vt:lpstr>
      <vt:lpstr>Koncert pod okny</vt:lpstr>
      <vt:lpstr>Příprava</vt:lpstr>
      <vt:lpstr>První vystoupení</vt:lpstr>
      <vt:lpstr>Rozjíždíme se a dojíždíme za seniory</vt:lpstr>
      <vt:lpstr>Odměna je sladká…</vt:lpstr>
      <vt:lpstr>O škole</vt:lpstr>
      <vt:lpstr>Dobrovolnictví na naší škole</vt:lpstr>
      <vt:lpstr>Projekt MOKKA 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Koncert pod okny</dc:title>
  <dc:creator>Jaromíra Příhodová</dc:creator>
  <cp:lastModifiedBy>Hana Havelková</cp:lastModifiedBy>
  <cp:revision>13</cp:revision>
  <dcterms:created xsi:type="dcterms:W3CDTF">2021-09-17T12:08:44Z</dcterms:created>
  <dcterms:modified xsi:type="dcterms:W3CDTF">2021-10-15T07:17:38Z</dcterms:modified>
</cp:coreProperties>
</file>