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4" r:id="rId4"/>
  </p:sldMasterIdLst>
  <p:sldIdLst>
    <p:sldId id="256" r:id="rId5"/>
    <p:sldId id="257" r:id="rId6"/>
    <p:sldId id="259" r:id="rId7"/>
    <p:sldId id="258" r:id="rId8"/>
    <p:sldId id="267" r:id="rId9"/>
    <p:sldId id="265" r:id="rId10"/>
    <p:sldId id="261" r:id="rId11"/>
    <p:sldId id="262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1A0A4C-DE26-2E60-6B86-99E5C7EE853B}" v="9" dt="2021-11-01T09:47:49.275"/>
    <p1510:client id="{5F67ABC0-EF6A-41CE-E3F2-7DA7BFB105B9}" v="8" dt="2021-11-01T10:21:52.960"/>
    <p1510:client id="{696E943E-70CB-8F84-D6C0-F37409D97B89}" v="420" dt="2021-11-01T09:43:18.851"/>
    <p1510:client id="{C0696F72-B4BB-39AD-87B5-85669C07FDE0}" v="5" dt="2021-11-01T11:37:34.218"/>
    <p1510:client id="{D1B5E818-40FE-556D-F2D6-E4EFE9B4619D}" v="1" dt="2021-11-01T11:44:21.258"/>
    <p1510:client id="{D89BB2EB-346D-9741-A448-BC6D1EC1867C}" v="11" dt="2021-11-01T10:30:29.346"/>
    <p1510:client id="{E950F89E-F60B-4DC3-8F52-60A7EF23296C}" v="154" vWet="158" dt="2021-11-01T10:21:26.2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10" Type="http://schemas.openxmlformats.org/officeDocument/2006/relationships/image" Target="../media/image17.svg"/><Relationship Id="rId4" Type="http://schemas.openxmlformats.org/officeDocument/2006/relationships/image" Target="../media/image11.svg"/><Relationship Id="rId9" Type="http://schemas.openxmlformats.org/officeDocument/2006/relationships/image" Target="../media/image1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sv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Relationship Id="rId14" Type="http://schemas.openxmlformats.org/officeDocument/2006/relationships/image" Target="../media/image3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8BDB04E-D406-40E8-93F0-59D0D6E65C68}" type="doc">
      <dgm:prSet loTypeId="urn:microsoft.com/office/officeart/2018/2/layout/IconVerticalSolidList" loCatId="icon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4264646-4338-465B-AEFE-FB7623B175E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zřízeno z projektu: </a:t>
          </a:r>
          <a:r>
            <a:rPr lang="cs-CZ" b="1" dirty="0"/>
            <a:t>Přímá pomoc a podpora školám ve Žďáře nad Sázavou </a:t>
          </a:r>
        </a:p>
        <a:p>
          <a:pPr>
            <a:lnSpc>
              <a:spcPct val="100000"/>
            </a:lnSpc>
          </a:pPr>
          <a:r>
            <a:rPr lang="cs-CZ" dirty="0"/>
            <a:t>registrační číslo: CZ.02.3.61/0.0/0.0/19_075/0016414</a:t>
          </a:r>
          <a:endParaRPr lang="en-US" dirty="0"/>
        </a:p>
      </dgm:t>
    </dgm:pt>
    <dgm:pt modelId="{94DAD246-1BF7-4DD1-8F40-85AF5FD00D1B}" type="parTrans" cxnId="{6087BE4F-247A-4E53-9DE3-862EC7B8A9AD}">
      <dgm:prSet/>
      <dgm:spPr/>
      <dgm:t>
        <a:bodyPr/>
        <a:lstStyle/>
        <a:p>
          <a:endParaRPr lang="en-US"/>
        </a:p>
      </dgm:t>
    </dgm:pt>
    <dgm:pt modelId="{DD96A345-47E0-4861-B6D4-BBA1AB23DA33}" type="sibTrans" cxnId="{6087BE4F-247A-4E53-9DE3-862EC7B8A9AD}">
      <dgm:prSet/>
      <dgm:spPr/>
      <dgm:t>
        <a:bodyPr/>
        <a:lstStyle/>
        <a:p>
          <a:endParaRPr lang="en-US"/>
        </a:p>
      </dgm:t>
    </dgm:pt>
    <dgm:pt modelId="{06E198CE-41D7-4633-8661-C34C53C4919E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činnost: konzultace a poradenství pedagogům a rodičům, náslechy ve třídách, doprovody, Workshopy a vzdělávací aktivity; rozvoj dětí z MŠ; prázdninové aktivity</a:t>
          </a:r>
          <a:endParaRPr lang="en-US" dirty="0"/>
        </a:p>
      </dgm:t>
    </dgm:pt>
    <dgm:pt modelId="{FB9DECE6-93D2-42B6-8BF6-EF2D5B0A7BCC}" type="parTrans" cxnId="{33F3D944-D359-4DF5-AD9C-9725C61608DD}">
      <dgm:prSet/>
      <dgm:spPr/>
      <dgm:t>
        <a:bodyPr/>
        <a:lstStyle/>
        <a:p>
          <a:endParaRPr lang="en-US"/>
        </a:p>
      </dgm:t>
    </dgm:pt>
    <dgm:pt modelId="{A5E4CE83-0531-4987-BA49-57593D5D1F2D}" type="sibTrans" cxnId="{33F3D944-D359-4DF5-AD9C-9725C61608DD}">
      <dgm:prSet/>
      <dgm:spPr/>
      <dgm:t>
        <a:bodyPr/>
        <a:lstStyle/>
        <a:p>
          <a:endParaRPr lang="en-US"/>
        </a:p>
      </dgm:t>
    </dgm:pt>
    <dgm:pt modelId="{D058C97D-AFB5-4478-A0E9-4A9A719A364A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Partnerské školy (MŠ </a:t>
          </a:r>
          <a:r>
            <a:rPr lang="cs-CZ" dirty="0">
              <a:latin typeface="Calibri Light" panose="020F0302020204030204"/>
            </a:rPr>
            <a:t>Žďár</a:t>
          </a:r>
          <a:r>
            <a:rPr lang="cs-CZ" dirty="0"/>
            <a:t> n. S</a:t>
          </a:r>
          <a:r>
            <a:rPr lang="cs-CZ" dirty="0">
              <a:latin typeface="Calibri Light" panose="020F0302020204030204"/>
            </a:rPr>
            <a:t>.,</a:t>
          </a:r>
          <a:r>
            <a:rPr lang="cs-CZ" dirty="0"/>
            <a:t> ZŠ, SŠ…)</a:t>
          </a:r>
        </a:p>
      </dgm:t>
    </dgm:pt>
    <dgm:pt modelId="{C465FAB6-2F8F-47A6-8BBF-F478E8FCDEBA}" type="parTrans" cxnId="{7B6DA6FB-A7A0-4940-BECE-89C8A019DC49}">
      <dgm:prSet/>
      <dgm:spPr/>
      <dgm:t>
        <a:bodyPr/>
        <a:lstStyle/>
        <a:p>
          <a:endParaRPr lang="cs-CZ"/>
        </a:p>
      </dgm:t>
    </dgm:pt>
    <dgm:pt modelId="{3DD0D96C-2FE4-403C-90D7-6598B30A004A}" type="sibTrans" cxnId="{7B6DA6FB-A7A0-4940-BECE-89C8A019DC49}">
      <dgm:prSet/>
      <dgm:spPr/>
      <dgm:t>
        <a:bodyPr/>
        <a:lstStyle/>
        <a:p>
          <a:endParaRPr lang="cs-CZ"/>
        </a:p>
      </dgm:t>
    </dgm:pt>
    <dgm:pt modelId="{1FB8C386-6142-4B8A-8658-A6DC722860B3}">
      <dgm:prSet phldr="0"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Síť podpory a spolupráce (jednotlivé subjekty v rámci města: MAP, koordinátor MPI, Tým pro mládež, OSPOD, městská policie, NZDM, terénní sociální služby, AD, rodinné centrum, CPP, PPP, Kraj Vysočina: inkluze Jihlava, </a:t>
          </a:r>
          <a:r>
            <a:rPr lang="cs-CZ" dirty="0" err="1"/>
            <a:t>Fpoint</a:t>
          </a:r>
          <a:r>
            <a:rPr lang="cs-CZ" dirty="0"/>
            <a:t>, primární prevence, online sborovna</a:t>
          </a:r>
        </a:p>
      </dgm:t>
    </dgm:pt>
    <dgm:pt modelId="{1E635200-2EA9-43A3-8797-822A5DD96DBD}" type="parTrans" cxnId="{E0E70DE5-A66B-46F7-98EE-8AC37E552244}">
      <dgm:prSet/>
      <dgm:spPr/>
      <dgm:t>
        <a:bodyPr/>
        <a:lstStyle/>
        <a:p>
          <a:endParaRPr lang="cs-CZ"/>
        </a:p>
      </dgm:t>
    </dgm:pt>
    <dgm:pt modelId="{E9E31920-6D02-4DCC-B317-2951B8F08683}" type="sibTrans" cxnId="{E0E70DE5-A66B-46F7-98EE-8AC37E552244}">
      <dgm:prSet/>
      <dgm:spPr/>
      <dgm:t>
        <a:bodyPr/>
        <a:lstStyle/>
        <a:p>
          <a:endParaRPr lang="cs-CZ"/>
        </a:p>
      </dgm:t>
    </dgm:pt>
    <dgm:pt modelId="{A4F83F7A-BC3D-4E73-8B8B-B7E4AF69E94D}">
      <dgm:prSet phldr="0"/>
      <dgm:spPr/>
      <dgm:t>
        <a:bodyPr/>
        <a:lstStyle/>
        <a:p>
          <a:pPr rtl="0">
            <a:lnSpc>
              <a:spcPct val="100000"/>
            </a:lnSpc>
          </a:pPr>
          <a:r>
            <a:rPr lang="cs-CZ" dirty="0"/>
            <a:t>Kancelář /Poradenská místnost; pravidelná přítomnost na školách; v terénu</a:t>
          </a:r>
          <a:r>
            <a:rPr lang="cs-CZ" dirty="0">
              <a:latin typeface="Calibri Light" panose="020F0302020204030204"/>
            </a:rPr>
            <a:t> </a:t>
          </a:r>
          <a:endParaRPr lang="cs-CZ" dirty="0"/>
        </a:p>
      </dgm:t>
    </dgm:pt>
    <dgm:pt modelId="{AAB6E105-0BF3-4B85-95B6-829E9F5C2636}" type="parTrans" cxnId="{EF383BE8-40B9-41C6-9A33-1DB0ACF1EF60}">
      <dgm:prSet/>
      <dgm:spPr/>
      <dgm:t>
        <a:bodyPr/>
        <a:lstStyle/>
        <a:p>
          <a:endParaRPr lang="cs-CZ"/>
        </a:p>
      </dgm:t>
    </dgm:pt>
    <dgm:pt modelId="{CE8CA5D4-BA25-4B36-B6DD-160276DCC0B1}" type="sibTrans" cxnId="{EF383BE8-40B9-41C6-9A33-1DB0ACF1EF60}">
      <dgm:prSet/>
      <dgm:spPr/>
      <dgm:t>
        <a:bodyPr/>
        <a:lstStyle/>
        <a:p>
          <a:endParaRPr lang="cs-CZ"/>
        </a:p>
      </dgm:t>
    </dgm:pt>
    <dgm:pt modelId="{370A8926-C6C4-402B-A2B5-863BDE6AE554}" type="pres">
      <dgm:prSet presAssocID="{88BDB04E-D406-40E8-93F0-59D0D6E65C68}" presName="root" presStyleCnt="0">
        <dgm:presLayoutVars>
          <dgm:dir/>
          <dgm:resizeHandles val="exact"/>
        </dgm:presLayoutVars>
      </dgm:prSet>
      <dgm:spPr/>
    </dgm:pt>
    <dgm:pt modelId="{46D8582F-763F-4E30-A771-B9A4ACF040C6}" type="pres">
      <dgm:prSet presAssocID="{04264646-4338-465B-AEFE-FB7623B175ED}" presName="compNode" presStyleCnt="0"/>
      <dgm:spPr/>
    </dgm:pt>
    <dgm:pt modelId="{BCB1359F-7B75-4328-B086-4F6C496D0FFF}" type="pres">
      <dgm:prSet presAssocID="{04264646-4338-465B-AEFE-FB7623B175ED}" presName="bgRect" presStyleLbl="bgShp" presStyleIdx="0" presStyleCnt="5"/>
      <dgm:spPr/>
    </dgm:pt>
    <dgm:pt modelId="{812421B6-E4FB-4562-9D82-89FD69D8803C}" type="pres">
      <dgm:prSet presAssocID="{04264646-4338-465B-AEFE-FB7623B175ED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iplom stočený do role se souvislou výplní"/>
        </a:ext>
      </dgm:extLst>
    </dgm:pt>
    <dgm:pt modelId="{C232BFA1-B175-4747-BA08-3902DA1EBB8F}" type="pres">
      <dgm:prSet presAssocID="{04264646-4338-465B-AEFE-FB7623B175ED}" presName="spaceRect" presStyleCnt="0"/>
      <dgm:spPr/>
    </dgm:pt>
    <dgm:pt modelId="{7C321AB0-0A06-4E5D-BDF2-A6531F8A786F}" type="pres">
      <dgm:prSet presAssocID="{04264646-4338-465B-AEFE-FB7623B175ED}" presName="parTx" presStyleLbl="revTx" presStyleIdx="0" presStyleCnt="5">
        <dgm:presLayoutVars>
          <dgm:chMax val="0"/>
          <dgm:chPref val="0"/>
        </dgm:presLayoutVars>
      </dgm:prSet>
      <dgm:spPr/>
    </dgm:pt>
    <dgm:pt modelId="{B0E11D68-5FEE-47A9-B043-BFA1AB08414F}" type="pres">
      <dgm:prSet presAssocID="{DD96A345-47E0-4861-B6D4-BBA1AB23DA33}" presName="sibTrans" presStyleCnt="0"/>
      <dgm:spPr/>
    </dgm:pt>
    <dgm:pt modelId="{7326F8CB-8EB8-42AA-95EB-0198E7AB8B25}" type="pres">
      <dgm:prSet presAssocID="{06E198CE-41D7-4633-8661-C34C53C4919E}" presName="compNode" presStyleCnt="0"/>
      <dgm:spPr/>
    </dgm:pt>
    <dgm:pt modelId="{5F541C80-3A8F-4D35-BF29-132BCF80D593}" type="pres">
      <dgm:prSet presAssocID="{06E198CE-41D7-4633-8661-C34C53C4919E}" presName="bgRect" presStyleLbl="bgShp" presStyleIdx="1" presStyleCnt="5"/>
      <dgm:spPr/>
    </dgm:pt>
    <dgm:pt modelId="{5D173301-EB85-4F4F-9580-D5ADFC5CBF23}" type="pres">
      <dgm:prSet presAssocID="{06E198CE-41D7-4633-8661-C34C53C4919E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nseil d’administration se souvislou výplní"/>
        </a:ext>
      </dgm:extLst>
    </dgm:pt>
    <dgm:pt modelId="{F79EFB0C-FBA6-43FA-B326-5BF8447B349B}" type="pres">
      <dgm:prSet presAssocID="{06E198CE-41D7-4633-8661-C34C53C4919E}" presName="spaceRect" presStyleCnt="0"/>
      <dgm:spPr/>
    </dgm:pt>
    <dgm:pt modelId="{52142474-8740-42D0-BDA3-1342EDDCA47B}" type="pres">
      <dgm:prSet presAssocID="{06E198CE-41D7-4633-8661-C34C53C4919E}" presName="parTx" presStyleLbl="revTx" presStyleIdx="1" presStyleCnt="5">
        <dgm:presLayoutVars>
          <dgm:chMax val="0"/>
          <dgm:chPref val="0"/>
        </dgm:presLayoutVars>
      </dgm:prSet>
      <dgm:spPr/>
    </dgm:pt>
    <dgm:pt modelId="{DD22A036-655C-464A-89C1-38BA77CC2816}" type="pres">
      <dgm:prSet presAssocID="{A5E4CE83-0531-4987-BA49-57593D5D1F2D}" presName="sibTrans" presStyleCnt="0"/>
      <dgm:spPr/>
    </dgm:pt>
    <dgm:pt modelId="{9B327BA9-7EC0-456F-86AD-4D794CA917D7}" type="pres">
      <dgm:prSet presAssocID="{D058C97D-AFB5-4478-A0E9-4A9A719A364A}" presName="compNode" presStyleCnt="0"/>
      <dgm:spPr/>
    </dgm:pt>
    <dgm:pt modelId="{843C2317-908B-4FEF-A874-1650C5A14F55}" type="pres">
      <dgm:prSet presAssocID="{D058C97D-AFB5-4478-A0E9-4A9A719A364A}" presName="bgRect" presStyleLbl="bgShp" presStyleIdx="2" presStyleCnt="5"/>
      <dgm:spPr/>
    </dgm:pt>
    <dgm:pt modelId="{75C30DBD-E216-44A8-A911-433B239A68C7}" type="pres">
      <dgm:prSet presAssocID="{D058C97D-AFB5-4478-A0E9-4A9A719A364A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řída se souvislou výplní"/>
        </a:ext>
      </dgm:extLst>
    </dgm:pt>
    <dgm:pt modelId="{0131331C-0127-41AB-884F-C9D62DA46255}" type="pres">
      <dgm:prSet presAssocID="{D058C97D-AFB5-4478-A0E9-4A9A719A364A}" presName="spaceRect" presStyleCnt="0"/>
      <dgm:spPr/>
    </dgm:pt>
    <dgm:pt modelId="{696B082A-A263-44FA-A1C2-12DFEE698753}" type="pres">
      <dgm:prSet presAssocID="{D058C97D-AFB5-4478-A0E9-4A9A719A364A}" presName="parTx" presStyleLbl="revTx" presStyleIdx="2" presStyleCnt="5">
        <dgm:presLayoutVars>
          <dgm:chMax val="0"/>
          <dgm:chPref val="0"/>
        </dgm:presLayoutVars>
      </dgm:prSet>
      <dgm:spPr/>
    </dgm:pt>
    <dgm:pt modelId="{C36DD37B-AC80-4B65-9B47-9691BC6F6F43}" type="pres">
      <dgm:prSet presAssocID="{3DD0D96C-2FE4-403C-90D7-6598B30A004A}" presName="sibTrans" presStyleCnt="0"/>
      <dgm:spPr/>
    </dgm:pt>
    <dgm:pt modelId="{6CA49581-C40D-4DEA-A607-411987863DE9}" type="pres">
      <dgm:prSet presAssocID="{1FB8C386-6142-4B8A-8658-A6DC722860B3}" presName="compNode" presStyleCnt="0"/>
      <dgm:spPr/>
    </dgm:pt>
    <dgm:pt modelId="{EEDAB673-16BB-46E0-A133-A045CAE4EC9F}" type="pres">
      <dgm:prSet presAssocID="{1FB8C386-6142-4B8A-8658-A6DC722860B3}" presName="bgRect" presStyleLbl="bgShp" presStyleIdx="3" presStyleCnt="5"/>
      <dgm:spPr/>
    </dgm:pt>
    <dgm:pt modelId="{53040EDA-8E19-4455-A30C-E12374FDD2C9}" type="pres">
      <dgm:prSet presAssocID="{1FB8C386-6142-4B8A-8658-A6DC722860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řipojení se souvislou výplní"/>
        </a:ext>
      </dgm:extLst>
    </dgm:pt>
    <dgm:pt modelId="{6A39F75D-B25D-4F8D-A5C5-475C212BC2EC}" type="pres">
      <dgm:prSet presAssocID="{1FB8C386-6142-4B8A-8658-A6DC722860B3}" presName="spaceRect" presStyleCnt="0"/>
      <dgm:spPr/>
    </dgm:pt>
    <dgm:pt modelId="{1580E11B-F8CF-4A47-A9CF-40EF0E05DACF}" type="pres">
      <dgm:prSet presAssocID="{1FB8C386-6142-4B8A-8658-A6DC722860B3}" presName="parTx" presStyleLbl="revTx" presStyleIdx="3" presStyleCnt="5">
        <dgm:presLayoutVars>
          <dgm:chMax val="0"/>
          <dgm:chPref val="0"/>
        </dgm:presLayoutVars>
      </dgm:prSet>
      <dgm:spPr/>
    </dgm:pt>
    <dgm:pt modelId="{AB11C7DD-A2AC-438E-B009-2A30A0E6DA1C}" type="pres">
      <dgm:prSet presAssocID="{E9E31920-6D02-4DCC-B317-2951B8F08683}" presName="sibTrans" presStyleCnt="0"/>
      <dgm:spPr/>
    </dgm:pt>
    <dgm:pt modelId="{3F3AACD0-2D1E-4525-B11D-A40DFA3CFA04}" type="pres">
      <dgm:prSet presAssocID="{A4F83F7A-BC3D-4E73-8B8B-B7E4AF69E94D}" presName="compNode" presStyleCnt="0"/>
      <dgm:spPr/>
    </dgm:pt>
    <dgm:pt modelId="{2BEE3B1E-ED35-4B17-91CA-BC3E150FF5AA}" type="pres">
      <dgm:prSet presAssocID="{A4F83F7A-BC3D-4E73-8B8B-B7E4AF69E94D}" presName="bgRect" presStyleLbl="bgShp" presStyleIdx="4" presStyleCnt="5"/>
      <dgm:spPr/>
    </dgm:pt>
    <dgm:pt modelId="{DA5D27F7-4578-492F-94D4-769AC2DAB148}" type="pres">
      <dgm:prSet presAssocID="{A4F83F7A-BC3D-4E73-8B8B-B7E4AF69E94D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ráce z domova se souvislou výplní"/>
        </a:ext>
      </dgm:extLst>
    </dgm:pt>
    <dgm:pt modelId="{912DC92F-799E-4DFF-B7D2-FB41CCDD4DBA}" type="pres">
      <dgm:prSet presAssocID="{A4F83F7A-BC3D-4E73-8B8B-B7E4AF69E94D}" presName="spaceRect" presStyleCnt="0"/>
      <dgm:spPr/>
    </dgm:pt>
    <dgm:pt modelId="{B10C65B4-E107-435B-ADCD-A917CE2719FD}" type="pres">
      <dgm:prSet presAssocID="{A4F83F7A-BC3D-4E73-8B8B-B7E4AF69E94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083B215-7478-42F2-8734-F6469459E65D}" type="presOf" srcId="{D058C97D-AFB5-4478-A0E9-4A9A719A364A}" destId="{696B082A-A263-44FA-A1C2-12DFEE698753}" srcOrd="0" destOrd="0" presId="urn:microsoft.com/office/officeart/2018/2/layout/IconVerticalSolidList"/>
    <dgm:cxn modelId="{33F3D944-D359-4DF5-AD9C-9725C61608DD}" srcId="{88BDB04E-D406-40E8-93F0-59D0D6E65C68}" destId="{06E198CE-41D7-4633-8661-C34C53C4919E}" srcOrd="1" destOrd="0" parTransId="{FB9DECE6-93D2-42B6-8BF6-EF2D5B0A7BCC}" sibTransId="{A5E4CE83-0531-4987-BA49-57593D5D1F2D}"/>
    <dgm:cxn modelId="{3E3E2965-5547-45C9-BB4A-3D8D901423C7}" type="presOf" srcId="{04264646-4338-465B-AEFE-FB7623B175ED}" destId="{7C321AB0-0A06-4E5D-BDF2-A6531F8A786F}" srcOrd="0" destOrd="0" presId="urn:microsoft.com/office/officeart/2018/2/layout/IconVerticalSolidList"/>
    <dgm:cxn modelId="{6087BE4F-247A-4E53-9DE3-862EC7B8A9AD}" srcId="{88BDB04E-D406-40E8-93F0-59D0D6E65C68}" destId="{04264646-4338-465B-AEFE-FB7623B175ED}" srcOrd="0" destOrd="0" parTransId="{94DAD246-1BF7-4DD1-8F40-85AF5FD00D1B}" sibTransId="{DD96A345-47E0-4861-B6D4-BBA1AB23DA33}"/>
    <dgm:cxn modelId="{00208655-736F-47BB-BD29-FF56A1E66BA7}" type="presOf" srcId="{A4F83F7A-BC3D-4E73-8B8B-B7E4AF69E94D}" destId="{B10C65B4-E107-435B-ADCD-A917CE2719FD}" srcOrd="0" destOrd="0" presId="urn:microsoft.com/office/officeart/2018/2/layout/IconVerticalSolidList"/>
    <dgm:cxn modelId="{0018078E-6335-44FC-8C49-4823B30FAD8B}" type="presOf" srcId="{1FB8C386-6142-4B8A-8658-A6DC722860B3}" destId="{1580E11B-F8CF-4A47-A9CF-40EF0E05DACF}" srcOrd="0" destOrd="0" presId="urn:microsoft.com/office/officeart/2018/2/layout/IconVerticalSolidList"/>
    <dgm:cxn modelId="{48876694-1F17-432E-B295-DFEF7A90625E}" type="presOf" srcId="{88BDB04E-D406-40E8-93F0-59D0D6E65C68}" destId="{370A8926-C6C4-402B-A2B5-863BDE6AE554}" srcOrd="0" destOrd="0" presId="urn:microsoft.com/office/officeart/2018/2/layout/IconVerticalSolidList"/>
    <dgm:cxn modelId="{E0E70DE5-A66B-46F7-98EE-8AC37E552244}" srcId="{88BDB04E-D406-40E8-93F0-59D0D6E65C68}" destId="{1FB8C386-6142-4B8A-8658-A6DC722860B3}" srcOrd="3" destOrd="0" parTransId="{1E635200-2EA9-43A3-8797-822A5DD96DBD}" sibTransId="{E9E31920-6D02-4DCC-B317-2951B8F08683}"/>
    <dgm:cxn modelId="{EF383BE8-40B9-41C6-9A33-1DB0ACF1EF60}" srcId="{88BDB04E-D406-40E8-93F0-59D0D6E65C68}" destId="{A4F83F7A-BC3D-4E73-8B8B-B7E4AF69E94D}" srcOrd="4" destOrd="0" parTransId="{AAB6E105-0BF3-4B85-95B6-829E9F5C2636}" sibTransId="{CE8CA5D4-BA25-4B36-B6DD-160276DCC0B1}"/>
    <dgm:cxn modelId="{E6D7E8ED-952E-47DB-B647-6E15926939E5}" type="presOf" srcId="{06E198CE-41D7-4633-8661-C34C53C4919E}" destId="{52142474-8740-42D0-BDA3-1342EDDCA47B}" srcOrd="0" destOrd="0" presId="urn:microsoft.com/office/officeart/2018/2/layout/IconVerticalSolidList"/>
    <dgm:cxn modelId="{7B6DA6FB-A7A0-4940-BECE-89C8A019DC49}" srcId="{88BDB04E-D406-40E8-93F0-59D0D6E65C68}" destId="{D058C97D-AFB5-4478-A0E9-4A9A719A364A}" srcOrd="2" destOrd="0" parTransId="{C465FAB6-2F8F-47A6-8BBF-F478E8FCDEBA}" sibTransId="{3DD0D96C-2FE4-403C-90D7-6598B30A004A}"/>
    <dgm:cxn modelId="{6379D851-8D0E-46C9-BF1C-2612070247AB}" type="presParOf" srcId="{370A8926-C6C4-402B-A2B5-863BDE6AE554}" destId="{46D8582F-763F-4E30-A771-B9A4ACF040C6}" srcOrd="0" destOrd="0" presId="urn:microsoft.com/office/officeart/2018/2/layout/IconVerticalSolidList"/>
    <dgm:cxn modelId="{CE69F933-F33C-4FC5-BE0B-A14CD482B7D8}" type="presParOf" srcId="{46D8582F-763F-4E30-A771-B9A4ACF040C6}" destId="{BCB1359F-7B75-4328-B086-4F6C496D0FFF}" srcOrd="0" destOrd="0" presId="urn:microsoft.com/office/officeart/2018/2/layout/IconVerticalSolidList"/>
    <dgm:cxn modelId="{D0AC4090-8C66-4882-B21D-5C1D37712EFD}" type="presParOf" srcId="{46D8582F-763F-4E30-A771-B9A4ACF040C6}" destId="{812421B6-E4FB-4562-9D82-89FD69D8803C}" srcOrd="1" destOrd="0" presId="urn:microsoft.com/office/officeart/2018/2/layout/IconVerticalSolidList"/>
    <dgm:cxn modelId="{E37EECE2-DFCC-4FAF-BA2D-10027EA3AA68}" type="presParOf" srcId="{46D8582F-763F-4E30-A771-B9A4ACF040C6}" destId="{C232BFA1-B175-4747-BA08-3902DA1EBB8F}" srcOrd="2" destOrd="0" presId="urn:microsoft.com/office/officeart/2018/2/layout/IconVerticalSolidList"/>
    <dgm:cxn modelId="{58012A4E-7293-4180-9ADF-D7A20FAFA968}" type="presParOf" srcId="{46D8582F-763F-4E30-A771-B9A4ACF040C6}" destId="{7C321AB0-0A06-4E5D-BDF2-A6531F8A786F}" srcOrd="3" destOrd="0" presId="urn:microsoft.com/office/officeart/2018/2/layout/IconVerticalSolidList"/>
    <dgm:cxn modelId="{8EF9BA56-9C4A-47C7-8295-FB49ACD04911}" type="presParOf" srcId="{370A8926-C6C4-402B-A2B5-863BDE6AE554}" destId="{B0E11D68-5FEE-47A9-B043-BFA1AB08414F}" srcOrd="1" destOrd="0" presId="urn:microsoft.com/office/officeart/2018/2/layout/IconVerticalSolidList"/>
    <dgm:cxn modelId="{F43DF4E2-34A6-49C5-A453-84948355FB60}" type="presParOf" srcId="{370A8926-C6C4-402B-A2B5-863BDE6AE554}" destId="{7326F8CB-8EB8-42AA-95EB-0198E7AB8B25}" srcOrd="2" destOrd="0" presId="urn:microsoft.com/office/officeart/2018/2/layout/IconVerticalSolidList"/>
    <dgm:cxn modelId="{49276E57-C68A-4E93-A385-E731C85509C2}" type="presParOf" srcId="{7326F8CB-8EB8-42AA-95EB-0198E7AB8B25}" destId="{5F541C80-3A8F-4D35-BF29-132BCF80D593}" srcOrd="0" destOrd="0" presId="urn:microsoft.com/office/officeart/2018/2/layout/IconVerticalSolidList"/>
    <dgm:cxn modelId="{4C096FDC-9F6B-4AA4-8440-B0F341B6E191}" type="presParOf" srcId="{7326F8CB-8EB8-42AA-95EB-0198E7AB8B25}" destId="{5D173301-EB85-4F4F-9580-D5ADFC5CBF23}" srcOrd="1" destOrd="0" presId="urn:microsoft.com/office/officeart/2018/2/layout/IconVerticalSolidList"/>
    <dgm:cxn modelId="{52535B8E-B784-4248-9EAD-ED586B377C13}" type="presParOf" srcId="{7326F8CB-8EB8-42AA-95EB-0198E7AB8B25}" destId="{F79EFB0C-FBA6-43FA-B326-5BF8447B349B}" srcOrd="2" destOrd="0" presId="urn:microsoft.com/office/officeart/2018/2/layout/IconVerticalSolidList"/>
    <dgm:cxn modelId="{F3AD54D8-81CF-4940-A547-AC60DAE0D851}" type="presParOf" srcId="{7326F8CB-8EB8-42AA-95EB-0198E7AB8B25}" destId="{52142474-8740-42D0-BDA3-1342EDDCA47B}" srcOrd="3" destOrd="0" presId="urn:microsoft.com/office/officeart/2018/2/layout/IconVerticalSolidList"/>
    <dgm:cxn modelId="{2772981B-ED0B-4500-B2FE-CA3BD9C1BC3C}" type="presParOf" srcId="{370A8926-C6C4-402B-A2B5-863BDE6AE554}" destId="{DD22A036-655C-464A-89C1-38BA77CC2816}" srcOrd="3" destOrd="0" presId="urn:microsoft.com/office/officeart/2018/2/layout/IconVerticalSolidList"/>
    <dgm:cxn modelId="{8E78BECF-D58E-41E7-A811-FE0AFD38B9D5}" type="presParOf" srcId="{370A8926-C6C4-402B-A2B5-863BDE6AE554}" destId="{9B327BA9-7EC0-456F-86AD-4D794CA917D7}" srcOrd="4" destOrd="0" presId="urn:microsoft.com/office/officeart/2018/2/layout/IconVerticalSolidList"/>
    <dgm:cxn modelId="{4D66CCF1-D28C-42B9-B12A-A4A7ACA880AA}" type="presParOf" srcId="{9B327BA9-7EC0-456F-86AD-4D794CA917D7}" destId="{843C2317-908B-4FEF-A874-1650C5A14F55}" srcOrd="0" destOrd="0" presId="urn:microsoft.com/office/officeart/2018/2/layout/IconVerticalSolidList"/>
    <dgm:cxn modelId="{2859E12B-8E84-4EE1-8E84-8CA950DDF3B9}" type="presParOf" srcId="{9B327BA9-7EC0-456F-86AD-4D794CA917D7}" destId="{75C30DBD-E216-44A8-A911-433B239A68C7}" srcOrd="1" destOrd="0" presId="urn:microsoft.com/office/officeart/2018/2/layout/IconVerticalSolidList"/>
    <dgm:cxn modelId="{357B7DB9-FDF0-435C-B9AD-20B526C743AF}" type="presParOf" srcId="{9B327BA9-7EC0-456F-86AD-4D794CA917D7}" destId="{0131331C-0127-41AB-884F-C9D62DA46255}" srcOrd="2" destOrd="0" presId="urn:microsoft.com/office/officeart/2018/2/layout/IconVerticalSolidList"/>
    <dgm:cxn modelId="{E5E5C8D0-83B5-4879-BB29-0587212ED72E}" type="presParOf" srcId="{9B327BA9-7EC0-456F-86AD-4D794CA917D7}" destId="{696B082A-A263-44FA-A1C2-12DFEE698753}" srcOrd="3" destOrd="0" presId="urn:microsoft.com/office/officeart/2018/2/layout/IconVerticalSolidList"/>
    <dgm:cxn modelId="{2F7B60F4-7934-4310-B9DB-1DDABBF3D124}" type="presParOf" srcId="{370A8926-C6C4-402B-A2B5-863BDE6AE554}" destId="{C36DD37B-AC80-4B65-9B47-9691BC6F6F43}" srcOrd="5" destOrd="0" presId="urn:microsoft.com/office/officeart/2018/2/layout/IconVerticalSolidList"/>
    <dgm:cxn modelId="{A01DE24E-75FD-4C23-9B1B-B8B49AC863EF}" type="presParOf" srcId="{370A8926-C6C4-402B-A2B5-863BDE6AE554}" destId="{6CA49581-C40D-4DEA-A607-411987863DE9}" srcOrd="6" destOrd="0" presId="urn:microsoft.com/office/officeart/2018/2/layout/IconVerticalSolidList"/>
    <dgm:cxn modelId="{C7FDE1B3-D753-4907-BA6F-E86B900F29CB}" type="presParOf" srcId="{6CA49581-C40D-4DEA-A607-411987863DE9}" destId="{EEDAB673-16BB-46E0-A133-A045CAE4EC9F}" srcOrd="0" destOrd="0" presId="urn:microsoft.com/office/officeart/2018/2/layout/IconVerticalSolidList"/>
    <dgm:cxn modelId="{59322608-2FB2-4FBA-ABC3-C0F9A882C9A8}" type="presParOf" srcId="{6CA49581-C40D-4DEA-A607-411987863DE9}" destId="{53040EDA-8E19-4455-A30C-E12374FDD2C9}" srcOrd="1" destOrd="0" presId="urn:microsoft.com/office/officeart/2018/2/layout/IconVerticalSolidList"/>
    <dgm:cxn modelId="{E46B1B62-65F3-4543-92F6-136F6B89E576}" type="presParOf" srcId="{6CA49581-C40D-4DEA-A607-411987863DE9}" destId="{6A39F75D-B25D-4F8D-A5C5-475C212BC2EC}" srcOrd="2" destOrd="0" presId="urn:microsoft.com/office/officeart/2018/2/layout/IconVerticalSolidList"/>
    <dgm:cxn modelId="{EED9E53A-F1A0-4432-9A46-DEBC32700AD4}" type="presParOf" srcId="{6CA49581-C40D-4DEA-A607-411987863DE9}" destId="{1580E11B-F8CF-4A47-A9CF-40EF0E05DACF}" srcOrd="3" destOrd="0" presId="urn:microsoft.com/office/officeart/2018/2/layout/IconVerticalSolidList"/>
    <dgm:cxn modelId="{A0C682F6-761F-4659-B27F-9E85493228D1}" type="presParOf" srcId="{370A8926-C6C4-402B-A2B5-863BDE6AE554}" destId="{AB11C7DD-A2AC-438E-B009-2A30A0E6DA1C}" srcOrd="7" destOrd="0" presId="urn:microsoft.com/office/officeart/2018/2/layout/IconVerticalSolidList"/>
    <dgm:cxn modelId="{F6834F94-AF13-48EA-B608-F19B79FD60FF}" type="presParOf" srcId="{370A8926-C6C4-402B-A2B5-863BDE6AE554}" destId="{3F3AACD0-2D1E-4525-B11D-A40DFA3CFA04}" srcOrd="8" destOrd="0" presId="urn:microsoft.com/office/officeart/2018/2/layout/IconVerticalSolidList"/>
    <dgm:cxn modelId="{65CDF91E-75E4-46A0-B99A-14BBAB1A99ED}" type="presParOf" srcId="{3F3AACD0-2D1E-4525-B11D-A40DFA3CFA04}" destId="{2BEE3B1E-ED35-4B17-91CA-BC3E150FF5AA}" srcOrd="0" destOrd="0" presId="urn:microsoft.com/office/officeart/2018/2/layout/IconVerticalSolidList"/>
    <dgm:cxn modelId="{9B12C3AE-A4FE-4801-957A-14379884433C}" type="presParOf" srcId="{3F3AACD0-2D1E-4525-B11D-A40DFA3CFA04}" destId="{DA5D27F7-4578-492F-94D4-769AC2DAB148}" srcOrd="1" destOrd="0" presId="urn:microsoft.com/office/officeart/2018/2/layout/IconVerticalSolidList"/>
    <dgm:cxn modelId="{42C0531B-8FD2-40CE-BBC7-43B5B8219D94}" type="presParOf" srcId="{3F3AACD0-2D1E-4525-B11D-A40DFA3CFA04}" destId="{912DC92F-799E-4DFF-B7D2-FB41CCDD4DBA}" srcOrd="2" destOrd="0" presId="urn:microsoft.com/office/officeart/2018/2/layout/IconVerticalSolidList"/>
    <dgm:cxn modelId="{3F0B0E28-D1AC-4951-B4A6-05432F4F27E0}" type="presParOf" srcId="{3F3AACD0-2D1E-4525-B11D-A40DFA3CFA04}" destId="{B10C65B4-E107-435B-ADCD-A917CE2719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44BC886-BD41-417B-BF3B-0F4ADA0F3B80}" type="doc">
      <dgm:prSet loTypeId="urn:microsoft.com/office/officeart/2018/5/layout/IconCircleLabelList" loCatId="icon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cs-CZ"/>
        </a:p>
      </dgm:t>
    </dgm:pt>
    <dgm:pt modelId="{A353E1EF-D6B4-4AD2-BA14-E2F2650D48ED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  <a:cs typeface="Calibri Light"/>
            </a:rPr>
            <a:t>Tisk materiálů a jejich </a:t>
          </a:r>
          <a:r>
            <a:rPr lang="cs-CZ">
              <a:latin typeface="+mj-lt"/>
            </a:rPr>
            <a:t>distribuce</a:t>
          </a:r>
          <a:endParaRPr lang="en-US">
            <a:latin typeface="+mj-lt"/>
          </a:endParaRPr>
        </a:p>
      </dgm:t>
    </dgm:pt>
    <dgm:pt modelId="{A0769A93-F691-42F6-BECE-4423252D8B2A}" type="parTrans" cxnId="{7FD8DCD0-3074-451B-85FA-099865E24685}">
      <dgm:prSet/>
      <dgm:spPr/>
      <dgm:t>
        <a:bodyPr/>
        <a:lstStyle/>
        <a:p>
          <a:endParaRPr lang="cs-CZ"/>
        </a:p>
      </dgm:t>
    </dgm:pt>
    <dgm:pt modelId="{A001A623-127F-432E-9700-DF237C1A248E}" type="sibTrans" cxnId="{7FD8DCD0-3074-451B-85FA-099865E24685}">
      <dgm:prSet/>
      <dgm:spPr/>
      <dgm:t>
        <a:bodyPr/>
        <a:lstStyle/>
        <a:p>
          <a:endParaRPr lang="cs-CZ"/>
        </a:p>
      </dgm:t>
    </dgm:pt>
    <dgm:pt modelId="{6C706951-6012-4295-B2C7-52D0C35702C2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Propojování rodičů (žáků a studentů) s pedagogy</a:t>
          </a:r>
          <a:endParaRPr lang="en-US">
            <a:latin typeface="+mj-lt"/>
          </a:endParaRPr>
        </a:p>
      </dgm:t>
    </dgm:pt>
    <dgm:pt modelId="{6F82519B-0C04-45D4-82F0-B3397A6B7227}" type="parTrans" cxnId="{CCCB03B5-06AD-433F-968A-D6878080AAE2}">
      <dgm:prSet/>
      <dgm:spPr/>
      <dgm:t>
        <a:bodyPr/>
        <a:lstStyle/>
        <a:p>
          <a:endParaRPr lang="cs-CZ"/>
        </a:p>
      </dgm:t>
    </dgm:pt>
    <dgm:pt modelId="{CC9ACB5B-2514-4506-B1D5-3C1B6989D4FA}" type="sibTrans" cxnId="{CCCB03B5-06AD-433F-968A-D6878080AAE2}">
      <dgm:prSet/>
      <dgm:spPr/>
      <dgm:t>
        <a:bodyPr/>
        <a:lstStyle/>
        <a:p>
          <a:endParaRPr lang="cs-CZ"/>
        </a:p>
      </dgm:t>
    </dgm:pt>
    <dgm:pt modelId="{2781BCDF-3024-4614-B255-4DBD43A036AE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Zajišťování techniky</a:t>
          </a:r>
          <a:endParaRPr lang="en-US">
            <a:latin typeface="+mj-lt"/>
          </a:endParaRPr>
        </a:p>
      </dgm:t>
    </dgm:pt>
    <dgm:pt modelId="{B1CDA7EE-071B-43F3-832A-66895B71030B}" type="parTrans" cxnId="{9C1CE34D-6253-4080-B331-65A87723C463}">
      <dgm:prSet/>
      <dgm:spPr/>
      <dgm:t>
        <a:bodyPr/>
        <a:lstStyle/>
        <a:p>
          <a:endParaRPr lang="cs-CZ"/>
        </a:p>
      </dgm:t>
    </dgm:pt>
    <dgm:pt modelId="{61AE2FD6-919A-4E21-BA52-41FF915E1A9F}" type="sibTrans" cxnId="{9C1CE34D-6253-4080-B331-65A87723C463}">
      <dgm:prSet/>
      <dgm:spPr/>
      <dgm:t>
        <a:bodyPr/>
        <a:lstStyle/>
        <a:p>
          <a:endParaRPr lang="cs-CZ"/>
        </a:p>
      </dgm:t>
    </dgm:pt>
    <dgm:pt modelId="{0D635E02-143C-49D3-8423-2A0B27826500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On-line konzultace</a:t>
          </a:r>
          <a:endParaRPr lang="en-US">
            <a:latin typeface="+mj-lt"/>
          </a:endParaRPr>
        </a:p>
      </dgm:t>
    </dgm:pt>
    <dgm:pt modelId="{C5E72D55-2161-4EE0-BB3F-B69146C0DAA4}" type="parTrans" cxnId="{7FC221AB-81BC-4AC1-A4B9-BD846124B3C4}">
      <dgm:prSet/>
      <dgm:spPr/>
      <dgm:t>
        <a:bodyPr/>
        <a:lstStyle/>
        <a:p>
          <a:endParaRPr lang="cs-CZ"/>
        </a:p>
      </dgm:t>
    </dgm:pt>
    <dgm:pt modelId="{CE78FB40-E567-44EF-8ABE-A0555698189C}" type="sibTrans" cxnId="{7FC221AB-81BC-4AC1-A4B9-BD846124B3C4}">
      <dgm:prSet/>
      <dgm:spPr/>
      <dgm:t>
        <a:bodyPr/>
        <a:lstStyle/>
        <a:p>
          <a:endParaRPr lang="cs-CZ"/>
        </a:p>
      </dgm:t>
    </dgm:pt>
    <dgm:pt modelId="{73429465-E48A-4BB3-84E6-64B5CABC5A99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Zajištění distanční výuky</a:t>
          </a:r>
          <a:endParaRPr lang="en-US">
            <a:latin typeface="+mj-lt"/>
          </a:endParaRPr>
        </a:p>
      </dgm:t>
    </dgm:pt>
    <dgm:pt modelId="{B1B386EC-7A5D-448B-B0F6-6FFA87514DB6}" type="parTrans" cxnId="{FA28D032-0ED2-4C4B-BF78-027C4DFD498B}">
      <dgm:prSet/>
      <dgm:spPr/>
      <dgm:t>
        <a:bodyPr/>
        <a:lstStyle/>
        <a:p>
          <a:endParaRPr lang="cs-CZ"/>
        </a:p>
      </dgm:t>
    </dgm:pt>
    <dgm:pt modelId="{85B84BA0-E5D4-495B-992E-CFD56C1F05C8}" type="sibTrans" cxnId="{FA28D032-0ED2-4C4B-BF78-027C4DFD498B}">
      <dgm:prSet/>
      <dgm:spPr/>
      <dgm:t>
        <a:bodyPr/>
        <a:lstStyle/>
        <a:p>
          <a:endParaRPr lang="cs-CZ"/>
        </a:p>
      </dgm:t>
    </dgm:pt>
    <dgm:pt modelId="{162DB11F-5B6C-4784-BCD6-1A6CDA3CC6A7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On-line třídnické hodiny</a:t>
          </a:r>
          <a:endParaRPr lang="en-US">
            <a:latin typeface="+mj-lt"/>
          </a:endParaRPr>
        </a:p>
      </dgm:t>
    </dgm:pt>
    <dgm:pt modelId="{20E3BB48-7CE7-4D1C-984F-00C24379B0B3}" type="parTrans" cxnId="{85AB0108-8AAF-473B-985B-DFFE3942C511}">
      <dgm:prSet/>
      <dgm:spPr/>
      <dgm:t>
        <a:bodyPr/>
        <a:lstStyle/>
        <a:p>
          <a:endParaRPr lang="cs-CZ"/>
        </a:p>
      </dgm:t>
    </dgm:pt>
    <dgm:pt modelId="{7784A940-CC27-4B91-AD7A-FF7DD3B6B527}" type="sibTrans" cxnId="{85AB0108-8AAF-473B-985B-DFFE3942C511}">
      <dgm:prSet/>
      <dgm:spPr/>
      <dgm:t>
        <a:bodyPr/>
        <a:lstStyle/>
        <a:p>
          <a:endParaRPr lang="cs-CZ"/>
        </a:p>
      </dgm:t>
    </dgm:pt>
    <dgm:pt modelId="{FB0292C5-2571-44C1-835F-CF1DB3C21A7D}">
      <dgm:prSet phldr="0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cs-CZ">
              <a:latin typeface="+mj-lt"/>
            </a:rPr>
            <a:t>Konzultace návratu do škol</a:t>
          </a:r>
        </a:p>
      </dgm:t>
    </dgm:pt>
    <dgm:pt modelId="{E76D80BD-314B-4627-AA20-77FFCF7069CD}" type="parTrans" cxnId="{F04EB401-97FE-4452-8EB3-4003E2C4A9C3}">
      <dgm:prSet/>
      <dgm:spPr/>
      <dgm:t>
        <a:bodyPr/>
        <a:lstStyle/>
        <a:p>
          <a:endParaRPr lang="cs-CZ"/>
        </a:p>
      </dgm:t>
    </dgm:pt>
    <dgm:pt modelId="{777EC399-57BB-4DAE-A528-972CD7DD1257}" type="sibTrans" cxnId="{F04EB401-97FE-4452-8EB3-4003E2C4A9C3}">
      <dgm:prSet/>
      <dgm:spPr/>
      <dgm:t>
        <a:bodyPr/>
        <a:lstStyle/>
        <a:p>
          <a:endParaRPr lang="cs-CZ"/>
        </a:p>
      </dgm:t>
    </dgm:pt>
    <dgm:pt modelId="{6C7B222C-52D8-44CE-8B37-360B9A5EC701}" type="pres">
      <dgm:prSet presAssocID="{244BC886-BD41-417B-BF3B-0F4ADA0F3B80}" presName="root" presStyleCnt="0">
        <dgm:presLayoutVars>
          <dgm:dir/>
          <dgm:resizeHandles val="exact"/>
        </dgm:presLayoutVars>
      </dgm:prSet>
      <dgm:spPr/>
    </dgm:pt>
    <dgm:pt modelId="{AEB4797F-46D5-4E03-898C-34F6E0A90767}" type="pres">
      <dgm:prSet presAssocID="{A353E1EF-D6B4-4AD2-BA14-E2F2650D48ED}" presName="compNode" presStyleCnt="0"/>
      <dgm:spPr/>
    </dgm:pt>
    <dgm:pt modelId="{7AA0D200-7D6B-4D56-BD77-4ED35FF6189F}" type="pres">
      <dgm:prSet presAssocID="{A353E1EF-D6B4-4AD2-BA14-E2F2650D48ED}" presName="iconBgRect" presStyleLbl="bgShp" presStyleIdx="0" presStyleCnt="7"/>
      <dgm:spPr/>
    </dgm:pt>
    <dgm:pt modelId="{3DB6B0A3-CE7B-4D0A-AFF1-75A61B4FC560}" type="pres">
      <dgm:prSet presAssocID="{A353E1EF-D6B4-4AD2-BA14-E2F2650D48ED}" presName="iconRect" presStyleLbl="node1" presStyleIdx="0" presStyleCnt="7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iskárna se souvislou výplní"/>
        </a:ext>
      </dgm:extLst>
    </dgm:pt>
    <dgm:pt modelId="{3CA43F10-F1EE-461A-AA1E-9C0B7B64BD39}" type="pres">
      <dgm:prSet presAssocID="{A353E1EF-D6B4-4AD2-BA14-E2F2650D48ED}" presName="spaceRect" presStyleCnt="0"/>
      <dgm:spPr/>
    </dgm:pt>
    <dgm:pt modelId="{865499C4-B2A4-410E-AF81-30CF4B77A87E}" type="pres">
      <dgm:prSet presAssocID="{A353E1EF-D6B4-4AD2-BA14-E2F2650D48ED}" presName="textRect" presStyleLbl="revTx" presStyleIdx="0" presStyleCnt="7">
        <dgm:presLayoutVars>
          <dgm:chMax val="1"/>
          <dgm:chPref val="1"/>
        </dgm:presLayoutVars>
      </dgm:prSet>
      <dgm:spPr/>
    </dgm:pt>
    <dgm:pt modelId="{2E56E86F-48FA-4243-92A8-2529ED9F9D31}" type="pres">
      <dgm:prSet presAssocID="{A001A623-127F-432E-9700-DF237C1A248E}" presName="sibTrans" presStyleCnt="0"/>
      <dgm:spPr/>
    </dgm:pt>
    <dgm:pt modelId="{8B480603-E5AD-403A-A294-BCEE602E40AD}" type="pres">
      <dgm:prSet presAssocID="{6C706951-6012-4295-B2C7-52D0C35702C2}" presName="compNode" presStyleCnt="0"/>
      <dgm:spPr/>
    </dgm:pt>
    <dgm:pt modelId="{34E98858-5C73-4C32-AA77-D47B00766AB0}" type="pres">
      <dgm:prSet presAssocID="{6C706951-6012-4295-B2C7-52D0C35702C2}" presName="iconBgRect" presStyleLbl="bgShp" presStyleIdx="1" presStyleCnt="7"/>
      <dgm:spPr/>
    </dgm:pt>
    <dgm:pt modelId="{1A8FF26E-49F5-448A-959A-86E4B1768EC9}" type="pres">
      <dgm:prSet presAssocID="{6C706951-6012-4295-B2C7-52D0C35702C2}" presName="iconRect" presStyleLbl="node1" presStyleIdx="1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 se souvislou výplní"/>
        </a:ext>
      </dgm:extLst>
    </dgm:pt>
    <dgm:pt modelId="{F354EDAF-3BF5-4C73-B695-C3BCF45164D5}" type="pres">
      <dgm:prSet presAssocID="{6C706951-6012-4295-B2C7-52D0C35702C2}" presName="spaceRect" presStyleCnt="0"/>
      <dgm:spPr/>
    </dgm:pt>
    <dgm:pt modelId="{230693BE-1A54-4E03-9BA8-84C9A871FFDB}" type="pres">
      <dgm:prSet presAssocID="{6C706951-6012-4295-B2C7-52D0C35702C2}" presName="textRect" presStyleLbl="revTx" presStyleIdx="1" presStyleCnt="7">
        <dgm:presLayoutVars>
          <dgm:chMax val="1"/>
          <dgm:chPref val="1"/>
        </dgm:presLayoutVars>
      </dgm:prSet>
      <dgm:spPr/>
    </dgm:pt>
    <dgm:pt modelId="{0F8A18D3-75F6-4D48-987A-9817FF08C0E2}" type="pres">
      <dgm:prSet presAssocID="{CC9ACB5B-2514-4506-B1D5-3C1B6989D4FA}" presName="sibTrans" presStyleCnt="0"/>
      <dgm:spPr/>
    </dgm:pt>
    <dgm:pt modelId="{D9B6BA1B-1E71-450B-9C15-C8AAF7BA58FB}" type="pres">
      <dgm:prSet presAssocID="{2781BCDF-3024-4614-B255-4DBD43A036AE}" presName="compNode" presStyleCnt="0"/>
      <dgm:spPr/>
    </dgm:pt>
    <dgm:pt modelId="{7E48BED6-B6E7-41A4-94B9-36A2605F8C77}" type="pres">
      <dgm:prSet presAssocID="{2781BCDF-3024-4614-B255-4DBD43A036AE}" presName="iconBgRect" presStyleLbl="bgShp" presStyleIdx="2" presStyleCnt="7"/>
      <dgm:spPr/>
    </dgm:pt>
    <dgm:pt modelId="{9C6888BB-84FC-4AB2-9C1C-C6873A0F664D}" type="pres">
      <dgm:prSet presAssocID="{2781BCDF-3024-4614-B255-4DBD43A036AE}" presName="iconRect" presStyleLbl="node1" presStyleIdx="2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Notebook se souvislou výplní"/>
        </a:ext>
      </dgm:extLst>
    </dgm:pt>
    <dgm:pt modelId="{4FBAA435-06A3-45D1-8A5F-AEA4C16FB848}" type="pres">
      <dgm:prSet presAssocID="{2781BCDF-3024-4614-B255-4DBD43A036AE}" presName="spaceRect" presStyleCnt="0"/>
      <dgm:spPr/>
    </dgm:pt>
    <dgm:pt modelId="{FDB6E074-27F6-4F08-B29D-5F4421924952}" type="pres">
      <dgm:prSet presAssocID="{2781BCDF-3024-4614-B255-4DBD43A036AE}" presName="textRect" presStyleLbl="revTx" presStyleIdx="2" presStyleCnt="7">
        <dgm:presLayoutVars>
          <dgm:chMax val="1"/>
          <dgm:chPref val="1"/>
        </dgm:presLayoutVars>
      </dgm:prSet>
      <dgm:spPr/>
    </dgm:pt>
    <dgm:pt modelId="{66F94587-CABE-4707-8AA0-A02D80A0C64C}" type="pres">
      <dgm:prSet presAssocID="{61AE2FD6-919A-4E21-BA52-41FF915E1A9F}" presName="sibTrans" presStyleCnt="0"/>
      <dgm:spPr/>
    </dgm:pt>
    <dgm:pt modelId="{55ED2E49-1BBE-48F7-ABE6-0A119BEEC2DC}" type="pres">
      <dgm:prSet presAssocID="{0D635E02-143C-49D3-8423-2A0B27826500}" presName="compNode" presStyleCnt="0"/>
      <dgm:spPr/>
    </dgm:pt>
    <dgm:pt modelId="{23BEB2C0-7273-44AA-90F3-63DA0D5B161D}" type="pres">
      <dgm:prSet presAssocID="{0D635E02-143C-49D3-8423-2A0B27826500}" presName="iconBgRect" presStyleLbl="bgShp" presStyleIdx="3" presStyleCnt="7"/>
      <dgm:spPr/>
    </dgm:pt>
    <dgm:pt modelId="{251904AF-818E-4605-BAC9-1EB9B032E911}" type="pres">
      <dgm:prSet presAssocID="{0D635E02-143C-49D3-8423-2A0B27826500}" presName="iconRect" presStyleLbl="node1" presStyleIdx="3" presStyleCnt="7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all centrum se souvislou výplní"/>
        </a:ext>
      </dgm:extLst>
    </dgm:pt>
    <dgm:pt modelId="{5DE594A5-5BE6-43CD-84EF-8AE88B3BA37B}" type="pres">
      <dgm:prSet presAssocID="{0D635E02-143C-49D3-8423-2A0B27826500}" presName="spaceRect" presStyleCnt="0"/>
      <dgm:spPr/>
    </dgm:pt>
    <dgm:pt modelId="{D545666E-5A92-415E-BE7D-FCB628033628}" type="pres">
      <dgm:prSet presAssocID="{0D635E02-143C-49D3-8423-2A0B27826500}" presName="textRect" presStyleLbl="revTx" presStyleIdx="3" presStyleCnt="7">
        <dgm:presLayoutVars>
          <dgm:chMax val="1"/>
          <dgm:chPref val="1"/>
        </dgm:presLayoutVars>
      </dgm:prSet>
      <dgm:spPr/>
    </dgm:pt>
    <dgm:pt modelId="{A1267BD8-AE3C-4854-8DFD-2538FB86B023}" type="pres">
      <dgm:prSet presAssocID="{CE78FB40-E567-44EF-8ABE-A0555698189C}" presName="sibTrans" presStyleCnt="0"/>
      <dgm:spPr/>
    </dgm:pt>
    <dgm:pt modelId="{0811D712-F52C-4995-836B-1E7FC8A8600B}" type="pres">
      <dgm:prSet presAssocID="{73429465-E48A-4BB3-84E6-64B5CABC5A99}" presName="compNode" presStyleCnt="0"/>
      <dgm:spPr/>
    </dgm:pt>
    <dgm:pt modelId="{3142E24D-F30A-446D-B2E1-CCA3EF060B9D}" type="pres">
      <dgm:prSet presAssocID="{73429465-E48A-4BB3-84E6-64B5CABC5A99}" presName="iconBgRect" presStyleLbl="bgShp" presStyleIdx="4" presStyleCnt="7"/>
      <dgm:spPr/>
    </dgm:pt>
    <dgm:pt modelId="{07ED4946-D013-49C1-AABD-AE7AF10DF003}" type="pres">
      <dgm:prSet presAssocID="{73429465-E48A-4BB3-84E6-64B5CABC5A99}" presName="iconRect" presStyleLbl="node1" presStyleIdx="4" presStyleCnt="7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Jazyk vzdáleného učení se souvislou výplní"/>
        </a:ext>
      </dgm:extLst>
    </dgm:pt>
    <dgm:pt modelId="{7EA9F882-A9A6-48C9-B5A9-177BAA373B88}" type="pres">
      <dgm:prSet presAssocID="{73429465-E48A-4BB3-84E6-64B5CABC5A99}" presName="spaceRect" presStyleCnt="0"/>
      <dgm:spPr/>
    </dgm:pt>
    <dgm:pt modelId="{BF41E012-71DF-4367-B09F-7C7851E7D3E3}" type="pres">
      <dgm:prSet presAssocID="{73429465-E48A-4BB3-84E6-64B5CABC5A99}" presName="textRect" presStyleLbl="revTx" presStyleIdx="4" presStyleCnt="7">
        <dgm:presLayoutVars>
          <dgm:chMax val="1"/>
          <dgm:chPref val="1"/>
        </dgm:presLayoutVars>
      </dgm:prSet>
      <dgm:spPr/>
    </dgm:pt>
    <dgm:pt modelId="{8802BD77-886C-4E14-85E3-D54330EBA0B8}" type="pres">
      <dgm:prSet presAssocID="{85B84BA0-E5D4-495B-992E-CFD56C1F05C8}" presName="sibTrans" presStyleCnt="0"/>
      <dgm:spPr/>
    </dgm:pt>
    <dgm:pt modelId="{ED251A42-1012-4FAF-8E49-4E3FC173C175}" type="pres">
      <dgm:prSet presAssocID="{162DB11F-5B6C-4784-BCD6-1A6CDA3CC6A7}" presName="compNode" presStyleCnt="0"/>
      <dgm:spPr/>
    </dgm:pt>
    <dgm:pt modelId="{A6660096-DA7C-41D5-9182-F8CA3DABD12E}" type="pres">
      <dgm:prSet presAssocID="{162DB11F-5B6C-4784-BCD6-1A6CDA3CC6A7}" presName="iconBgRect" presStyleLbl="bgShp" presStyleIdx="5" presStyleCnt="7"/>
      <dgm:spPr/>
    </dgm:pt>
    <dgm:pt modelId="{1781BDF8-77FB-417D-86BD-36A0C52F386B}" type="pres">
      <dgm:prSet presAssocID="{162DB11F-5B6C-4784-BCD6-1A6CDA3CC6A7}" presName="iconRect" presStyleLbl="node1" presStyleIdx="5" presStyleCnt="7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Online schůzka se souvislou výplní"/>
        </a:ext>
      </dgm:extLst>
    </dgm:pt>
    <dgm:pt modelId="{E7FB4E06-EBFE-4BC3-A1C0-DEAD9BD7465D}" type="pres">
      <dgm:prSet presAssocID="{162DB11F-5B6C-4784-BCD6-1A6CDA3CC6A7}" presName="spaceRect" presStyleCnt="0"/>
      <dgm:spPr/>
    </dgm:pt>
    <dgm:pt modelId="{F9671F2F-B4EF-4C54-8937-A13E26FE0C54}" type="pres">
      <dgm:prSet presAssocID="{162DB11F-5B6C-4784-BCD6-1A6CDA3CC6A7}" presName="textRect" presStyleLbl="revTx" presStyleIdx="5" presStyleCnt="7">
        <dgm:presLayoutVars>
          <dgm:chMax val="1"/>
          <dgm:chPref val="1"/>
        </dgm:presLayoutVars>
      </dgm:prSet>
      <dgm:spPr/>
    </dgm:pt>
    <dgm:pt modelId="{BFE45DC9-8F10-403F-BDEB-7294A2C391CB}" type="pres">
      <dgm:prSet presAssocID="{7784A940-CC27-4B91-AD7A-FF7DD3B6B527}" presName="sibTrans" presStyleCnt="0"/>
      <dgm:spPr/>
    </dgm:pt>
    <dgm:pt modelId="{263292EF-357B-4299-9910-F180F540285F}" type="pres">
      <dgm:prSet presAssocID="{FB0292C5-2571-44C1-835F-CF1DB3C21A7D}" presName="compNode" presStyleCnt="0"/>
      <dgm:spPr/>
    </dgm:pt>
    <dgm:pt modelId="{BB17B1A0-A549-4150-B505-E6092DC09958}" type="pres">
      <dgm:prSet presAssocID="{FB0292C5-2571-44C1-835F-CF1DB3C21A7D}" presName="iconBgRect" presStyleLbl="bgShp" presStyleIdx="6" presStyleCnt="7"/>
      <dgm:spPr/>
    </dgm:pt>
    <dgm:pt modelId="{70B0F357-25E0-4272-93DC-9FC810EB6EAF}" type="pres">
      <dgm:prSet presAssocID="{FB0292C5-2571-44C1-835F-CF1DB3C21A7D}" presName="iconRect" presStyleLbl="node1" presStyleIdx="6" presStyleCnt="7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Školní budova se souvislou výplní"/>
        </a:ext>
      </dgm:extLst>
    </dgm:pt>
    <dgm:pt modelId="{96E96737-A9F5-497C-90DA-41FDF779D27E}" type="pres">
      <dgm:prSet presAssocID="{FB0292C5-2571-44C1-835F-CF1DB3C21A7D}" presName="spaceRect" presStyleCnt="0"/>
      <dgm:spPr/>
    </dgm:pt>
    <dgm:pt modelId="{AFB75415-B5A9-47D7-A1F5-04B32E3AC8AC}" type="pres">
      <dgm:prSet presAssocID="{FB0292C5-2571-44C1-835F-CF1DB3C21A7D}" presName="textRect" presStyleLbl="revTx" presStyleIdx="6" presStyleCnt="7">
        <dgm:presLayoutVars>
          <dgm:chMax val="1"/>
          <dgm:chPref val="1"/>
        </dgm:presLayoutVars>
      </dgm:prSet>
      <dgm:spPr/>
    </dgm:pt>
  </dgm:ptLst>
  <dgm:cxnLst>
    <dgm:cxn modelId="{F04EB401-97FE-4452-8EB3-4003E2C4A9C3}" srcId="{244BC886-BD41-417B-BF3B-0F4ADA0F3B80}" destId="{FB0292C5-2571-44C1-835F-CF1DB3C21A7D}" srcOrd="6" destOrd="0" parTransId="{E76D80BD-314B-4627-AA20-77FFCF7069CD}" sibTransId="{777EC399-57BB-4DAE-A528-972CD7DD1257}"/>
    <dgm:cxn modelId="{85AB0108-8AAF-473B-985B-DFFE3942C511}" srcId="{244BC886-BD41-417B-BF3B-0F4ADA0F3B80}" destId="{162DB11F-5B6C-4784-BCD6-1A6CDA3CC6A7}" srcOrd="5" destOrd="0" parTransId="{20E3BB48-7CE7-4D1C-984F-00C24379B0B3}" sibTransId="{7784A940-CC27-4B91-AD7A-FF7DD3B6B527}"/>
    <dgm:cxn modelId="{3A440C0C-4ADB-4AA5-BE13-2817C4D5CFB7}" type="presOf" srcId="{FB0292C5-2571-44C1-835F-CF1DB3C21A7D}" destId="{AFB75415-B5A9-47D7-A1F5-04B32E3AC8AC}" srcOrd="0" destOrd="0" presId="urn:microsoft.com/office/officeart/2018/5/layout/IconCircleLabelList"/>
    <dgm:cxn modelId="{ECF81D22-587A-458F-9DBA-4D185F69F27E}" type="presOf" srcId="{6C706951-6012-4295-B2C7-52D0C35702C2}" destId="{230693BE-1A54-4E03-9BA8-84C9A871FFDB}" srcOrd="0" destOrd="0" presId="urn:microsoft.com/office/officeart/2018/5/layout/IconCircleLabelList"/>
    <dgm:cxn modelId="{FA28D032-0ED2-4C4B-BF78-027C4DFD498B}" srcId="{244BC886-BD41-417B-BF3B-0F4ADA0F3B80}" destId="{73429465-E48A-4BB3-84E6-64B5CABC5A99}" srcOrd="4" destOrd="0" parTransId="{B1B386EC-7A5D-448B-B0F6-6FFA87514DB6}" sibTransId="{85B84BA0-E5D4-495B-992E-CFD56C1F05C8}"/>
    <dgm:cxn modelId="{DECC9234-62C8-4DF3-9845-0901B83CE60C}" type="presOf" srcId="{162DB11F-5B6C-4784-BCD6-1A6CDA3CC6A7}" destId="{F9671F2F-B4EF-4C54-8937-A13E26FE0C54}" srcOrd="0" destOrd="0" presId="urn:microsoft.com/office/officeart/2018/5/layout/IconCircleLabelList"/>
    <dgm:cxn modelId="{33D9165B-FEB4-477E-8F09-EBBC370A851B}" type="presOf" srcId="{A353E1EF-D6B4-4AD2-BA14-E2F2650D48ED}" destId="{865499C4-B2A4-410E-AF81-30CF4B77A87E}" srcOrd="0" destOrd="0" presId="urn:microsoft.com/office/officeart/2018/5/layout/IconCircleLabelList"/>
    <dgm:cxn modelId="{460AF861-30D7-4613-A1B0-A55BBF64ED72}" type="presOf" srcId="{73429465-E48A-4BB3-84E6-64B5CABC5A99}" destId="{BF41E012-71DF-4367-B09F-7C7851E7D3E3}" srcOrd="0" destOrd="0" presId="urn:microsoft.com/office/officeart/2018/5/layout/IconCircleLabelList"/>
    <dgm:cxn modelId="{9C1CE34D-6253-4080-B331-65A87723C463}" srcId="{244BC886-BD41-417B-BF3B-0F4ADA0F3B80}" destId="{2781BCDF-3024-4614-B255-4DBD43A036AE}" srcOrd="2" destOrd="0" parTransId="{B1CDA7EE-071B-43F3-832A-66895B71030B}" sibTransId="{61AE2FD6-919A-4E21-BA52-41FF915E1A9F}"/>
    <dgm:cxn modelId="{7FC221AB-81BC-4AC1-A4B9-BD846124B3C4}" srcId="{244BC886-BD41-417B-BF3B-0F4ADA0F3B80}" destId="{0D635E02-143C-49D3-8423-2A0B27826500}" srcOrd="3" destOrd="0" parTransId="{C5E72D55-2161-4EE0-BB3F-B69146C0DAA4}" sibTransId="{CE78FB40-E567-44EF-8ABE-A0555698189C}"/>
    <dgm:cxn modelId="{22328BAB-483C-4AF1-AFA7-65D64447235D}" type="presOf" srcId="{244BC886-BD41-417B-BF3B-0F4ADA0F3B80}" destId="{6C7B222C-52D8-44CE-8B37-360B9A5EC701}" srcOrd="0" destOrd="0" presId="urn:microsoft.com/office/officeart/2018/5/layout/IconCircleLabelList"/>
    <dgm:cxn modelId="{CCCB03B5-06AD-433F-968A-D6878080AAE2}" srcId="{244BC886-BD41-417B-BF3B-0F4ADA0F3B80}" destId="{6C706951-6012-4295-B2C7-52D0C35702C2}" srcOrd="1" destOrd="0" parTransId="{6F82519B-0C04-45D4-82F0-B3397A6B7227}" sibTransId="{CC9ACB5B-2514-4506-B1D5-3C1B6989D4FA}"/>
    <dgm:cxn modelId="{7FD8DCD0-3074-451B-85FA-099865E24685}" srcId="{244BC886-BD41-417B-BF3B-0F4ADA0F3B80}" destId="{A353E1EF-D6B4-4AD2-BA14-E2F2650D48ED}" srcOrd="0" destOrd="0" parTransId="{A0769A93-F691-42F6-BECE-4423252D8B2A}" sibTransId="{A001A623-127F-432E-9700-DF237C1A248E}"/>
    <dgm:cxn modelId="{EB7F4FDA-9E17-4071-B044-D1A5E251BA58}" type="presOf" srcId="{2781BCDF-3024-4614-B255-4DBD43A036AE}" destId="{FDB6E074-27F6-4F08-B29D-5F4421924952}" srcOrd="0" destOrd="0" presId="urn:microsoft.com/office/officeart/2018/5/layout/IconCircleLabelList"/>
    <dgm:cxn modelId="{5C805CF9-E14C-4ED4-A955-342A628443C3}" type="presOf" srcId="{0D635E02-143C-49D3-8423-2A0B27826500}" destId="{D545666E-5A92-415E-BE7D-FCB628033628}" srcOrd="0" destOrd="0" presId="urn:microsoft.com/office/officeart/2018/5/layout/IconCircleLabelList"/>
    <dgm:cxn modelId="{39FCCDC5-8191-4B27-8083-FFDC672A4ED8}" type="presParOf" srcId="{6C7B222C-52D8-44CE-8B37-360B9A5EC701}" destId="{AEB4797F-46D5-4E03-898C-34F6E0A90767}" srcOrd="0" destOrd="0" presId="urn:microsoft.com/office/officeart/2018/5/layout/IconCircleLabelList"/>
    <dgm:cxn modelId="{C996726C-465E-4917-89D6-04EF1C6C4637}" type="presParOf" srcId="{AEB4797F-46D5-4E03-898C-34F6E0A90767}" destId="{7AA0D200-7D6B-4D56-BD77-4ED35FF6189F}" srcOrd="0" destOrd="0" presId="urn:microsoft.com/office/officeart/2018/5/layout/IconCircleLabelList"/>
    <dgm:cxn modelId="{CE0FE0C1-57E9-4D00-B688-B6DCDEAFA25A}" type="presParOf" srcId="{AEB4797F-46D5-4E03-898C-34F6E0A90767}" destId="{3DB6B0A3-CE7B-4D0A-AFF1-75A61B4FC560}" srcOrd="1" destOrd="0" presId="urn:microsoft.com/office/officeart/2018/5/layout/IconCircleLabelList"/>
    <dgm:cxn modelId="{B6D58D2F-A64F-4778-9834-E04D8D202F1D}" type="presParOf" srcId="{AEB4797F-46D5-4E03-898C-34F6E0A90767}" destId="{3CA43F10-F1EE-461A-AA1E-9C0B7B64BD39}" srcOrd="2" destOrd="0" presId="urn:microsoft.com/office/officeart/2018/5/layout/IconCircleLabelList"/>
    <dgm:cxn modelId="{8B2688A8-ACD5-4812-8208-2D779D61361A}" type="presParOf" srcId="{AEB4797F-46D5-4E03-898C-34F6E0A90767}" destId="{865499C4-B2A4-410E-AF81-30CF4B77A87E}" srcOrd="3" destOrd="0" presId="urn:microsoft.com/office/officeart/2018/5/layout/IconCircleLabelList"/>
    <dgm:cxn modelId="{B7AE9809-CFA6-4DE0-B55B-61737558A461}" type="presParOf" srcId="{6C7B222C-52D8-44CE-8B37-360B9A5EC701}" destId="{2E56E86F-48FA-4243-92A8-2529ED9F9D31}" srcOrd="1" destOrd="0" presId="urn:microsoft.com/office/officeart/2018/5/layout/IconCircleLabelList"/>
    <dgm:cxn modelId="{6C21DFCF-2B7C-499B-B30B-736858EE235F}" type="presParOf" srcId="{6C7B222C-52D8-44CE-8B37-360B9A5EC701}" destId="{8B480603-E5AD-403A-A294-BCEE602E40AD}" srcOrd="2" destOrd="0" presId="urn:microsoft.com/office/officeart/2018/5/layout/IconCircleLabelList"/>
    <dgm:cxn modelId="{1D5C0167-B249-4142-862F-E0098FFBE66D}" type="presParOf" srcId="{8B480603-E5AD-403A-A294-BCEE602E40AD}" destId="{34E98858-5C73-4C32-AA77-D47B00766AB0}" srcOrd="0" destOrd="0" presId="urn:microsoft.com/office/officeart/2018/5/layout/IconCircleLabelList"/>
    <dgm:cxn modelId="{69C4BE3C-47D0-4DCD-B475-010F0E4101C1}" type="presParOf" srcId="{8B480603-E5AD-403A-A294-BCEE602E40AD}" destId="{1A8FF26E-49F5-448A-959A-86E4B1768EC9}" srcOrd="1" destOrd="0" presId="urn:microsoft.com/office/officeart/2018/5/layout/IconCircleLabelList"/>
    <dgm:cxn modelId="{F28A6319-484F-4DE0-AEB3-3BA8384ACEC4}" type="presParOf" srcId="{8B480603-E5AD-403A-A294-BCEE602E40AD}" destId="{F354EDAF-3BF5-4C73-B695-C3BCF45164D5}" srcOrd="2" destOrd="0" presId="urn:microsoft.com/office/officeart/2018/5/layout/IconCircleLabelList"/>
    <dgm:cxn modelId="{D37BDEE8-BCE7-4B7C-B7E1-01EC763289BA}" type="presParOf" srcId="{8B480603-E5AD-403A-A294-BCEE602E40AD}" destId="{230693BE-1A54-4E03-9BA8-84C9A871FFDB}" srcOrd="3" destOrd="0" presId="urn:microsoft.com/office/officeart/2018/5/layout/IconCircleLabelList"/>
    <dgm:cxn modelId="{4166FA7B-B164-49B2-B329-3B5E36C49504}" type="presParOf" srcId="{6C7B222C-52D8-44CE-8B37-360B9A5EC701}" destId="{0F8A18D3-75F6-4D48-987A-9817FF08C0E2}" srcOrd="3" destOrd="0" presId="urn:microsoft.com/office/officeart/2018/5/layout/IconCircleLabelList"/>
    <dgm:cxn modelId="{8EE35BCD-5185-400C-9095-CBB47558EAAF}" type="presParOf" srcId="{6C7B222C-52D8-44CE-8B37-360B9A5EC701}" destId="{D9B6BA1B-1E71-450B-9C15-C8AAF7BA58FB}" srcOrd="4" destOrd="0" presId="urn:microsoft.com/office/officeart/2018/5/layout/IconCircleLabelList"/>
    <dgm:cxn modelId="{799448FF-8BAC-4E22-87B2-6DAE673E9D90}" type="presParOf" srcId="{D9B6BA1B-1E71-450B-9C15-C8AAF7BA58FB}" destId="{7E48BED6-B6E7-41A4-94B9-36A2605F8C77}" srcOrd="0" destOrd="0" presId="urn:microsoft.com/office/officeart/2018/5/layout/IconCircleLabelList"/>
    <dgm:cxn modelId="{018949E3-5FA1-4EA6-BC9E-1065D4AFAD12}" type="presParOf" srcId="{D9B6BA1B-1E71-450B-9C15-C8AAF7BA58FB}" destId="{9C6888BB-84FC-4AB2-9C1C-C6873A0F664D}" srcOrd="1" destOrd="0" presId="urn:microsoft.com/office/officeart/2018/5/layout/IconCircleLabelList"/>
    <dgm:cxn modelId="{C8FE9F9D-6283-49DE-A4D8-D6E037839BFB}" type="presParOf" srcId="{D9B6BA1B-1E71-450B-9C15-C8AAF7BA58FB}" destId="{4FBAA435-06A3-45D1-8A5F-AEA4C16FB848}" srcOrd="2" destOrd="0" presId="urn:microsoft.com/office/officeart/2018/5/layout/IconCircleLabelList"/>
    <dgm:cxn modelId="{B2D3D44B-27E4-4819-B6F4-7A9D51268AEA}" type="presParOf" srcId="{D9B6BA1B-1E71-450B-9C15-C8AAF7BA58FB}" destId="{FDB6E074-27F6-4F08-B29D-5F4421924952}" srcOrd="3" destOrd="0" presId="urn:microsoft.com/office/officeart/2018/5/layout/IconCircleLabelList"/>
    <dgm:cxn modelId="{DE9EB188-84D4-4087-8A62-4D15A5074670}" type="presParOf" srcId="{6C7B222C-52D8-44CE-8B37-360B9A5EC701}" destId="{66F94587-CABE-4707-8AA0-A02D80A0C64C}" srcOrd="5" destOrd="0" presId="urn:microsoft.com/office/officeart/2018/5/layout/IconCircleLabelList"/>
    <dgm:cxn modelId="{8392BF74-E7CC-4EF6-B864-F5AC43831DC8}" type="presParOf" srcId="{6C7B222C-52D8-44CE-8B37-360B9A5EC701}" destId="{55ED2E49-1BBE-48F7-ABE6-0A119BEEC2DC}" srcOrd="6" destOrd="0" presId="urn:microsoft.com/office/officeart/2018/5/layout/IconCircleLabelList"/>
    <dgm:cxn modelId="{0D3643AC-EAE0-4D03-B1B7-A3C9B6D966C5}" type="presParOf" srcId="{55ED2E49-1BBE-48F7-ABE6-0A119BEEC2DC}" destId="{23BEB2C0-7273-44AA-90F3-63DA0D5B161D}" srcOrd="0" destOrd="0" presId="urn:microsoft.com/office/officeart/2018/5/layout/IconCircleLabelList"/>
    <dgm:cxn modelId="{D4B195DA-EDAC-4B63-9851-67727E2BFCE6}" type="presParOf" srcId="{55ED2E49-1BBE-48F7-ABE6-0A119BEEC2DC}" destId="{251904AF-818E-4605-BAC9-1EB9B032E911}" srcOrd="1" destOrd="0" presId="urn:microsoft.com/office/officeart/2018/5/layout/IconCircleLabelList"/>
    <dgm:cxn modelId="{9B0DA6CE-4D8B-402E-BDDE-45A093D16121}" type="presParOf" srcId="{55ED2E49-1BBE-48F7-ABE6-0A119BEEC2DC}" destId="{5DE594A5-5BE6-43CD-84EF-8AE88B3BA37B}" srcOrd="2" destOrd="0" presId="urn:microsoft.com/office/officeart/2018/5/layout/IconCircleLabelList"/>
    <dgm:cxn modelId="{734C217A-CF15-4708-AADC-6A6498E93380}" type="presParOf" srcId="{55ED2E49-1BBE-48F7-ABE6-0A119BEEC2DC}" destId="{D545666E-5A92-415E-BE7D-FCB628033628}" srcOrd="3" destOrd="0" presId="urn:microsoft.com/office/officeart/2018/5/layout/IconCircleLabelList"/>
    <dgm:cxn modelId="{BA744F50-004F-4249-BD4D-349F8AA8931C}" type="presParOf" srcId="{6C7B222C-52D8-44CE-8B37-360B9A5EC701}" destId="{A1267BD8-AE3C-4854-8DFD-2538FB86B023}" srcOrd="7" destOrd="0" presId="urn:microsoft.com/office/officeart/2018/5/layout/IconCircleLabelList"/>
    <dgm:cxn modelId="{0D378CE9-16B4-4614-B48B-B6EE64A1CEF2}" type="presParOf" srcId="{6C7B222C-52D8-44CE-8B37-360B9A5EC701}" destId="{0811D712-F52C-4995-836B-1E7FC8A8600B}" srcOrd="8" destOrd="0" presId="urn:microsoft.com/office/officeart/2018/5/layout/IconCircleLabelList"/>
    <dgm:cxn modelId="{38D32F84-4BD7-4BB3-B58E-156E5935AFAF}" type="presParOf" srcId="{0811D712-F52C-4995-836B-1E7FC8A8600B}" destId="{3142E24D-F30A-446D-B2E1-CCA3EF060B9D}" srcOrd="0" destOrd="0" presId="urn:microsoft.com/office/officeart/2018/5/layout/IconCircleLabelList"/>
    <dgm:cxn modelId="{C0FB2DB2-4CC4-418B-B857-FBB2FAD4869E}" type="presParOf" srcId="{0811D712-F52C-4995-836B-1E7FC8A8600B}" destId="{07ED4946-D013-49C1-AABD-AE7AF10DF003}" srcOrd="1" destOrd="0" presId="urn:microsoft.com/office/officeart/2018/5/layout/IconCircleLabelList"/>
    <dgm:cxn modelId="{0453480C-24FF-487F-81E2-4665393D6AAC}" type="presParOf" srcId="{0811D712-F52C-4995-836B-1E7FC8A8600B}" destId="{7EA9F882-A9A6-48C9-B5A9-177BAA373B88}" srcOrd="2" destOrd="0" presId="urn:microsoft.com/office/officeart/2018/5/layout/IconCircleLabelList"/>
    <dgm:cxn modelId="{F8165984-5219-4FCD-8386-38ACE55FBA08}" type="presParOf" srcId="{0811D712-F52C-4995-836B-1E7FC8A8600B}" destId="{BF41E012-71DF-4367-B09F-7C7851E7D3E3}" srcOrd="3" destOrd="0" presId="urn:microsoft.com/office/officeart/2018/5/layout/IconCircleLabelList"/>
    <dgm:cxn modelId="{A301A57D-3E17-42EC-8C72-679CDC46C4BD}" type="presParOf" srcId="{6C7B222C-52D8-44CE-8B37-360B9A5EC701}" destId="{8802BD77-886C-4E14-85E3-D54330EBA0B8}" srcOrd="9" destOrd="0" presId="urn:microsoft.com/office/officeart/2018/5/layout/IconCircleLabelList"/>
    <dgm:cxn modelId="{BBC65FC7-AAD8-42F7-AFC4-2A8AB6A42F5B}" type="presParOf" srcId="{6C7B222C-52D8-44CE-8B37-360B9A5EC701}" destId="{ED251A42-1012-4FAF-8E49-4E3FC173C175}" srcOrd="10" destOrd="0" presId="urn:microsoft.com/office/officeart/2018/5/layout/IconCircleLabelList"/>
    <dgm:cxn modelId="{CD0C187A-56EF-4E41-849A-37514BDEE038}" type="presParOf" srcId="{ED251A42-1012-4FAF-8E49-4E3FC173C175}" destId="{A6660096-DA7C-41D5-9182-F8CA3DABD12E}" srcOrd="0" destOrd="0" presId="urn:microsoft.com/office/officeart/2018/5/layout/IconCircleLabelList"/>
    <dgm:cxn modelId="{85021F0B-D0FC-4BD2-9EF5-754D14DC1D49}" type="presParOf" srcId="{ED251A42-1012-4FAF-8E49-4E3FC173C175}" destId="{1781BDF8-77FB-417D-86BD-36A0C52F386B}" srcOrd="1" destOrd="0" presId="urn:microsoft.com/office/officeart/2018/5/layout/IconCircleLabelList"/>
    <dgm:cxn modelId="{22CA79EE-A39D-4F93-A7AB-9B3C7562A8A6}" type="presParOf" srcId="{ED251A42-1012-4FAF-8E49-4E3FC173C175}" destId="{E7FB4E06-EBFE-4BC3-A1C0-DEAD9BD7465D}" srcOrd="2" destOrd="0" presId="urn:microsoft.com/office/officeart/2018/5/layout/IconCircleLabelList"/>
    <dgm:cxn modelId="{CBA1E98E-D6CC-4521-A8EB-5DB6277EBA7D}" type="presParOf" srcId="{ED251A42-1012-4FAF-8E49-4E3FC173C175}" destId="{F9671F2F-B4EF-4C54-8937-A13E26FE0C54}" srcOrd="3" destOrd="0" presId="urn:microsoft.com/office/officeart/2018/5/layout/IconCircleLabelList"/>
    <dgm:cxn modelId="{CCAE7E4A-FAA4-4E9D-9D0C-7644D6168C64}" type="presParOf" srcId="{6C7B222C-52D8-44CE-8B37-360B9A5EC701}" destId="{BFE45DC9-8F10-403F-BDEB-7294A2C391CB}" srcOrd="11" destOrd="0" presId="urn:microsoft.com/office/officeart/2018/5/layout/IconCircleLabelList"/>
    <dgm:cxn modelId="{3A96D054-E538-4CAE-8FF5-A14FB453ED02}" type="presParOf" srcId="{6C7B222C-52D8-44CE-8B37-360B9A5EC701}" destId="{263292EF-357B-4299-9910-F180F540285F}" srcOrd="12" destOrd="0" presId="urn:microsoft.com/office/officeart/2018/5/layout/IconCircleLabelList"/>
    <dgm:cxn modelId="{46309933-BC0F-4D76-BF03-1121252686BD}" type="presParOf" srcId="{263292EF-357B-4299-9910-F180F540285F}" destId="{BB17B1A0-A549-4150-B505-E6092DC09958}" srcOrd="0" destOrd="0" presId="urn:microsoft.com/office/officeart/2018/5/layout/IconCircleLabelList"/>
    <dgm:cxn modelId="{5FD96790-458A-4BAA-AAE6-B96B5FBD01E9}" type="presParOf" srcId="{263292EF-357B-4299-9910-F180F540285F}" destId="{70B0F357-25E0-4272-93DC-9FC810EB6EAF}" srcOrd="1" destOrd="0" presId="urn:microsoft.com/office/officeart/2018/5/layout/IconCircleLabelList"/>
    <dgm:cxn modelId="{21672971-B494-46A8-8E39-34625EBEB4D4}" type="presParOf" srcId="{263292EF-357B-4299-9910-F180F540285F}" destId="{96E96737-A9F5-497C-90DA-41FDF779D27E}" srcOrd="2" destOrd="0" presId="urn:microsoft.com/office/officeart/2018/5/layout/IconCircleLabelList"/>
    <dgm:cxn modelId="{01FA7A58-BD9A-49EF-A61E-227E8F7C1132}" type="presParOf" srcId="{263292EF-357B-4299-9910-F180F540285F}" destId="{AFB75415-B5A9-47D7-A1F5-04B32E3AC8AC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1359F-7B75-4328-B086-4F6C496D0FFF}">
      <dsp:nvSpPr>
        <dsp:cNvPr id="0" name=""/>
        <dsp:cNvSpPr/>
      </dsp:nvSpPr>
      <dsp:spPr>
        <a:xfrm>
          <a:off x="0" y="3432"/>
          <a:ext cx="10905066" cy="73118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12421B6-E4FB-4562-9D82-89FD69D8803C}">
      <dsp:nvSpPr>
        <dsp:cNvPr id="0" name=""/>
        <dsp:cNvSpPr/>
      </dsp:nvSpPr>
      <dsp:spPr>
        <a:xfrm>
          <a:off x="221183" y="167949"/>
          <a:ext cx="402152" cy="40215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C321AB0-0A06-4E5D-BDF2-A6531F8A786F}">
      <dsp:nvSpPr>
        <dsp:cNvPr id="0" name=""/>
        <dsp:cNvSpPr/>
      </dsp:nvSpPr>
      <dsp:spPr>
        <a:xfrm>
          <a:off x="844519" y="3432"/>
          <a:ext cx="10060546" cy="73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84" tIns="77384" rIns="77384" bIns="773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zřízeno z projektu: </a:t>
          </a:r>
          <a:r>
            <a:rPr lang="cs-CZ" sz="1400" b="1" kern="1200" dirty="0"/>
            <a:t>Přímá pomoc a podpora školám ve Žďáře nad Sázavou </a:t>
          </a:r>
        </a:p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registrační číslo: CZ.02.3.61/0.0/0.0/19_075/0016414</a:t>
          </a:r>
          <a:endParaRPr lang="en-US" sz="1400" kern="1200" dirty="0"/>
        </a:p>
      </dsp:txBody>
      <dsp:txXfrm>
        <a:off x="844519" y="3432"/>
        <a:ext cx="10060546" cy="731186"/>
      </dsp:txXfrm>
    </dsp:sp>
    <dsp:sp modelId="{5F541C80-3A8F-4D35-BF29-132BCF80D593}">
      <dsp:nvSpPr>
        <dsp:cNvPr id="0" name=""/>
        <dsp:cNvSpPr/>
      </dsp:nvSpPr>
      <dsp:spPr>
        <a:xfrm>
          <a:off x="0" y="917415"/>
          <a:ext cx="10905066" cy="73118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D173301-EB85-4F4F-9580-D5ADFC5CBF23}">
      <dsp:nvSpPr>
        <dsp:cNvPr id="0" name=""/>
        <dsp:cNvSpPr/>
      </dsp:nvSpPr>
      <dsp:spPr>
        <a:xfrm>
          <a:off x="221183" y="1081932"/>
          <a:ext cx="402152" cy="40215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142474-8740-42D0-BDA3-1342EDDCA47B}">
      <dsp:nvSpPr>
        <dsp:cNvPr id="0" name=""/>
        <dsp:cNvSpPr/>
      </dsp:nvSpPr>
      <dsp:spPr>
        <a:xfrm>
          <a:off x="844519" y="917415"/>
          <a:ext cx="10060546" cy="73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84" tIns="77384" rIns="77384" bIns="773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činnost: konzultace a poradenství pedagogům a rodičům, náslechy ve třídách, doprovody, Workshopy a vzdělávací aktivity; rozvoj dětí z MŠ; prázdninové aktivity</a:t>
          </a:r>
          <a:endParaRPr lang="en-US" sz="1400" kern="1200" dirty="0"/>
        </a:p>
      </dsp:txBody>
      <dsp:txXfrm>
        <a:off x="844519" y="917415"/>
        <a:ext cx="10060546" cy="731186"/>
      </dsp:txXfrm>
    </dsp:sp>
    <dsp:sp modelId="{843C2317-908B-4FEF-A874-1650C5A14F55}">
      <dsp:nvSpPr>
        <dsp:cNvPr id="0" name=""/>
        <dsp:cNvSpPr/>
      </dsp:nvSpPr>
      <dsp:spPr>
        <a:xfrm>
          <a:off x="0" y="1831397"/>
          <a:ext cx="10905066" cy="73118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C30DBD-E216-44A8-A911-433B239A68C7}">
      <dsp:nvSpPr>
        <dsp:cNvPr id="0" name=""/>
        <dsp:cNvSpPr/>
      </dsp:nvSpPr>
      <dsp:spPr>
        <a:xfrm>
          <a:off x="221183" y="1995914"/>
          <a:ext cx="402152" cy="40215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96B082A-A263-44FA-A1C2-12DFEE698753}">
      <dsp:nvSpPr>
        <dsp:cNvPr id="0" name=""/>
        <dsp:cNvSpPr/>
      </dsp:nvSpPr>
      <dsp:spPr>
        <a:xfrm>
          <a:off x="844519" y="1831397"/>
          <a:ext cx="10060546" cy="73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84" tIns="77384" rIns="77384" bIns="773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Partnerské školy (MŠ </a:t>
          </a:r>
          <a:r>
            <a:rPr lang="cs-CZ" sz="1400" kern="1200" dirty="0">
              <a:latin typeface="Calibri Light" panose="020F0302020204030204"/>
            </a:rPr>
            <a:t>Žďár</a:t>
          </a:r>
          <a:r>
            <a:rPr lang="cs-CZ" sz="1400" kern="1200" dirty="0"/>
            <a:t> n. S</a:t>
          </a:r>
          <a:r>
            <a:rPr lang="cs-CZ" sz="1400" kern="1200" dirty="0">
              <a:latin typeface="Calibri Light" panose="020F0302020204030204"/>
            </a:rPr>
            <a:t>.,</a:t>
          </a:r>
          <a:r>
            <a:rPr lang="cs-CZ" sz="1400" kern="1200" dirty="0"/>
            <a:t> ZŠ, SŠ…)</a:t>
          </a:r>
        </a:p>
      </dsp:txBody>
      <dsp:txXfrm>
        <a:off x="844519" y="1831397"/>
        <a:ext cx="10060546" cy="731186"/>
      </dsp:txXfrm>
    </dsp:sp>
    <dsp:sp modelId="{EEDAB673-16BB-46E0-A133-A045CAE4EC9F}">
      <dsp:nvSpPr>
        <dsp:cNvPr id="0" name=""/>
        <dsp:cNvSpPr/>
      </dsp:nvSpPr>
      <dsp:spPr>
        <a:xfrm>
          <a:off x="0" y="2745380"/>
          <a:ext cx="10905066" cy="73118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3040EDA-8E19-4455-A30C-E12374FDD2C9}">
      <dsp:nvSpPr>
        <dsp:cNvPr id="0" name=""/>
        <dsp:cNvSpPr/>
      </dsp:nvSpPr>
      <dsp:spPr>
        <a:xfrm>
          <a:off x="221183" y="2909897"/>
          <a:ext cx="402152" cy="40215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0E11B-F8CF-4A47-A9CF-40EF0E05DACF}">
      <dsp:nvSpPr>
        <dsp:cNvPr id="0" name=""/>
        <dsp:cNvSpPr/>
      </dsp:nvSpPr>
      <dsp:spPr>
        <a:xfrm>
          <a:off x="844519" y="2745380"/>
          <a:ext cx="10060546" cy="73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84" tIns="77384" rIns="77384" bIns="77384" numCol="1" spcCol="1270" anchor="ctr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Síť podpory a spolupráce (jednotlivé subjekty v rámci města: MAP, koordinátor MPI, Tým pro mládež, OSPOD, městská policie, NZDM, terénní sociální služby, AD, rodinné centrum, CPP, PPP, Kraj Vysočina: inkluze Jihlava, </a:t>
          </a:r>
          <a:r>
            <a:rPr lang="cs-CZ" sz="1400" kern="1200" dirty="0" err="1"/>
            <a:t>Fpoint</a:t>
          </a:r>
          <a:r>
            <a:rPr lang="cs-CZ" sz="1400" kern="1200" dirty="0"/>
            <a:t>, primární prevence, online sborovna</a:t>
          </a:r>
        </a:p>
      </dsp:txBody>
      <dsp:txXfrm>
        <a:off x="844519" y="2745380"/>
        <a:ext cx="10060546" cy="731186"/>
      </dsp:txXfrm>
    </dsp:sp>
    <dsp:sp modelId="{2BEE3B1E-ED35-4B17-91CA-BC3E150FF5AA}">
      <dsp:nvSpPr>
        <dsp:cNvPr id="0" name=""/>
        <dsp:cNvSpPr/>
      </dsp:nvSpPr>
      <dsp:spPr>
        <a:xfrm>
          <a:off x="0" y="3659363"/>
          <a:ext cx="10905066" cy="731186"/>
        </a:xfrm>
        <a:prstGeom prst="roundRect">
          <a:avLst>
            <a:gd name="adj" fmla="val 1000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A5D27F7-4578-492F-94D4-769AC2DAB148}">
      <dsp:nvSpPr>
        <dsp:cNvPr id="0" name=""/>
        <dsp:cNvSpPr/>
      </dsp:nvSpPr>
      <dsp:spPr>
        <a:xfrm>
          <a:off x="221183" y="3823879"/>
          <a:ext cx="402152" cy="40215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C65B4-E107-435B-ADCD-A917CE2719FD}">
      <dsp:nvSpPr>
        <dsp:cNvPr id="0" name=""/>
        <dsp:cNvSpPr/>
      </dsp:nvSpPr>
      <dsp:spPr>
        <a:xfrm>
          <a:off x="844519" y="3659363"/>
          <a:ext cx="10060546" cy="731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7384" tIns="77384" rIns="77384" bIns="77384" numCol="1" spcCol="1270" anchor="ctr" anchorCtr="0">
          <a:noAutofit/>
        </a:bodyPr>
        <a:lstStyle/>
        <a:p>
          <a:pPr marL="0" lvl="0" indent="0" algn="l" defTabSz="62230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Kancelář /Poradenská místnost; pravidelná přítomnost na školách; v terénu</a:t>
          </a:r>
          <a:r>
            <a:rPr lang="cs-CZ" sz="1400" kern="1200" dirty="0">
              <a:latin typeface="Calibri Light" panose="020F0302020204030204"/>
            </a:rPr>
            <a:t> </a:t>
          </a:r>
          <a:endParaRPr lang="cs-CZ" sz="1400" kern="1200" dirty="0"/>
        </a:p>
      </dsp:txBody>
      <dsp:txXfrm>
        <a:off x="844519" y="3659363"/>
        <a:ext cx="10060546" cy="7311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A0D200-7D6B-4D56-BD77-4ED35FF6189F}">
      <dsp:nvSpPr>
        <dsp:cNvPr id="0" name=""/>
        <dsp:cNvSpPr/>
      </dsp:nvSpPr>
      <dsp:spPr>
        <a:xfrm>
          <a:off x="625077" y="1133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DB6B0A3-CE7B-4D0A-AFF1-75A61B4FC560}">
      <dsp:nvSpPr>
        <dsp:cNvPr id="0" name=""/>
        <dsp:cNvSpPr/>
      </dsp:nvSpPr>
      <dsp:spPr>
        <a:xfrm>
          <a:off x="840339" y="216395"/>
          <a:ext cx="579550" cy="5795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65499C4-B2A4-410E-AF81-30CF4B77A87E}">
      <dsp:nvSpPr>
        <dsp:cNvPr id="0" name=""/>
        <dsp:cNvSpPr/>
      </dsp:nvSpPr>
      <dsp:spPr>
        <a:xfrm>
          <a:off x="302184" y="1325820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  <a:cs typeface="Calibri Light"/>
            </a:rPr>
            <a:t>Tisk materiálů a jejich </a:t>
          </a:r>
          <a:r>
            <a:rPr lang="cs-CZ" sz="1400" kern="1200">
              <a:latin typeface="+mj-lt"/>
            </a:rPr>
            <a:t>distribuce</a:t>
          </a:r>
          <a:endParaRPr lang="en-US" sz="1400" kern="1200">
            <a:latin typeface="+mj-lt"/>
          </a:endParaRPr>
        </a:p>
      </dsp:txBody>
      <dsp:txXfrm>
        <a:off x="302184" y="1325820"/>
        <a:ext cx="1655859" cy="662343"/>
      </dsp:txXfrm>
    </dsp:sp>
    <dsp:sp modelId="{34E98858-5C73-4C32-AA77-D47B00766AB0}">
      <dsp:nvSpPr>
        <dsp:cNvPr id="0" name=""/>
        <dsp:cNvSpPr/>
      </dsp:nvSpPr>
      <dsp:spPr>
        <a:xfrm>
          <a:off x="2570712" y="1133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FF26E-49F5-448A-959A-86E4B1768EC9}">
      <dsp:nvSpPr>
        <dsp:cNvPr id="0" name=""/>
        <dsp:cNvSpPr/>
      </dsp:nvSpPr>
      <dsp:spPr>
        <a:xfrm>
          <a:off x="2785973" y="216395"/>
          <a:ext cx="579550" cy="5795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30693BE-1A54-4E03-9BA8-84C9A871FFDB}">
      <dsp:nvSpPr>
        <dsp:cNvPr id="0" name=""/>
        <dsp:cNvSpPr/>
      </dsp:nvSpPr>
      <dsp:spPr>
        <a:xfrm>
          <a:off x="2247819" y="1325820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Propojování rodičů (žáků a studentů) s pedagogy</a:t>
          </a:r>
          <a:endParaRPr lang="en-US" sz="1400" kern="1200">
            <a:latin typeface="+mj-lt"/>
          </a:endParaRPr>
        </a:p>
      </dsp:txBody>
      <dsp:txXfrm>
        <a:off x="2247819" y="1325820"/>
        <a:ext cx="1655859" cy="662343"/>
      </dsp:txXfrm>
    </dsp:sp>
    <dsp:sp modelId="{7E48BED6-B6E7-41A4-94B9-36A2605F8C77}">
      <dsp:nvSpPr>
        <dsp:cNvPr id="0" name=""/>
        <dsp:cNvSpPr/>
      </dsp:nvSpPr>
      <dsp:spPr>
        <a:xfrm>
          <a:off x="4516346" y="1133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C6888BB-84FC-4AB2-9C1C-C6873A0F664D}">
      <dsp:nvSpPr>
        <dsp:cNvPr id="0" name=""/>
        <dsp:cNvSpPr/>
      </dsp:nvSpPr>
      <dsp:spPr>
        <a:xfrm>
          <a:off x="4731608" y="216395"/>
          <a:ext cx="579550" cy="5795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B6E074-27F6-4F08-B29D-5F4421924952}">
      <dsp:nvSpPr>
        <dsp:cNvPr id="0" name=""/>
        <dsp:cNvSpPr/>
      </dsp:nvSpPr>
      <dsp:spPr>
        <a:xfrm>
          <a:off x="4193454" y="1325820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Zajišťování techniky</a:t>
          </a:r>
          <a:endParaRPr lang="en-US" sz="1400" kern="1200">
            <a:latin typeface="+mj-lt"/>
          </a:endParaRPr>
        </a:p>
      </dsp:txBody>
      <dsp:txXfrm>
        <a:off x="4193454" y="1325820"/>
        <a:ext cx="1655859" cy="662343"/>
      </dsp:txXfrm>
    </dsp:sp>
    <dsp:sp modelId="{23BEB2C0-7273-44AA-90F3-63DA0D5B161D}">
      <dsp:nvSpPr>
        <dsp:cNvPr id="0" name=""/>
        <dsp:cNvSpPr/>
      </dsp:nvSpPr>
      <dsp:spPr>
        <a:xfrm>
          <a:off x="6461981" y="1133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51904AF-818E-4605-BAC9-1EB9B032E911}">
      <dsp:nvSpPr>
        <dsp:cNvPr id="0" name=""/>
        <dsp:cNvSpPr/>
      </dsp:nvSpPr>
      <dsp:spPr>
        <a:xfrm>
          <a:off x="6677243" y="216395"/>
          <a:ext cx="579550" cy="5795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45666E-5A92-415E-BE7D-FCB628033628}">
      <dsp:nvSpPr>
        <dsp:cNvPr id="0" name=""/>
        <dsp:cNvSpPr/>
      </dsp:nvSpPr>
      <dsp:spPr>
        <a:xfrm>
          <a:off x="6139089" y="1325820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On-line konzultace</a:t>
          </a:r>
          <a:endParaRPr lang="en-US" sz="1400" kern="1200">
            <a:latin typeface="+mj-lt"/>
          </a:endParaRPr>
        </a:p>
      </dsp:txBody>
      <dsp:txXfrm>
        <a:off x="6139089" y="1325820"/>
        <a:ext cx="1655859" cy="662343"/>
      </dsp:txXfrm>
    </dsp:sp>
    <dsp:sp modelId="{3142E24D-F30A-446D-B2E1-CCA3EF060B9D}">
      <dsp:nvSpPr>
        <dsp:cNvPr id="0" name=""/>
        <dsp:cNvSpPr/>
      </dsp:nvSpPr>
      <dsp:spPr>
        <a:xfrm>
          <a:off x="8407616" y="1133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7ED4946-D013-49C1-AABD-AE7AF10DF003}">
      <dsp:nvSpPr>
        <dsp:cNvPr id="0" name=""/>
        <dsp:cNvSpPr/>
      </dsp:nvSpPr>
      <dsp:spPr>
        <a:xfrm>
          <a:off x="8622878" y="216395"/>
          <a:ext cx="579550" cy="57955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41E012-71DF-4367-B09F-7C7851E7D3E3}">
      <dsp:nvSpPr>
        <dsp:cNvPr id="0" name=""/>
        <dsp:cNvSpPr/>
      </dsp:nvSpPr>
      <dsp:spPr>
        <a:xfrm>
          <a:off x="8084723" y="1325820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Zajištění distanční výuky</a:t>
          </a:r>
          <a:endParaRPr lang="en-US" sz="1400" kern="1200">
            <a:latin typeface="+mj-lt"/>
          </a:endParaRPr>
        </a:p>
      </dsp:txBody>
      <dsp:txXfrm>
        <a:off x="8084723" y="1325820"/>
        <a:ext cx="1655859" cy="662343"/>
      </dsp:txXfrm>
    </dsp:sp>
    <dsp:sp modelId="{A6660096-DA7C-41D5-9182-F8CA3DABD12E}">
      <dsp:nvSpPr>
        <dsp:cNvPr id="0" name=""/>
        <dsp:cNvSpPr/>
      </dsp:nvSpPr>
      <dsp:spPr>
        <a:xfrm>
          <a:off x="3543529" y="2402129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781BDF8-77FB-417D-86BD-36A0C52F386B}">
      <dsp:nvSpPr>
        <dsp:cNvPr id="0" name=""/>
        <dsp:cNvSpPr/>
      </dsp:nvSpPr>
      <dsp:spPr>
        <a:xfrm>
          <a:off x="3758791" y="2617391"/>
          <a:ext cx="579550" cy="579550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9671F2F-B4EF-4C54-8937-A13E26FE0C54}">
      <dsp:nvSpPr>
        <dsp:cNvPr id="0" name=""/>
        <dsp:cNvSpPr/>
      </dsp:nvSpPr>
      <dsp:spPr>
        <a:xfrm>
          <a:off x="3220636" y="3726816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On-line třídnické hodiny</a:t>
          </a:r>
          <a:endParaRPr lang="en-US" sz="1400" kern="1200">
            <a:latin typeface="+mj-lt"/>
          </a:endParaRPr>
        </a:p>
      </dsp:txBody>
      <dsp:txXfrm>
        <a:off x="3220636" y="3726816"/>
        <a:ext cx="1655859" cy="662343"/>
      </dsp:txXfrm>
    </dsp:sp>
    <dsp:sp modelId="{BB17B1A0-A549-4150-B505-E6092DC09958}">
      <dsp:nvSpPr>
        <dsp:cNvPr id="0" name=""/>
        <dsp:cNvSpPr/>
      </dsp:nvSpPr>
      <dsp:spPr>
        <a:xfrm>
          <a:off x="5489164" y="2402129"/>
          <a:ext cx="1010074" cy="1010074"/>
        </a:xfrm>
        <a:prstGeom prst="ellipse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0B0F357-25E0-4272-93DC-9FC810EB6EAF}">
      <dsp:nvSpPr>
        <dsp:cNvPr id="0" name=""/>
        <dsp:cNvSpPr/>
      </dsp:nvSpPr>
      <dsp:spPr>
        <a:xfrm>
          <a:off x="5704425" y="2617391"/>
          <a:ext cx="579550" cy="579550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B75415-B5A9-47D7-A1F5-04B32E3AC8AC}">
      <dsp:nvSpPr>
        <dsp:cNvPr id="0" name=""/>
        <dsp:cNvSpPr/>
      </dsp:nvSpPr>
      <dsp:spPr>
        <a:xfrm>
          <a:off x="5166271" y="3726816"/>
          <a:ext cx="1655859" cy="6623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cs-CZ" sz="1400" kern="1200">
              <a:latin typeface="+mj-lt"/>
            </a:rPr>
            <a:t>Konzultace návratu do škol</a:t>
          </a:r>
        </a:p>
      </dsp:txBody>
      <dsp:txXfrm>
        <a:off x="5166271" y="3726816"/>
        <a:ext cx="1655859" cy="6623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6BD4F5-9CD6-4FC0-8155-3526089408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735A269-8B8D-45D0-8CE6-4B93389A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28E0A53-D1FD-41EF-BE3C-0501C90A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860B07A-F1C3-4CF7-A40B-009ED68DA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C8176D1-51E2-45D3-8EEA-9DFAED7B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7354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A36A20-6325-4F64-9716-64834594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853C289-84CC-45DE-932E-639AFCB59E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91D9A3-8EA4-480F-8A01-E4CE958B9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AF5608E-7BC3-435D-802B-454D267ED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2B177B9-B2C6-4B5C-8939-1C7F462ED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1743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1327C3-E219-4C1F-B101-D06736D40D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8AFFEC6-C4F2-4E60-9782-1E93A5519D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B4619-B159-41AA-BA5E-5AE156DAB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591DFFC-18A7-4DDC-9FA6-686579F95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2048AE9-8AE5-42FE-8B9A-058FF680D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22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815235-D585-452C-8E73-AD4C75FE1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367203-1180-4DCF-B8D5-7CBF6E307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A0E323-42B7-49FC-8D8B-892884BBD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77BF9B3-40A9-4ED5-846A-14C2B1D69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A5CA43F-5EEE-4F54-BE72-648718AEE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585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663FB7-860B-48B3-BF37-8AA5B2B9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AE26DF-14E9-4E22-8C63-8BFC6204D3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67675F3-651E-411F-B235-16B1106A7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A41AFD1-1B99-4741-9F0B-07BB07ABF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5399443-406B-42BA-A489-954EA0081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3591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F691F6-E6BA-4878-831A-76BB0D602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1035E9-285B-417B-9C49-353D679E3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539F1E-1843-4089-93D0-84B22C354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A818FBF-D955-4070-8FF4-722231E26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52FE44F-9878-47C7-B0F8-6AC47A23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3B2352-D1F8-4EED-900B-788AF48F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0226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845760-4E4E-4F6B-A84C-2C35A8D6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373FD38-7004-4E18-92D2-9C904F7C9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9CD3824-0D12-409F-8076-E2F31DEA2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2BD6390-D4D2-40DE-88F2-FD68B6CFC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0530C28-7C3F-47DD-A9EC-20DCAAC33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EA43558-1FCF-41EA-9E88-35B42042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B9D9321-2D04-406B-87F5-6CA0032AC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06644A3E-5420-4642-99C8-693ECEB3B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7511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262682-C5CD-456C-B1D4-7CF0EB8CA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2F0A064-9C25-4D9C-9C4E-B082CC738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06A1C10-88AB-4AE5-AB36-0B84E9AC8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F619DD5-B60D-420E-9FF6-A6EF5550E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7642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19D9EBA-F87D-431A-96C2-A0371803F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2C7E209-E9BA-419F-9B3C-EBDA7CABB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29E54A9-9B9A-4C32-9916-AD5A155A3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5236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265F9D-02F8-49E1-BE15-331CE7E0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085765E-C652-4D55-ADC1-A4C276036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FBC5FBB-AE27-4F2B-BEEE-1BCB50641A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099BAE6-FB35-46B6-877E-417FEE51B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4C84C2-D0A1-4BBD-A76B-4A28B6EA0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66FC2D3-1E8D-4487-A7D8-1A4DFB7E7A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2713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73D71E5-5D01-4ACA-BAA5-92EFC35CE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E6403E-195B-4FA5-8AAE-EC2545E22A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20CED7A-98E1-4E40-AE89-06EEB1853C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68375C-5660-470F-8427-F4244760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21852A4-1C8E-4137-9F60-FA68A7DE7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80E3DEE-D6E4-484B-84CB-F767955BE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51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8988325-B367-4760-8603-68CE44EBF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A62CD51-CBB7-4BDF-8D0D-99FD9BD86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6AFCA9-5952-4C61-952A-564B413DE8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6A36B0-6DDD-4F84-8BB5-93085DE40822}" type="datetimeFigureOut">
              <a:rPr lang="cs-CZ" smtClean="0"/>
              <a:t>01.11.2021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0C88B8-1A8E-42CD-9E81-B217D7BD1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D2E5373-64C5-4AD4-9CB6-67C78E9EC6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3FB508-0725-44FF-B2BF-F5702F54F6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30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_H2IyeGNTpg?feature=oembed" TargetMode="Externa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diagramLayout" Target="../diagrams/layout1.xml"/><Relationship Id="rId7" Type="http://schemas.openxmlformats.org/officeDocument/2006/relationships/hyperlink" Target="https://www.poradenske.centrum.kolping.cz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s://www.poradenske.centrum.kolping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9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%20spektrum.prevence@kolping.cz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EE39DFCF-9247-4DE5-BB93-074BFAF07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442B652E-D499-4CDA-8F7A-60469EDBC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632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4864676 w 4864676"/>
              <a:gd name="connsiteY1" fmla="*/ 0 h 4864676"/>
              <a:gd name="connsiteX2" fmla="*/ 4864676 w 4864676"/>
              <a:gd name="connsiteY2" fmla="*/ 4864676 h 4864676"/>
              <a:gd name="connsiteX3" fmla="*/ 1281101 w 4864676"/>
              <a:gd name="connsiteY3" fmla="*/ 4864676 h 4864676"/>
              <a:gd name="connsiteX4" fmla="*/ 0 w 4864676"/>
              <a:gd name="connsiteY4" fmla="*/ 3583575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4864676" y="0"/>
                </a:lnTo>
                <a:lnTo>
                  <a:pt x="4864676" y="4864676"/>
                </a:lnTo>
                <a:lnTo>
                  <a:pt x="1281101" y="4864676"/>
                </a:lnTo>
                <a:lnTo>
                  <a:pt x="0" y="358357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484A22B8-F5B6-47C2-B88E-DADAF37913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225693" y="996662"/>
            <a:ext cx="4864676" cy="4864676"/>
          </a:xfrm>
          <a:custGeom>
            <a:avLst/>
            <a:gdLst>
              <a:gd name="connsiteX0" fmla="*/ 0 w 4864676"/>
              <a:gd name="connsiteY0" fmla="*/ 0 h 4864676"/>
              <a:gd name="connsiteX1" fmla="*/ 3583574 w 4864676"/>
              <a:gd name="connsiteY1" fmla="*/ 0 h 4864676"/>
              <a:gd name="connsiteX2" fmla="*/ 4864676 w 4864676"/>
              <a:gd name="connsiteY2" fmla="*/ 1281103 h 4864676"/>
              <a:gd name="connsiteX3" fmla="*/ 4864676 w 4864676"/>
              <a:gd name="connsiteY3" fmla="*/ 4864676 h 4864676"/>
              <a:gd name="connsiteX4" fmla="*/ 0 w 4864676"/>
              <a:gd name="connsiteY4" fmla="*/ 4864676 h 4864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4676" h="4864676">
                <a:moveTo>
                  <a:pt x="0" y="0"/>
                </a:moveTo>
                <a:lnTo>
                  <a:pt x="3583574" y="0"/>
                </a:lnTo>
                <a:lnTo>
                  <a:pt x="4864676" y="1281103"/>
                </a:lnTo>
                <a:lnTo>
                  <a:pt x="4864676" y="4864676"/>
                </a:lnTo>
                <a:lnTo>
                  <a:pt x="0" y="4864676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A987C18C-164D-4263-B486-4647A98E8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9020" y="1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Isosceles Triangle 40">
            <a:extLst>
              <a:ext uri="{FF2B5EF4-FFF2-40B4-BE49-F238E27FC236}">
                <a16:creationId xmlns:a16="http://schemas.microsoft.com/office/drawing/2014/main" id="{E7E98B39-04C6-408B-92FD-768628740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09286" y="3571620"/>
            <a:ext cx="6613961" cy="3286380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81C8C27-2457-421F-BDC4-7B4EA3C78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EA13C66-82C1-44AF-972B-8F5CCA41B6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71208" y="5287803"/>
            <a:ext cx="955808" cy="9558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9DB36437-FE59-457E-91A7-396BBD3C9C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D044C3-5074-49B3-918E-40BF6504F1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cs-CZ" sz="2800" b="1">
                <a:solidFill>
                  <a:srgbClr val="080808"/>
                </a:solidFill>
              </a:rPr>
              <a:t>Centrum primární prevence Spektrum</a:t>
            </a:r>
            <a:br>
              <a:rPr lang="cs-CZ" sz="2800" b="1">
                <a:solidFill>
                  <a:srgbClr val="080808"/>
                </a:solidFill>
              </a:rPr>
            </a:br>
            <a:r>
              <a:rPr lang="cs-CZ" sz="2800" b="1">
                <a:solidFill>
                  <a:srgbClr val="080808"/>
                </a:solidFill>
              </a:rPr>
              <a:t>a</a:t>
            </a:r>
            <a:br>
              <a:rPr lang="cs-CZ" sz="2800" b="1">
                <a:solidFill>
                  <a:srgbClr val="080808"/>
                </a:solidFill>
              </a:rPr>
            </a:br>
            <a:r>
              <a:rPr lang="cs-CZ" sz="2800" b="1">
                <a:solidFill>
                  <a:srgbClr val="080808"/>
                </a:solidFill>
              </a:rPr>
              <a:t>Poradenské centrum pro pedagogy a rodiče, </a:t>
            </a:r>
            <a:r>
              <a:rPr lang="cs-CZ" sz="2800" b="1" err="1">
                <a:solidFill>
                  <a:srgbClr val="080808"/>
                </a:solidFill>
              </a:rPr>
              <a:t>Kolping</a:t>
            </a:r>
            <a:endParaRPr lang="cs-CZ" sz="2800" b="1">
              <a:solidFill>
                <a:srgbClr val="080808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287B1F0-D819-40FF-B682-CD95C6D9AE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cs-CZ" sz="2000">
                <a:solidFill>
                  <a:srgbClr val="080808"/>
                </a:solidFill>
              </a:rPr>
              <a:t>Představení služeb</a:t>
            </a:r>
          </a:p>
          <a:p>
            <a:r>
              <a:rPr lang="cs-CZ" sz="2000">
                <a:solidFill>
                  <a:srgbClr val="080808"/>
                </a:solidFill>
              </a:rPr>
              <a:t>Činnost v době „Covidové“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44D3693-2EFE-4667-89D5-47E2D59209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2846" y="410171"/>
            <a:ext cx="1321281" cy="1321281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21FD796-9CD0-404D-8DF5-5274C0BCC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30319" y="1508609"/>
            <a:ext cx="700047" cy="70004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14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FE9F46F-2A80-4688-82B1-D86D8A022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7284129" cy="1135737"/>
          </a:xfrm>
        </p:spPr>
        <p:txBody>
          <a:bodyPr>
            <a:normAutofit/>
          </a:bodyPr>
          <a:lstStyle/>
          <a:p>
            <a:r>
              <a:rPr lang="cs-CZ" sz="3600" b="1"/>
              <a:t>Centrum primární prevence Spektrum</a:t>
            </a:r>
            <a:r>
              <a:rPr lang="cs-CZ" sz="3600"/>
              <a:t> 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0D5A8C-0CC4-45E8-9130-D43A88827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545" y="1492218"/>
            <a:ext cx="11087899" cy="48304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cs-CZ" sz="2000">
                <a:ea typeface="+mn-lt"/>
                <a:cs typeface="+mn-lt"/>
              </a:rPr>
              <a:t>Jsme zařízení poskytující komplexní a dlouhodobé programy primární prevence rizikového chování pro třídní kolektivy ZŠ a SŠ v okresech Žďár nad Sázavou a Havlíčkův Brod.</a:t>
            </a:r>
            <a:endParaRPr lang="cs-CZ" sz="2000">
              <a:cs typeface="Calibri" panose="020F0502020204030204"/>
            </a:endParaRPr>
          </a:p>
          <a:p>
            <a:endParaRPr lang="cs-CZ" sz="2000"/>
          </a:p>
          <a:p>
            <a:r>
              <a:rPr lang="cs-CZ" sz="2000"/>
              <a:t>Standartní nabídka programů </a:t>
            </a:r>
            <a:r>
              <a:rPr lang="cs-CZ" sz="2000" b="1"/>
              <a:t>všeobecné</a:t>
            </a:r>
            <a:r>
              <a:rPr lang="cs-CZ" sz="2000"/>
              <a:t> primární prevence: Moje bezpečí, Kdo jsem a co smím, Co mi (ne)prospívá, Umím (se) rozhodnout, Rozhodni se sám, (Ne)bezpečně na netu, Cesta k toleranci, Pouta (ne)závislosti, Jak si (ne)ublížit, Láska (ne)bezpečně.</a:t>
            </a:r>
            <a:endParaRPr lang="cs-CZ" sz="2000">
              <a:cs typeface="Calibri" panose="020F0502020204030204"/>
            </a:endParaRPr>
          </a:p>
          <a:p>
            <a:r>
              <a:rPr lang="cs-CZ" sz="2000" b="1">
                <a:ea typeface="+mn-lt"/>
                <a:cs typeface="+mn-lt"/>
              </a:rPr>
              <a:t>Selektivní</a:t>
            </a:r>
            <a:r>
              <a:rPr lang="cs-CZ" sz="2000">
                <a:ea typeface="+mn-lt"/>
                <a:cs typeface="+mn-lt"/>
              </a:rPr>
              <a:t> programy primární prevence: (Ne)hledám svou cestu, Puzzle.</a:t>
            </a:r>
          </a:p>
          <a:p>
            <a:r>
              <a:rPr lang="cs-CZ" sz="2400">
                <a:ea typeface="+mn-lt"/>
                <a:cs typeface="+mn-lt"/>
              </a:rPr>
              <a:t>Nabídka </a:t>
            </a:r>
            <a:r>
              <a:rPr lang="cs-CZ" sz="2400" b="1">
                <a:ea typeface="+mn-lt"/>
                <a:cs typeface="+mn-lt"/>
              </a:rPr>
              <a:t>on-line</a:t>
            </a:r>
            <a:r>
              <a:rPr lang="cs-CZ" sz="2400">
                <a:ea typeface="+mn-lt"/>
                <a:cs typeface="+mn-lt"/>
              </a:rPr>
              <a:t> programů primární prevence:</a:t>
            </a:r>
            <a:br>
              <a:rPr lang="cs-CZ" sz="2400" b="1">
                <a:ea typeface="+mn-lt"/>
                <a:cs typeface="+mn-lt"/>
              </a:rPr>
            </a:br>
            <a:r>
              <a:rPr lang="cs-CZ" sz="2400" b="1">
                <a:ea typeface="+mn-lt"/>
                <a:cs typeface="+mn-lt"/>
              </a:rPr>
              <a:t>(Ne)bezpečně na netu </a:t>
            </a:r>
            <a:br>
              <a:rPr lang="cs-CZ" sz="2400" b="1">
                <a:ea typeface="+mn-lt"/>
                <a:cs typeface="+mn-lt"/>
              </a:rPr>
            </a:br>
            <a:r>
              <a:rPr lang="cs-CZ" sz="2400" b="1">
                <a:ea typeface="+mn-lt"/>
                <a:cs typeface="+mn-lt"/>
              </a:rPr>
              <a:t>Pouta (ne)závislosti</a:t>
            </a:r>
            <a:br>
              <a:rPr lang="cs-CZ" sz="2400" b="1">
                <a:ea typeface="+mn-lt"/>
                <a:cs typeface="+mn-lt"/>
              </a:rPr>
            </a:br>
            <a:r>
              <a:rPr lang="cs-CZ" sz="2400" b="1">
                <a:ea typeface="+mn-lt"/>
                <a:cs typeface="+mn-lt"/>
              </a:rPr>
              <a:t>Jak být v pohodě</a:t>
            </a:r>
            <a:endParaRPr lang="cs-CZ">
              <a:cs typeface="Calibri"/>
            </a:endParaRPr>
          </a:p>
          <a:p>
            <a:endParaRPr lang="cs-CZ" sz="2000">
              <a:cs typeface="Calibri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AAF610F-E5A8-4C32-B0F3-E764F7E6A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023" y="3424237"/>
            <a:ext cx="9525" cy="9525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4E8A484-DC48-47FF-9F29-1892D0686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439" y="3433762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4DF0AF44-6B7B-42FB-8856-2D53BB5765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6" t="16045" r="52294" b="57794"/>
          <a:stretch/>
        </p:blipFill>
        <p:spPr>
          <a:xfrm>
            <a:off x="8574582" y="270948"/>
            <a:ext cx="2977470" cy="1083174"/>
          </a:xfrm>
          <a:prstGeom prst="rect">
            <a:avLst/>
          </a:prstGeom>
        </p:spPr>
      </p:pic>
      <p:pic>
        <p:nvPicPr>
          <p:cNvPr id="5" name="Obrázek 5">
            <a:extLst>
              <a:ext uri="{FF2B5EF4-FFF2-40B4-BE49-F238E27FC236}">
                <a16:creationId xmlns:a16="http://schemas.microsoft.com/office/drawing/2014/main" id="{88D7D833-C396-4DF2-B28B-D26F3EE890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1226" y="4510975"/>
            <a:ext cx="1992406" cy="2024691"/>
          </a:xfrm>
          <a:prstGeom prst="rect">
            <a:avLst/>
          </a:prstGeom>
        </p:spPr>
      </p:pic>
      <p:pic>
        <p:nvPicPr>
          <p:cNvPr id="8" name="Obrázek 8" descr="Obsah obrázku text, osoba, žena, interiér&#10;&#10;Popis se vygeneroval automaticky.">
            <a:extLst>
              <a:ext uri="{FF2B5EF4-FFF2-40B4-BE49-F238E27FC236}">
                <a16:creationId xmlns:a16="http://schemas.microsoft.com/office/drawing/2014/main" id="{652839F8-87F3-4BB1-87DF-CA71B739298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8488" y="4092585"/>
            <a:ext cx="4110317" cy="2426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3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6">
            <a:hlinkClick r:id="" action="ppaction://media"/>
            <a:extLst>
              <a:ext uri="{FF2B5EF4-FFF2-40B4-BE49-F238E27FC236}">
                <a16:creationId xmlns:a16="http://schemas.microsoft.com/office/drawing/2014/main" id="{6D29A3D2-FF68-4697-BBF1-67D186BE0B00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84632" y="910398"/>
            <a:ext cx="6716272" cy="5037204"/>
          </a:xfrm>
          <a:prstGeom prst="rect">
            <a:avLst/>
          </a:prstGeom>
        </p:spPr>
      </p:pic>
      <p:pic>
        <p:nvPicPr>
          <p:cNvPr id="7" name="Obrázek 8" descr="Obsah obrázku text&#10;&#10;Popis se vygeneroval automaticky.">
            <a:extLst>
              <a:ext uri="{FF2B5EF4-FFF2-40B4-BE49-F238E27FC236}">
                <a16:creationId xmlns:a16="http://schemas.microsoft.com/office/drawing/2014/main" id="{695408EE-D175-4CFF-AFD5-E531E8BD2A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5" y="484632"/>
            <a:ext cx="4166281" cy="5888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932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D21EEE6-28D1-4490-975E-7881BAD1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878" y="321734"/>
            <a:ext cx="5587004" cy="1135737"/>
          </a:xfrm>
        </p:spPr>
        <p:txBody>
          <a:bodyPr>
            <a:normAutofit/>
          </a:bodyPr>
          <a:lstStyle/>
          <a:p>
            <a:r>
              <a:rPr lang="cs-CZ" sz="3600" b="1"/>
              <a:t>Poradenské centrum pro pedagogy a rodiče </a:t>
            </a:r>
            <a:r>
              <a:rPr lang="cs-CZ" sz="3600" b="1" err="1"/>
              <a:t>Kolping</a:t>
            </a:r>
            <a:r>
              <a:rPr lang="cs-CZ" sz="3600"/>
              <a:t> </a:t>
            </a:r>
          </a:p>
        </p:txBody>
      </p:sp>
      <p:graphicFrame>
        <p:nvGraphicFramePr>
          <p:cNvPr id="2054" name="Zástupný obsah 2">
            <a:extLst>
              <a:ext uri="{FF2B5EF4-FFF2-40B4-BE49-F238E27FC236}">
                <a16:creationId xmlns:a16="http://schemas.microsoft.com/office/drawing/2014/main" id="{60767E97-194D-44AA-8FE6-DA2FD741D6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3348797"/>
              </p:ext>
            </p:extLst>
          </p:nvPr>
        </p:nvGraphicFramePr>
        <p:xfrm>
          <a:off x="643467" y="1782981"/>
          <a:ext cx="10905066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95CF15F-1DBA-4617-8B87-E79BFFE8E492}"/>
              </a:ext>
            </a:extLst>
          </p:cNvPr>
          <p:cNvSpPr txBox="1"/>
          <p:nvPr/>
        </p:nvSpPr>
        <p:spPr>
          <a:xfrm>
            <a:off x="9815176" y="-1342333"/>
            <a:ext cx="52232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cs-CZ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38A74B29-8047-444D-826E-3ADE88153234}"/>
              </a:ext>
            </a:extLst>
          </p:cNvPr>
          <p:cNvGrpSpPr/>
          <p:nvPr/>
        </p:nvGrpSpPr>
        <p:grpSpPr>
          <a:xfrm>
            <a:off x="7019348" y="551652"/>
            <a:ext cx="4355965" cy="1101081"/>
            <a:chOff x="7019348" y="551652"/>
            <a:chExt cx="4355965" cy="1101081"/>
          </a:xfrm>
        </p:grpSpPr>
        <p:pic>
          <p:nvPicPr>
            <p:cNvPr id="2052" name="Picture 4">
              <a:hlinkClick r:id="rId7"/>
              <a:extLst>
                <a:ext uri="{FF2B5EF4-FFF2-40B4-BE49-F238E27FC236}">
                  <a16:creationId xmlns:a16="http://schemas.microsoft.com/office/drawing/2014/main" id="{D55A2AF8-B85E-4888-9228-9BC8AF0949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48" y="1262208"/>
              <a:ext cx="42862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Obrázek 14">
              <a:extLst>
                <a:ext uri="{FF2B5EF4-FFF2-40B4-BE49-F238E27FC236}">
                  <a16:creationId xmlns:a16="http://schemas.microsoft.com/office/drawing/2014/main" id="{8A52A50A-000F-423B-8771-C3C7902D16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" t="331" r="31558" b="33634"/>
            <a:stretch/>
          </p:blipFill>
          <p:spPr>
            <a:xfrm>
              <a:off x="7424170" y="551652"/>
              <a:ext cx="3951143" cy="5627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6062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Isosceles Triangle 30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A1AC2CA4-C951-4DCD-A7B9-C3ABCEC29765}"/>
              </a:ext>
            </a:extLst>
          </p:cNvPr>
          <p:cNvGrpSpPr/>
          <p:nvPr/>
        </p:nvGrpSpPr>
        <p:grpSpPr>
          <a:xfrm>
            <a:off x="7019348" y="551652"/>
            <a:ext cx="4355965" cy="1101081"/>
            <a:chOff x="7019348" y="551652"/>
            <a:chExt cx="4355965" cy="1101081"/>
          </a:xfrm>
        </p:grpSpPr>
        <p:pic>
          <p:nvPicPr>
            <p:cNvPr id="18" name="Picture 4">
              <a:hlinkClick r:id="rId2"/>
              <a:extLst>
                <a:ext uri="{FF2B5EF4-FFF2-40B4-BE49-F238E27FC236}">
                  <a16:creationId xmlns:a16="http://schemas.microsoft.com/office/drawing/2014/main" id="{DD4FCAFD-3E9B-4A8C-9784-487E1978D0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9348" y="1262208"/>
              <a:ext cx="4286250" cy="390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Obrázek 18">
              <a:extLst>
                <a:ext uri="{FF2B5EF4-FFF2-40B4-BE49-F238E27FC236}">
                  <a16:creationId xmlns:a16="http://schemas.microsoft.com/office/drawing/2014/main" id="{A39A7D54-0636-410E-8807-C28218B66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60" t="331" r="31558" b="33634"/>
            <a:stretch/>
          </p:blipFill>
          <p:spPr>
            <a:xfrm>
              <a:off x="7424170" y="551652"/>
              <a:ext cx="3951143" cy="562735"/>
            </a:xfrm>
            <a:prstGeom prst="rect">
              <a:avLst/>
            </a:prstGeom>
          </p:spPr>
        </p:pic>
      </p:grpSp>
      <p:sp>
        <p:nvSpPr>
          <p:cNvPr id="6" name="TextovéPole 5">
            <a:extLst>
              <a:ext uri="{FF2B5EF4-FFF2-40B4-BE49-F238E27FC236}">
                <a16:creationId xmlns:a16="http://schemas.microsoft.com/office/drawing/2014/main" id="{1FBDA696-13A3-4FF4-822D-A9DF15DB2F5A}"/>
              </a:ext>
            </a:extLst>
          </p:cNvPr>
          <p:cNvSpPr txBox="1"/>
          <p:nvPr/>
        </p:nvSpPr>
        <p:spPr>
          <a:xfrm>
            <a:off x="1148862" y="601785"/>
            <a:ext cx="560558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s-CZ" sz="3600"/>
              <a:t>Činnost Poradenského centra v době uzavřených škol:</a:t>
            </a:r>
          </a:p>
        </p:txBody>
      </p:sp>
      <p:graphicFrame>
        <p:nvGraphicFramePr>
          <p:cNvPr id="28" name="Diagram 29">
            <a:extLst>
              <a:ext uri="{FF2B5EF4-FFF2-40B4-BE49-F238E27FC236}">
                <a16:creationId xmlns:a16="http://schemas.microsoft.com/office/drawing/2014/main" id="{B9102C30-ADE3-4BC7-9218-8D244862AB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91605059"/>
              </p:ext>
            </p:extLst>
          </p:nvPr>
        </p:nvGraphicFramePr>
        <p:xfrm>
          <a:off x="1240693" y="2069123"/>
          <a:ext cx="10042768" cy="4390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44133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262ABC4B-37D8-4218-BDD8-6DF6A00C0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A0871714-EA5E-4A3F-96D9-D7DDC6854E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3" b="14553"/>
          <a:stretch/>
        </p:blipFill>
        <p:spPr>
          <a:xfrm>
            <a:off x="65580" y="-51554"/>
            <a:ext cx="6031503" cy="32070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9" name="Obrázek 28" descr="Obsah obrázku interiér, patro, zeď, okno&#10;&#10;Popis byl vytvořen automaticky">
            <a:extLst>
              <a:ext uri="{FF2B5EF4-FFF2-40B4-BE49-F238E27FC236}">
                <a16:creationId xmlns:a16="http://schemas.microsoft.com/office/drawing/2014/main" id="{57837725-56A2-479A-8480-E19A3263EA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 r="-2" b="5744"/>
          <a:stretch/>
        </p:blipFill>
        <p:spPr>
          <a:xfrm>
            <a:off x="341268" y="3315469"/>
            <a:ext cx="6368511" cy="31318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Zástupný obsah 8" descr="Obsah obrázku text, interiér, přeplněné&#10;&#10;Popis byl vytvořen automaticky">
            <a:extLst>
              <a:ext uri="{FF2B5EF4-FFF2-40B4-BE49-F238E27FC236}">
                <a16:creationId xmlns:a16="http://schemas.microsoft.com/office/drawing/2014/main" id="{706FCBD4-CF04-4124-BA4B-FAE5C1881FC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8" r="14297" b="-1"/>
          <a:stretch/>
        </p:blipFill>
        <p:spPr>
          <a:xfrm>
            <a:off x="5516073" y="1741133"/>
            <a:ext cx="4796075" cy="50531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Obrázek 2" descr="Obsah obrázku interiér, přenosný počítač, počítač, osoba&#10;&#10;Popis byl vytvořen automaticky">
            <a:extLst>
              <a:ext uri="{FF2B5EF4-FFF2-40B4-BE49-F238E27FC236}">
                <a16:creationId xmlns:a16="http://schemas.microsoft.com/office/drawing/2014/main" id="{68A92BAC-D96D-496C-ADE8-1C45D8C302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39121">
            <a:off x="7044954" y="336434"/>
            <a:ext cx="4729161" cy="35468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" name="Obrázek 3">
            <a:extLst>
              <a:ext uri="{FF2B5EF4-FFF2-40B4-BE49-F238E27FC236}">
                <a16:creationId xmlns:a16="http://schemas.microsoft.com/office/drawing/2014/main" id="{1D10ED92-194B-4A24-97A2-218F916571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-2100000">
            <a:off x="8495323" y="4279168"/>
            <a:ext cx="3954584" cy="2226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923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655005-472D-4F26-BDF7-4E1C2E92F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 b="1"/>
              <a:t>On-line sborovna </a:t>
            </a:r>
            <a:endParaRPr lang="cs-CZ" sz="360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6ABEFAA-65F4-4C6D-A836-B5049DE34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78" y="1345952"/>
            <a:ext cx="10882655" cy="527924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z="2000"/>
              <a:t>Účel: </a:t>
            </a:r>
            <a:r>
              <a:rPr lang="cs-CZ" sz="2000">
                <a:ea typeface="+mn-lt"/>
                <a:cs typeface="+mn-lt"/>
              </a:rPr>
              <a:t>podpora pedagogů všech typů škol v Kraji Vysočina</a:t>
            </a:r>
            <a:endParaRPr lang="cs-CZ" sz="2000"/>
          </a:p>
          <a:p>
            <a:r>
              <a:rPr lang="cs-CZ" sz="2000"/>
              <a:t>Proběhlá témata: </a:t>
            </a:r>
            <a:br>
              <a:rPr lang="cs-CZ" sz="2000"/>
            </a:br>
            <a:r>
              <a:rPr lang="cs-CZ" sz="2000">
                <a:ea typeface="+mn-lt"/>
                <a:cs typeface="+mn-lt"/>
              </a:rPr>
              <a:t>- </a:t>
            </a:r>
            <a:r>
              <a:rPr lang="cs-CZ" sz="2000" b="1">
                <a:ea typeface="+mn-lt"/>
                <a:cs typeface="+mn-lt"/>
              </a:rPr>
              <a:t>návrat dětí do škol </a:t>
            </a:r>
            <a:r>
              <a:rPr lang="cs-CZ" sz="2000">
                <a:ea typeface="+mn-lt"/>
                <a:cs typeface="+mn-lt"/>
              </a:rPr>
              <a:t>– ztráta školních povinností, absence režimu, nízké motivace či podpory v rodinách 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 -</a:t>
            </a:r>
            <a:r>
              <a:rPr lang="cs-CZ" sz="2000" b="1">
                <a:ea typeface="+mn-lt"/>
                <a:cs typeface="+mn-lt"/>
              </a:rPr>
              <a:t> současná situace ve školách</a:t>
            </a:r>
            <a:r>
              <a:rPr lang="cs-CZ" sz="2000">
                <a:ea typeface="+mn-lt"/>
                <a:cs typeface="+mn-lt"/>
              </a:rPr>
              <a:t> – sdílení, možnosti, pomoc, specifické potřeby pedagogů a jiných pracovníků škol</a:t>
            </a:r>
            <a:br>
              <a:rPr lang="cs-CZ" sz="2000" b="1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- </a:t>
            </a:r>
            <a:r>
              <a:rPr lang="cs-CZ" sz="2000" b="1">
                <a:ea typeface="+mn-lt"/>
                <a:cs typeface="+mn-lt"/>
              </a:rPr>
              <a:t>rizikové faktory u dětí</a:t>
            </a:r>
            <a:r>
              <a:rPr lang="cs-CZ" sz="2000">
                <a:ea typeface="+mn-lt"/>
                <a:cs typeface="+mn-lt"/>
              </a:rPr>
              <a:t> – nadměrné užívání sociálních sítí, vyloučení z online třídních skupin, agresivní online jednání 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 - </a:t>
            </a:r>
            <a:r>
              <a:rPr lang="cs-CZ" sz="2000" b="1">
                <a:ea typeface="+mn-lt"/>
                <a:cs typeface="+mn-lt"/>
              </a:rPr>
              <a:t>komunikace s dětmi, které přijdou s důvěrnými rodinnými tématy </a:t>
            </a:r>
            <a:r>
              <a:rPr lang="cs-CZ" sz="2000">
                <a:ea typeface="+mn-lt"/>
                <a:cs typeface="+mn-lt"/>
              </a:rPr>
              <a:t>- např. finanční a sociální situace, emoční výpady 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ea typeface="+mn-lt"/>
                <a:cs typeface="+mn-lt"/>
              </a:rPr>
              <a:t> - </a:t>
            </a:r>
            <a:r>
              <a:rPr lang="cs-CZ" sz="2000" b="1">
                <a:ea typeface="+mn-lt"/>
                <a:cs typeface="+mn-lt"/>
              </a:rPr>
              <a:t>specifické potřeby pedagogů</a:t>
            </a:r>
            <a:r>
              <a:rPr lang="cs-CZ" sz="2000">
                <a:ea typeface="+mn-lt"/>
                <a:cs typeface="+mn-lt"/>
              </a:rPr>
              <a:t> – zpětná vazba, sdílení napříč pedagogickým spektrem. </a:t>
            </a:r>
            <a:br>
              <a:rPr lang="cs-CZ" sz="2000">
                <a:ea typeface="+mn-lt"/>
                <a:cs typeface="+mn-lt"/>
              </a:rPr>
            </a:br>
            <a:r>
              <a:rPr lang="cs-CZ" sz="2000">
                <a:cs typeface="Calibri"/>
              </a:rPr>
              <a:t>- </a:t>
            </a:r>
            <a:r>
              <a:rPr lang="cs-CZ" sz="2000" b="1">
                <a:cs typeface="Calibri"/>
              </a:rPr>
              <a:t>třídní</a:t>
            </a:r>
            <a:r>
              <a:rPr lang="cs-CZ" sz="2000" b="1">
                <a:ea typeface="+mn-lt"/>
                <a:cs typeface="+mn-lt"/>
              </a:rPr>
              <a:t> klima v </a:t>
            </a:r>
            <a:r>
              <a:rPr lang="cs-CZ" sz="2000" b="1" err="1">
                <a:ea typeface="+mn-lt"/>
                <a:cs typeface="+mn-lt"/>
              </a:rPr>
              <a:t>distancu</a:t>
            </a:r>
            <a:r>
              <a:rPr lang="cs-CZ" sz="2000" b="1">
                <a:ea typeface="+mn-lt"/>
                <a:cs typeface="+mn-lt"/>
              </a:rPr>
              <a:t> </a:t>
            </a:r>
            <a:br>
              <a:rPr lang="cs-CZ" sz="2000">
                <a:cs typeface="Calibri"/>
              </a:rPr>
            </a:br>
            <a:r>
              <a:rPr lang="cs-CZ" sz="2000">
                <a:cs typeface="Calibri"/>
              </a:rPr>
              <a:t>- </a:t>
            </a:r>
            <a:r>
              <a:rPr lang="cs-CZ" sz="2000" b="1">
                <a:cs typeface="Calibri"/>
              </a:rPr>
              <a:t>psychohygiena učitelů - </a:t>
            </a:r>
            <a:r>
              <a:rPr lang="cs-CZ" sz="2000">
                <a:ea typeface="+mn-lt"/>
                <a:cs typeface="+mn-lt"/>
              </a:rPr>
              <a:t>vlastní sebereflexe, osobní pohoda, jak ochránit sebe i své soukromí, jak pečovat o svou vnitřní pohodu</a:t>
            </a:r>
            <a:br>
              <a:rPr lang="cs-CZ" sz="2000" b="1">
                <a:cs typeface="+mn-lt"/>
              </a:rPr>
            </a:br>
            <a:r>
              <a:rPr lang="cs-CZ" sz="2000">
                <a:ea typeface="+mn-lt"/>
                <a:cs typeface="+mn-lt"/>
              </a:rPr>
              <a:t>-</a:t>
            </a:r>
            <a:r>
              <a:rPr lang="cs-CZ" sz="2000" b="1">
                <a:ea typeface="+mn-lt"/>
                <a:cs typeface="+mn-lt"/>
              </a:rPr>
              <a:t> on-line versus off-line výuka</a:t>
            </a:r>
            <a:r>
              <a:rPr lang="cs-CZ" sz="2000">
                <a:ea typeface="+mn-lt"/>
                <a:cs typeface="+mn-lt"/>
              </a:rPr>
              <a:t> – organizace, očekávání, zodpovědnost</a:t>
            </a:r>
            <a:br>
              <a:rPr lang="cs-CZ" sz="2000" b="1">
                <a:cs typeface="Calibri"/>
              </a:rPr>
            </a:br>
            <a:r>
              <a:rPr lang="cs-CZ" sz="2000">
                <a:ea typeface="+mn-lt"/>
                <a:cs typeface="+mn-lt"/>
              </a:rPr>
              <a:t>- </a:t>
            </a:r>
            <a:r>
              <a:rPr lang="cs-CZ" sz="2000" b="1" err="1">
                <a:ea typeface="+mn-lt"/>
                <a:cs typeface="+mn-lt"/>
              </a:rPr>
              <a:t>minikrizová</a:t>
            </a:r>
            <a:r>
              <a:rPr lang="cs-CZ" sz="2000" b="1">
                <a:ea typeface="+mn-lt"/>
                <a:cs typeface="+mn-lt"/>
              </a:rPr>
              <a:t> intervence </a:t>
            </a:r>
            <a:r>
              <a:rPr lang="cs-CZ" sz="2000">
                <a:ea typeface="+mn-lt"/>
                <a:cs typeface="+mn-lt"/>
              </a:rPr>
              <a:t>– ošetření žáka během pár minut</a:t>
            </a:r>
            <a:endParaRPr lang="cs-CZ" sz="2000">
              <a:cs typeface="Calibri"/>
            </a:endParaRPr>
          </a:p>
          <a:p>
            <a:pPr marL="0" indent="0">
              <a:buNone/>
            </a:pPr>
            <a:endParaRPr lang="cs-CZ" sz="2000" b="1">
              <a:ea typeface="+mn-lt"/>
              <a:cs typeface="+mn-lt"/>
            </a:endParaRPr>
          </a:p>
          <a:p>
            <a:endParaRPr lang="cs-CZ" sz="2000" b="1">
              <a:cs typeface="Calibri" panose="020F0502020204030204"/>
            </a:endParaRPr>
          </a:p>
          <a:p>
            <a:endParaRPr lang="cs-CZ" sz="2000">
              <a:cs typeface="Calibri" panose="020F05020202040302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36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E0B425F-37C2-488E-AF60-4B8E1F50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endParaRPr lang="cs-CZ" sz="2000"/>
          </a:p>
          <a:p>
            <a:pPr marL="0" indent="0">
              <a:buNone/>
            </a:pPr>
            <a:r>
              <a:rPr lang="cs-CZ" sz="4800"/>
              <a:t>Co a jak dál…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561470D-125E-486E-9673-BCB9D35A254C}"/>
              </a:ext>
            </a:extLst>
          </p:cNvPr>
          <p:cNvSpPr txBox="1"/>
          <p:nvPr/>
        </p:nvSpPr>
        <p:spPr>
          <a:xfrm>
            <a:off x="874295" y="954505"/>
            <a:ext cx="7960422" cy="30469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cs-CZ" sz="2400">
                <a:ea typeface="+mn-lt"/>
                <a:cs typeface="+mn-lt"/>
              </a:rPr>
              <a:t>"Všechny cesty vedou k prevenci a my dobře víme, jak je důležité, když přijde ve správný čas.“ </a:t>
            </a:r>
            <a:br>
              <a:rPr lang="cs-CZ" sz="2400">
                <a:ea typeface="+mn-lt"/>
                <a:cs typeface="+mn-lt"/>
              </a:rPr>
            </a:br>
            <a:br>
              <a:rPr lang="cs-CZ" sz="2400">
                <a:ea typeface="+mn-lt"/>
                <a:cs typeface="+mn-lt"/>
              </a:rPr>
            </a:br>
            <a:br>
              <a:rPr lang="cs-CZ" sz="2400">
                <a:ea typeface="+mn-lt"/>
                <a:cs typeface="+mn-lt"/>
              </a:rPr>
            </a:br>
            <a:r>
              <a:rPr lang="cs-CZ" sz="2400">
                <a:ea typeface="+mn-lt"/>
                <a:cs typeface="+mn-lt"/>
              </a:rPr>
              <a:t>„Prevence je směr, který nikdy nespí, rozvíjí se </a:t>
            </a:r>
            <a:br>
              <a:rPr lang="cs-CZ" sz="2400">
                <a:ea typeface="+mn-lt"/>
                <a:cs typeface="+mn-lt"/>
              </a:rPr>
            </a:br>
            <a:r>
              <a:rPr lang="cs-CZ" sz="2400">
                <a:ea typeface="+mn-lt"/>
                <a:cs typeface="+mn-lt"/>
              </a:rPr>
              <a:t>a ovlivňuje životy mnoha mladých lidí, nabízí pomocnou ruku </a:t>
            </a:r>
            <a:br>
              <a:rPr lang="cs-CZ" sz="2400">
                <a:ea typeface="+mn-lt"/>
                <a:cs typeface="+mn-lt"/>
              </a:rPr>
            </a:br>
            <a:r>
              <a:rPr lang="cs-CZ" sz="2400">
                <a:ea typeface="+mn-lt"/>
                <a:cs typeface="+mn-lt"/>
              </a:rPr>
              <a:t>a ukazuje novou cestu."</a:t>
            </a:r>
            <a:br>
              <a:rPr lang="cs-CZ" sz="2400">
                <a:ea typeface="+mn-lt"/>
                <a:cs typeface="+mn-lt"/>
              </a:rPr>
            </a:br>
            <a:endParaRPr lang="cs-CZ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628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297797-5C89-4791-8204-AB071FA1F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69BBA9B-8F4E-4D2B-BEFA-41A475443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51012D1-8033-40B1-9EC0-91390FFC7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AB7F47E-222A-4149-8602-8D09B4C26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8" y="1339684"/>
            <a:ext cx="10905064" cy="3134751"/>
          </a:xfrm>
        </p:spPr>
        <p:txBody>
          <a:bodyPr numCol="2" anchor="ctr">
            <a:normAutofit fontScale="77500" lnSpcReduction="2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2300" b="1" i="0">
                <a:effectLst/>
              </a:rPr>
              <a:t>Centrum </a:t>
            </a:r>
            <a:r>
              <a:rPr lang="en-US" sz="2300" b="1" i="0" err="1">
                <a:effectLst/>
              </a:rPr>
              <a:t>primární</a:t>
            </a:r>
            <a:r>
              <a:rPr lang="en-US" sz="2300" b="1" i="0">
                <a:effectLst/>
              </a:rPr>
              <a:t> </a:t>
            </a:r>
            <a:r>
              <a:rPr lang="en-US" sz="2300" b="1" i="0" err="1">
                <a:effectLst/>
              </a:rPr>
              <a:t>prevence</a:t>
            </a:r>
            <a:r>
              <a:rPr lang="en-US" sz="2300" b="1" i="0">
                <a:effectLst/>
              </a:rPr>
              <a:t> Spektrum	</a:t>
            </a:r>
            <a:br>
              <a:rPr lang="en-US" sz="2300" b="0" i="0">
                <a:effectLst/>
              </a:rPr>
            </a:br>
            <a:endParaRPr lang="cs-CZ" sz="2300" b="0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b="0" i="0" err="1">
                <a:effectLst/>
              </a:rPr>
              <a:t>Žižkova</a:t>
            </a:r>
            <a:r>
              <a:rPr lang="en-US" sz="2300" b="0" i="0">
                <a:effectLst/>
              </a:rPr>
              <a:t> 300/16</a:t>
            </a:r>
            <a:br>
              <a:rPr lang="en-US" sz="2300" b="0" i="0">
                <a:effectLst/>
              </a:rPr>
            </a:br>
            <a:r>
              <a:rPr lang="en-US" sz="2300" b="0" i="0">
                <a:effectLst/>
              </a:rPr>
              <a:t>591 01 </a:t>
            </a:r>
            <a:r>
              <a:rPr lang="en-US" sz="2300" b="0" i="0" err="1">
                <a:effectLst/>
              </a:rPr>
              <a:t>Žďár</a:t>
            </a:r>
            <a:r>
              <a:rPr lang="en-US" sz="2300" b="0" i="0">
                <a:effectLst/>
              </a:rPr>
              <a:t> </a:t>
            </a:r>
            <a:r>
              <a:rPr lang="en-US" sz="2300" b="0" i="0" err="1">
                <a:effectLst/>
              </a:rPr>
              <a:t>nad</a:t>
            </a:r>
            <a:r>
              <a:rPr lang="en-US" sz="2300" b="0" i="0">
                <a:effectLst/>
              </a:rPr>
              <a:t> </a:t>
            </a:r>
            <a:r>
              <a:rPr lang="en-US" sz="2300" b="0" i="0" err="1">
                <a:effectLst/>
              </a:rPr>
              <a:t>Sázavou</a:t>
            </a:r>
            <a:br>
              <a:rPr lang="en-US" sz="2300" b="0" i="0">
                <a:effectLst/>
              </a:rPr>
            </a:br>
            <a:endParaRPr lang="en-US" sz="2300" b="0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b="0" i="0">
                <a:effectLst/>
              </a:rPr>
              <a:t>e-mail:</a:t>
            </a:r>
            <a:r>
              <a:rPr lang="en-US" sz="2300" b="0" i="0">
                <a:effectLst/>
                <a:hlinkClick r:id="rId2"/>
              </a:rPr>
              <a:t> </a:t>
            </a:r>
            <a:r>
              <a:rPr lang="en-US" sz="2300" b="0" i="0">
                <a:effectLst/>
              </a:rPr>
              <a:t>spektrum.prevence@kolping.cz</a:t>
            </a:r>
            <a:br>
              <a:rPr lang="en-US" sz="2300" b="0" i="0">
                <a:effectLst/>
              </a:rPr>
            </a:br>
            <a:r>
              <a:rPr lang="en-US" sz="2300" b="0" i="0" err="1">
                <a:effectLst/>
              </a:rPr>
              <a:t>telefon</a:t>
            </a:r>
            <a:r>
              <a:rPr lang="en-US" sz="2300" b="0" i="0">
                <a:effectLst/>
              </a:rPr>
              <a:t>: +420 563 034 002</a:t>
            </a:r>
            <a:br>
              <a:rPr lang="en-US" sz="2300" b="0" i="0">
                <a:effectLst/>
              </a:rPr>
            </a:br>
            <a:r>
              <a:rPr lang="en-US" sz="2300" b="0" i="0" err="1">
                <a:effectLst/>
              </a:rPr>
              <a:t>mobil</a:t>
            </a:r>
            <a:r>
              <a:rPr lang="en-US" sz="2300" b="0" i="0">
                <a:effectLst/>
              </a:rPr>
              <a:t>: +420 774 419 047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0">
                <a:effectLst/>
              </a:rPr>
              <a:t>web: https://www.spektrum.kolping.cz/centrumprevence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300" b="1"/>
          </a:p>
          <a:p>
            <a:pPr marL="0" indent="0" algn="ctr">
              <a:spcBef>
                <a:spcPts val="0"/>
              </a:spcBef>
              <a:buNone/>
            </a:pPr>
            <a:endParaRPr lang="en-US" sz="2300" b="1"/>
          </a:p>
          <a:p>
            <a:pPr marL="0" indent="0" algn="ctr">
              <a:spcBef>
                <a:spcPts val="0"/>
              </a:spcBef>
              <a:buNone/>
            </a:pPr>
            <a:endParaRPr lang="cs-CZ" sz="2300" b="1"/>
          </a:p>
          <a:p>
            <a:pPr marL="0" indent="0" algn="ctr">
              <a:spcBef>
                <a:spcPts val="0"/>
              </a:spcBef>
              <a:buNone/>
            </a:pPr>
            <a:endParaRPr lang="cs-CZ" sz="2300" b="1"/>
          </a:p>
          <a:p>
            <a:pPr marL="0" indent="0" algn="ctr">
              <a:spcBef>
                <a:spcPts val="0"/>
              </a:spcBef>
              <a:buNone/>
            </a:pPr>
            <a:endParaRPr lang="cs-CZ" sz="2300" b="1"/>
          </a:p>
          <a:p>
            <a:pPr marL="0" indent="0" algn="ctr">
              <a:spcBef>
                <a:spcPts val="0"/>
              </a:spcBef>
              <a:buNone/>
            </a:pPr>
            <a:endParaRPr lang="en-US" sz="2300" b="1"/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b="1" i="0" err="1">
                <a:effectLst/>
              </a:rPr>
              <a:t>Poradenské</a:t>
            </a:r>
            <a:r>
              <a:rPr lang="en-US" sz="2300" b="1" i="0">
                <a:effectLst/>
              </a:rPr>
              <a:t> centrum </a:t>
            </a:r>
            <a:r>
              <a:rPr lang="en-US" sz="2300" b="1" i="0" err="1">
                <a:effectLst/>
              </a:rPr>
              <a:t>Kolping</a:t>
            </a:r>
            <a:endParaRPr lang="en-US" sz="2300" b="1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2300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0" err="1">
                <a:effectLst/>
              </a:rPr>
              <a:t>Dolní</a:t>
            </a:r>
            <a:r>
              <a:rPr lang="en-US" sz="2300" i="0">
                <a:effectLst/>
              </a:rPr>
              <a:t> 165/1, 2. </a:t>
            </a:r>
            <a:r>
              <a:rPr lang="en-US" sz="2300" i="0" err="1">
                <a:effectLst/>
              </a:rPr>
              <a:t>patro</a:t>
            </a:r>
            <a:r>
              <a:rPr lang="en-US" sz="2300" i="0">
                <a:effectLst/>
              </a:rPr>
              <a:t>, </a:t>
            </a:r>
            <a:r>
              <a:rPr lang="en-US" sz="2300" i="0" err="1">
                <a:effectLst/>
              </a:rPr>
              <a:t>dveře</a:t>
            </a:r>
            <a:r>
              <a:rPr lang="en-US" sz="2300" i="0">
                <a:effectLst/>
              </a:rPr>
              <a:t> č. 210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0">
                <a:effectLst/>
              </a:rPr>
              <a:t>591 01, </a:t>
            </a:r>
            <a:r>
              <a:rPr lang="en-US" sz="2300" i="0" err="1">
                <a:effectLst/>
              </a:rPr>
              <a:t>Žďár</a:t>
            </a:r>
            <a:r>
              <a:rPr lang="en-US" sz="2300" i="0">
                <a:effectLst/>
              </a:rPr>
              <a:t> </a:t>
            </a:r>
            <a:r>
              <a:rPr lang="en-US" sz="2300" i="0" err="1">
                <a:effectLst/>
              </a:rPr>
              <a:t>nad</a:t>
            </a:r>
            <a:r>
              <a:rPr lang="en-US" sz="2300" i="0">
                <a:effectLst/>
              </a:rPr>
              <a:t> </a:t>
            </a:r>
            <a:r>
              <a:rPr lang="en-US" sz="2300" i="0" err="1">
                <a:effectLst/>
              </a:rPr>
              <a:t>Sázavou</a:t>
            </a:r>
            <a:r>
              <a:rPr lang="en-US" sz="2300" i="0">
                <a:effectLst/>
              </a:rPr>
              <a:t> 1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2300"/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/>
              <a:t>e-mail: </a:t>
            </a:r>
            <a:r>
              <a:rPr lang="en-US" sz="2300" b="0" i="0" strike="noStrike">
                <a:effectLst/>
              </a:rPr>
              <a:t>poradenske.centrum@kolping.cz</a:t>
            </a:r>
            <a:endParaRPr lang="en-US" sz="2300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i="0" err="1">
                <a:effectLst/>
              </a:rPr>
              <a:t>telefon</a:t>
            </a:r>
            <a:r>
              <a:rPr lang="en-US" sz="2300" i="0">
                <a:effectLst/>
              </a:rPr>
              <a:t>: +420 725 737 808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err="1"/>
              <a:t>mobil</a:t>
            </a:r>
            <a:r>
              <a:rPr lang="en-US" sz="2300"/>
              <a:t>: </a:t>
            </a:r>
            <a:r>
              <a:rPr lang="en-US" sz="2300" b="0" i="0">
                <a:effectLst/>
              </a:rPr>
              <a:t> +420 725 737 808; +420 725 741 156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300" b="0" i="0">
                <a:effectLst/>
              </a:rPr>
              <a:t>web: </a:t>
            </a:r>
            <a:r>
              <a:rPr lang="en-US" sz="2300"/>
              <a:t>https://www.poradenske.centrum.kolping.cz/</a:t>
            </a:r>
            <a:endParaRPr lang="cs-CZ" sz="2300" b="0" i="0">
              <a:effectLst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cs-CZ" sz="2000"/>
          </a:p>
          <a:p>
            <a:pPr marL="0" indent="0">
              <a:spcBef>
                <a:spcPts val="0"/>
              </a:spcBef>
              <a:buNone/>
            </a:pPr>
            <a:endParaRPr lang="en-US" sz="2000" b="0" i="0">
              <a:effectLst/>
            </a:endParaRPr>
          </a:p>
          <a:p>
            <a:pPr marL="0" indent="0">
              <a:buNone/>
            </a:pPr>
            <a:endParaRPr lang="cs-CZ" sz="2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291F021-C45C-4D44-A2B8-A789E386CC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7906C4C6-2B07-4A1B-8A5E-BC37DCD80DD3}"/>
              </a:ext>
            </a:extLst>
          </p:cNvPr>
          <p:cNvSpPr txBox="1"/>
          <p:nvPr/>
        </p:nvSpPr>
        <p:spPr>
          <a:xfrm>
            <a:off x="643467" y="4362276"/>
            <a:ext cx="10905065" cy="20190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800" b="0" i="0" err="1">
                <a:effectLst/>
              </a:rPr>
              <a:t>Zřizovatel</a:t>
            </a:r>
            <a:r>
              <a:rPr lang="en-US" sz="1800" b="0" i="0">
                <a:effectLst/>
              </a:rPr>
              <a:t>: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sz="1800" b="1" i="0" err="1">
                <a:effectLst/>
              </a:rPr>
              <a:t>Kolpingovo</a:t>
            </a:r>
            <a:r>
              <a:rPr lang="en-US" sz="1800" b="1" i="0">
                <a:effectLst/>
              </a:rPr>
              <a:t> </a:t>
            </a:r>
            <a:r>
              <a:rPr lang="en-US" sz="1800" b="1" i="0" err="1">
                <a:effectLst/>
              </a:rPr>
              <a:t>dílo</a:t>
            </a:r>
            <a:r>
              <a:rPr lang="en-US" sz="1800" b="1" i="0">
                <a:effectLst/>
              </a:rPr>
              <a:t> </a:t>
            </a:r>
            <a:r>
              <a:rPr lang="en-US" sz="1800" b="1" i="0" err="1">
                <a:effectLst/>
              </a:rPr>
              <a:t>České</a:t>
            </a:r>
            <a:r>
              <a:rPr lang="en-US" sz="1800" b="1" i="0">
                <a:effectLst/>
              </a:rPr>
              <a:t> </a:t>
            </a:r>
            <a:r>
              <a:rPr lang="en-US" sz="1800" b="1" i="0" err="1">
                <a:effectLst/>
              </a:rPr>
              <a:t>republiky</a:t>
            </a:r>
            <a:r>
              <a:rPr lang="en-US" sz="1800" b="1" i="0">
                <a:effectLst/>
              </a:rPr>
              <a:t> </a:t>
            </a:r>
            <a:r>
              <a:rPr lang="en-US" sz="1800" b="1" i="0" err="1">
                <a:effectLst/>
              </a:rPr>
              <a:t>z.s</a:t>
            </a:r>
            <a:r>
              <a:rPr lang="en-US" sz="1800" b="1" i="0">
                <a:effectLst/>
              </a:rPr>
              <a:t>.</a:t>
            </a:r>
            <a:br>
              <a:rPr lang="en-US" sz="1800" b="0" i="0">
                <a:effectLst/>
              </a:rPr>
            </a:br>
            <a:r>
              <a:rPr lang="en-US" sz="1800" b="0" i="0" err="1">
                <a:effectLst/>
              </a:rPr>
              <a:t>nám</a:t>
            </a:r>
            <a:r>
              <a:rPr lang="en-US" sz="1800" b="0" i="0">
                <a:effectLst/>
              </a:rPr>
              <a:t>. </a:t>
            </a:r>
            <a:r>
              <a:rPr lang="en-US" sz="1800" b="0" i="0" err="1">
                <a:effectLst/>
              </a:rPr>
              <a:t>Republiky</a:t>
            </a:r>
            <a:r>
              <a:rPr lang="en-US" sz="1800" b="0" i="0">
                <a:effectLst/>
              </a:rPr>
              <a:t> 286/22, 591 01 </a:t>
            </a:r>
            <a:r>
              <a:rPr lang="en-US" sz="1800" b="0" i="0" err="1">
                <a:effectLst/>
              </a:rPr>
              <a:t>Žďár</a:t>
            </a:r>
            <a:r>
              <a:rPr lang="en-US" sz="1800" b="0" i="0">
                <a:effectLst/>
              </a:rPr>
              <a:t> </a:t>
            </a:r>
            <a:r>
              <a:rPr lang="en-US" sz="1800" b="0" i="0" err="1">
                <a:effectLst/>
              </a:rPr>
              <a:t>nad</a:t>
            </a:r>
            <a:r>
              <a:rPr lang="en-US" sz="1800" b="0" i="0">
                <a:effectLst/>
              </a:rPr>
              <a:t> </a:t>
            </a:r>
            <a:r>
              <a:rPr lang="en-US" sz="1800" b="0" i="0" err="1">
                <a:effectLst/>
              </a:rPr>
              <a:t>Sázavou</a:t>
            </a:r>
            <a:br>
              <a:rPr lang="en-US" sz="1800" b="0" i="0">
                <a:effectLst/>
              </a:rPr>
            </a:br>
            <a:r>
              <a:rPr lang="en-US" sz="1800" b="0" i="0" err="1">
                <a:effectLst/>
              </a:rPr>
              <a:t>telefon</a:t>
            </a:r>
            <a:r>
              <a:rPr lang="en-US" sz="1800" b="0" i="0">
                <a:effectLst/>
              </a:rPr>
              <a:t>: +420 566 585 010</a:t>
            </a:r>
            <a:br>
              <a:rPr lang="en-US" sz="1800" b="0" i="0">
                <a:effectLst/>
              </a:rPr>
            </a:br>
            <a:r>
              <a:rPr lang="en-US" sz="1800" b="0" i="0">
                <a:effectLst/>
              </a:rPr>
              <a:t>e-mail: </a:t>
            </a:r>
            <a:r>
              <a:rPr lang="en-US" sz="1800" b="0" i="0" u="none" strike="noStrike">
                <a:effectLst/>
              </a:rPr>
              <a:t>kolping@kolping.cz</a:t>
            </a:r>
            <a:br>
              <a:rPr lang="en-US" sz="1800" b="0" i="0">
                <a:effectLst/>
              </a:rPr>
            </a:br>
            <a:r>
              <a:rPr lang="en-US" sz="1800" b="0" i="0">
                <a:effectLst/>
              </a:rPr>
              <a:t>web: </a:t>
            </a:r>
            <a:r>
              <a:rPr lang="en-US" sz="1800" b="0" i="0" u="none" strike="noStrike">
                <a:effectLst/>
              </a:rPr>
              <a:t>www.kolping.cz</a:t>
            </a:r>
            <a:endParaRPr lang="en-US" sz="1800" b="0" i="0">
              <a:effectLst/>
            </a:endParaRPr>
          </a:p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941222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Aspek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E631458C8BA6A448CBE54E63B876EFA" ma:contentTypeVersion="4" ma:contentTypeDescription="Vytvoří nový dokument" ma:contentTypeScope="" ma:versionID="c1b86c9adbc4fa2e6f80a13542252466">
  <xsd:schema xmlns:xsd="http://www.w3.org/2001/XMLSchema" xmlns:xs="http://www.w3.org/2001/XMLSchema" xmlns:p="http://schemas.microsoft.com/office/2006/metadata/properties" xmlns:ns2="89615963-68f7-4904-9441-b2e3b753dc66" xmlns:ns3="2cb1f31c-e395-4f7c-af51-662075a7f48b" targetNamespace="http://schemas.microsoft.com/office/2006/metadata/properties" ma:root="true" ma:fieldsID="f3dbe1dd67e333f0475708da7ab18713" ns2:_="" ns3:_="">
    <xsd:import namespace="89615963-68f7-4904-9441-b2e3b753dc66"/>
    <xsd:import namespace="2cb1f31c-e395-4f7c-af51-662075a7f4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615963-68f7-4904-9441-b2e3b753dc6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f31c-e395-4f7c-af51-662075a7f48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2C0A02-4ADC-438A-B34C-3145AE63239B}">
  <ds:schemaRefs>
    <ds:schemaRef ds:uri="2cb1f31c-e395-4f7c-af51-662075a7f48b"/>
    <ds:schemaRef ds:uri="89615963-68f7-4904-9441-b2e3b753dc6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00A42BF-55B0-4E0E-99AD-CE758E16AFEC}">
  <ds:schemaRefs>
    <ds:schemaRef ds:uri="2cb1f31c-e395-4f7c-af51-662075a7f48b"/>
    <ds:schemaRef ds:uri="89615963-68f7-4904-9441-b2e3b753dc6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7EC412D-9E2C-4D81-B588-7E277AC81F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Širokoúhlá obrazovka</PresentationFormat>
  <Slides>9</Slides>
  <Notes>0</Notes>
  <HiddenSlides>0</HiddenSlide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Office</vt:lpstr>
      <vt:lpstr>Centrum primární prevence Spektrum a Poradenské centrum pro pedagogy a rodiče, Kolping</vt:lpstr>
      <vt:lpstr>Centrum primární prevence Spektrum </vt:lpstr>
      <vt:lpstr>Prezentace aplikace PowerPoint</vt:lpstr>
      <vt:lpstr>Poradenské centrum pro pedagogy a rodiče Kolping </vt:lpstr>
      <vt:lpstr>Prezentace aplikace PowerPoint</vt:lpstr>
      <vt:lpstr>Prezentace aplikace PowerPoint</vt:lpstr>
      <vt:lpstr>On-line sborovna 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Centrum primární prevence Spektrum a Poradenské centrum pro pedagogy a rodiče, Kolping</dc:title>
  <dc:creator>Kateřina Součková - Kolping.cz</dc:creator>
  <cp:revision>8</cp:revision>
  <dcterms:created xsi:type="dcterms:W3CDTF">2021-10-06T06:14:02Z</dcterms:created>
  <dcterms:modified xsi:type="dcterms:W3CDTF">2021-11-01T17:55:43Z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0x0101006E631458C8BA6A448CBE54E63B876EFA</vt:lpwstr>
  </property>
</Properties>
</file>