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66" r:id="rId5"/>
    <p:sldId id="277" r:id="rId6"/>
    <p:sldId id="267" r:id="rId7"/>
    <p:sldId id="262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5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DF820D-AFE5-4E82-86AF-9EBB3D7B79F0}" v="20" dt="2020-10-21T07:57:47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řivánková | ADRA" userId="0a9666b3-07ae-4848-bf12-eef3c8153321" providerId="ADAL" clId="{B6DF820D-AFE5-4E82-86AF-9EBB3D7B79F0}"/>
    <pc:docChg chg="custSel addSld modSld">
      <pc:chgData name="Lucie Křivánková | ADRA" userId="0a9666b3-07ae-4848-bf12-eef3c8153321" providerId="ADAL" clId="{B6DF820D-AFE5-4E82-86AF-9EBB3D7B79F0}" dt="2020-10-21T07:57:47.928" v="232" actId="1076"/>
      <pc:docMkLst>
        <pc:docMk/>
      </pc:docMkLst>
      <pc:sldChg chg="addSp modSp mod">
        <pc:chgData name="Lucie Křivánková | ADRA" userId="0a9666b3-07ae-4848-bf12-eef3c8153321" providerId="ADAL" clId="{B6DF820D-AFE5-4E82-86AF-9EBB3D7B79F0}" dt="2020-10-21T07:45:28.984" v="151" actId="20577"/>
        <pc:sldMkLst>
          <pc:docMk/>
          <pc:sldMk cId="3699028452" sldId="272"/>
        </pc:sldMkLst>
        <pc:spChg chg="mod">
          <ac:chgData name="Lucie Křivánková | ADRA" userId="0a9666b3-07ae-4848-bf12-eef3c8153321" providerId="ADAL" clId="{B6DF820D-AFE5-4E82-86AF-9EBB3D7B79F0}" dt="2020-10-21T07:45:28.984" v="151" actId="20577"/>
          <ac:spMkLst>
            <pc:docMk/>
            <pc:sldMk cId="3699028452" sldId="272"/>
            <ac:spMk id="3" creationId="{2CC857BD-A678-4717-A1CE-00A3AF095F9A}"/>
          </ac:spMkLst>
        </pc:spChg>
        <pc:spChg chg="add mod">
          <ac:chgData name="Lucie Křivánková | ADRA" userId="0a9666b3-07ae-4848-bf12-eef3c8153321" providerId="ADAL" clId="{B6DF820D-AFE5-4E82-86AF-9EBB3D7B79F0}" dt="2020-10-21T07:45:26.781" v="149" actId="1076"/>
          <ac:spMkLst>
            <pc:docMk/>
            <pc:sldMk cId="3699028452" sldId="272"/>
            <ac:spMk id="13" creationId="{BF743989-17DA-4324-825E-B4CDC1463180}"/>
          </ac:spMkLst>
        </pc:spChg>
        <pc:picChg chg="mod">
          <ac:chgData name="Lucie Křivánková | ADRA" userId="0a9666b3-07ae-4848-bf12-eef3c8153321" providerId="ADAL" clId="{B6DF820D-AFE5-4E82-86AF-9EBB3D7B79F0}" dt="2020-10-21T07:42:39.189" v="66" actId="1076"/>
          <ac:picMkLst>
            <pc:docMk/>
            <pc:sldMk cId="3699028452" sldId="272"/>
            <ac:picMk id="4" creationId="{E0703238-F08B-4AC9-A003-4C5CC029F53F}"/>
          </ac:picMkLst>
        </pc:picChg>
        <pc:picChg chg="mod">
          <ac:chgData name="Lucie Křivánková | ADRA" userId="0a9666b3-07ae-4848-bf12-eef3c8153321" providerId="ADAL" clId="{B6DF820D-AFE5-4E82-86AF-9EBB3D7B79F0}" dt="2020-10-21T07:43:24.512" v="82" actId="1076"/>
          <ac:picMkLst>
            <pc:docMk/>
            <pc:sldMk cId="3699028452" sldId="272"/>
            <ac:picMk id="6" creationId="{124A1FDD-A857-430A-9861-E36DC784DF46}"/>
          </ac:picMkLst>
        </pc:picChg>
        <pc:picChg chg="add mod">
          <ac:chgData name="Lucie Křivánková | ADRA" userId="0a9666b3-07ae-4848-bf12-eef3c8153321" providerId="ADAL" clId="{B6DF820D-AFE5-4E82-86AF-9EBB3D7B79F0}" dt="2020-10-21T07:43:21.198" v="80" actId="1076"/>
          <ac:picMkLst>
            <pc:docMk/>
            <pc:sldMk cId="3699028452" sldId="272"/>
            <ac:picMk id="7" creationId="{3DE87D80-DF90-4522-961D-3D5F8EF46D0C}"/>
          </ac:picMkLst>
        </pc:picChg>
        <pc:picChg chg="add mod">
          <ac:chgData name="Lucie Křivánková | ADRA" userId="0a9666b3-07ae-4848-bf12-eef3c8153321" providerId="ADAL" clId="{B6DF820D-AFE5-4E82-86AF-9EBB3D7B79F0}" dt="2020-10-21T07:43:11.225" v="77" actId="1076"/>
          <ac:picMkLst>
            <pc:docMk/>
            <pc:sldMk cId="3699028452" sldId="272"/>
            <ac:picMk id="9" creationId="{9D990CAF-CB30-4FF1-B276-631A60017DC5}"/>
          </ac:picMkLst>
        </pc:picChg>
        <pc:picChg chg="add mod">
          <ac:chgData name="Lucie Křivánková | ADRA" userId="0a9666b3-07ae-4848-bf12-eef3c8153321" providerId="ADAL" clId="{B6DF820D-AFE5-4E82-86AF-9EBB3D7B79F0}" dt="2020-10-21T07:43:22.720" v="81" actId="1076"/>
          <ac:picMkLst>
            <pc:docMk/>
            <pc:sldMk cId="3699028452" sldId="272"/>
            <ac:picMk id="11" creationId="{74FF3B1D-C231-4115-9BEA-5795EF547517}"/>
          </ac:picMkLst>
        </pc:picChg>
        <pc:picChg chg="add mod modCrop">
          <ac:chgData name="Lucie Křivánková | ADRA" userId="0a9666b3-07ae-4848-bf12-eef3c8153321" providerId="ADAL" clId="{B6DF820D-AFE5-4E82-86AF-9EBB3D7B79F0}" dt="2020-10-21T07:43:16.534" v="79" actId="1076"/>
          <ac:picMkLst>
            <pc:docMk/>
            <pc:sldMk cId="3699028452" sldId="272"/>
            <ac:picMk id="12" creationId="{EDE4C955-3ECE-49F4-9F5A-E72DEAEFDEAC}"/>
          </ac:picMkLst>
        </pc:picChg>
      </pc:sldChg>
      <pc:sldChg chg="addSp delSp modSp add mod">
        <pc:chgData name="Lucie Křivánková | ADRA" userId="0a9666b3-07ae-4848-bf12-eef3c8153321" providerId="ADAL" clId="{B6DF820D-AFE5-4E82-86AF-9EBB3D7B79F0}" dt="2020-10-21T07:57:47.928" v="232" actId="1076"/>
        <pc:sldMkLst>
          <pc:docMk/>
          <pc:sldMk cId="4144997416" sldId="278"/>
        </pc:sldMkLst>
        <pc:spChg chg="mod">
          <ac:chgData name="Lucie Křivánková | ADRA" userId="0a9666b3-07ae-4848-bf12-eef3c8153321" providerId="ADAL" clId="{B6DF820D-AFE5-4E82-86AF-9EBB3D7B79F0}" dt="2020-10-21T07:49:22.774" v="202" actId="20577"/>
          <ac:spMkLst>
            <pc:docMk/>
            <pc:sldMk cId="4144997416" sldId="278"/>
            <ac:spMk id="2" creationId="{21EB021D-CCA0-4074-925C-A89052A7E1F8}"/>
          </ac:spMkLst>
        </pc:spChg>
        <pc:spChg chg="del">
          <ac:chgData name="Lucie Křivánková | ADRA" userId="0a9666b3-07ae-4848-bf12-eef3c8153321" providerId="ADAL" clId="{B6DF820D-AFE5-4E82-86AF-9EBB3D7B79F0}" dt="2020-10-21T07:48:31.827" v="153" actId="478"/>
          <ac:spMkLst>
            <pc:docMk/>
            <pc:sldMk cId="4144997416" sldId="278"/>
            <ac:spMk id="3" creationId="{6B54B7FB-E637-43F1-8A27-B4758D9EAE37}"/>
          </ac:spMkLst>
        </pc:spChg>
        <pc:picChg chg="mod">
          <ac:chgData name="Lucie Křivánková | ADRA" userId="0a9666b3-07ae-4848-bf12-eef3c8153321" providerId="ADAL" clId="{B6DF820D-AFE5-4E82-86AF-9EBB3D7B79F0}" dt="2020-10-21T07:54:20.058" v="229" actId="14100"/>
          <ac:picMkLst>
            <pc:docMk/>
            <pc:sldMk cId="4144997416" sldId="278"/>
            <ac:picMk id="4" creationId="{E0703238-F08B-4AC9-A003-4C5CC029F53F}"/>
          </ac:picMkLst>
        </pc:picChg>
        <pc:picChg chg="add mod modCrop">
          <ac:chgData name="Lucie Křivánková | ADRA" userId="0a9666b3-07ae-4848-bf12-eef3c8153321" providerId="ADAL" clId="{B6DF820D-AFE5-4E82-86AF-9EBB3D7B79F0}" dt="2020-10-21T07:50:22.813" v="210" actId="1076"/>
          <ac:picMkLst>
            <pc:docMk/>
            <pc:sldMk cId="4144997416" sldId="278"/>
            <ac:picMk id="5" creationId="{92400BD5-EF06-46F4-91C3-2FE5C80A2C46}"/>
          </ac:picMkLst>
        </pc:picChg>
        <pc:picChg chg="add mod modCrop">
          <ac:chgData name="Lucie Křivánková | ADRA" userId="0a9666b3-07ae-4848-bf12-eef3c8153321" providerId="ADAL" clId="{B6DF820D-AFE5-4E82-86AF-9EBB3D7B79F0}" dt="2020-10-21T07:51:29.430" v="217" actId="1076"/>
          <ac:picMkLst>
            <pc:docMk/>
            <pc:sldMk cId="4144997416" sldId="278"/>
            <ac:picMk id="6" creationId="{1FB48BAF-BF4C-4A29-8AC9-0DECE1E2CC86}"/>
          </ac:picMkLst>
        </pc:picChg>
        <pc:picChg chg="add mod">
          <ac:chgData name="Lucie Křivánková | ADRA" userId="0a9666b3-07ae-4848-bf12-eef3c8153321" providerId="ADAL" clId="{B6DF820D-AFE5-4E82-86AF-9EBB3D7B79F0}" dt="2020-10-21T07:54:05.814" v="226" actId="1076"/>
          <ac:picMkLst>
            <pc:docMk/>
            <pc:sldMk cId="4144997416" sldId="278"/>
            <ac:picMk id="1026" creationId="{7DFD8A3B-6A2E-4D1C-86FD-26F1C4F3999B}"/>
          </ac:picMkLst>
        </pc:picChg>
        <pc:picChg chg="add mod">
          <ac:chgData name="Lucie Křivánková | ADRA" userId="0a9666b3-07ae-4848-bf12-eef3c8153321" providerId="ADAL" clId="{B6DF820D-AFE5-4E82-86AF-9EBB3D7B79F0}" dt="2020-10-21T07:57:47.928" v="232" actId="1076"/>
          <ac:picMkLst>
            <pc:docMk/>
            <pc:sldMk cId="4144997416" sldId="278"/>
            <ac:picMk id="1028" creationId="{2AEEB08D-3C7C-47BE-83A3-D195E2ED120D}"/>
          </ac:picMkLst>
        </pc:picChg>
      </pc:sldChg>
    </pc:docChg>
  </pc:docChgLst>
  <pc:docChgLst>
    <pc:chgData name="Lucie Křivánková | ADRA" userId="0a9666b3-07ae-4848-bf12-eef3c8153321" providerId="ADAL" clId="{018F5AA1-C8A9-4D3D-A2BB-6C3DA359C68B}"/>
    <pc:docChg chg="undo custSel addSld delSld modSld sldOrd">
      <pc:chgData name="Lucie Křivánková | ADRA" userId="0a9666b3-07ae-4848-bf12-eef3c8153321" providerId="ADAL" clId="{018F5AA1-C8A9-4D3D-A2BB-6C3DA359C68B}" dt="2020-09-15T14:24:29.225" v="3406" actId="47"/>
      <pc:docMkLst>
        <pc:docMk/>
      </pc:docMkLst>
      <pc:sldChg chg="addSp delSp modSp mod">
        <pc:chgData name="Lucie Křivánková | ADRA" userId="0a9666b3-07ae-4848-bf12-eef3c8153321" providerId="ADAL" clId="{018F5AA1-C8A9-4D3D-A2BB-6C3DA359C68B}" dt="2020-09-14T07:28:59.112" v="41" actId="1076"/>
        <pc:sldMkLst>
          <pc:docMk/>
          <pc:sldMk cId="2089216340" sldId="256"/>
        </pc:sldMkLst>
        <pc:spChg chg="mod">
          <ac:chgData name="Lucie Křivánková | ADRA" userId="0a9666b3-07ae-4848-bf12-eef3c8153321" providerId="ADAL" clId="{018F5AA1-C8A9-4D3D-A2BB-6C3DA359C68B}" dt="2020-09-14T07:28:37.334" v="36" actId="1076"/>
          <ac:spMkLst>
            <pc:docMk/>
            <pc:sldMk cId="2089216340" sldId="256"/>
            <ac:spMk id="5" creationId="{CD0266C6-6F18-4046-AE05-93BA50F02BC7}"/>
          </ac:spMkLst>
        </pc:spChg>
        <pc:spChg chg="add mod">
          <ac:chgData name="Lucie Křivánková | ADRA" userId="0a9666b3-07ae-4848-bf12-eef3c8153321" providerId="ADAL" clId="{018F5AA1-C8A9-4D3D-A2BB-6C3DA359C68B}" dt="2020-09-14T07:28:59.112" v="41" actId="1076"/>
          <ac:spMkLst>
            <pc:docMk/>
            <pc:sldMk cId="2089216340" sldId="256"/>
            <ac:spMk id="9" creationId="{0CAA4574-75E0-4368-90CB-BF6F975A7262}"/>
          </ac:spMkLst>
        </pc:spChg>
        <pc:picChg chg="mod">
          <ac:chgData name="Lucie Křivánková | ADRA" userId="0a9666b3-07ae-4848-bf12-eef3c8153321" providerId="ADAL" clId="{018F5AA1-C8A9-4D3D-A2BB-6C3DA359C68B}" dt="2020-09-14T07:27:28.366" v="6" actId="1076"/>
          <ac:picMkLst>
            <pc:docMk/>
            <pc:sldMk cId="2089216340" sldId="256"/>
            <ac:picMk id="4" creationId="{E0703238-F08B-4AC9-A003-4C5CC029F53F}"/>
          </ac:picMkLst>
        </pc:picChg>
        <pc:picChg chg="add mod">
          <ac:chgData name="Lucie Křivánková | ADRA" userId="0a9666b3-07ae-4848-bf12-eef3c8153321" providerId="ADAL" clId="{018F5AA1-C8A9-4D3D-A2BB-6C3DA359C68B}" dt="2020-09-14T07:28:40.395" v="37" actId="1076"/>
          <ac:picMkLst>
            <pc:docMk/>
            <pc:sldMk cId="2089216340" sldId="256"/>
            <ac:picMk id="6" creationId="{5A2DDEF0-3349-4FE5-BB03-E01ADC05EF17}"/>
          </ac:picMkLst>
        </pc:picChg>
        <pc:picChg chg="del">
          <ac:chgData name="Lucie Křivánková | ADRA" userId="0a9666b3-07ae-4848-bf12-eef3c8153321" providerId="ADAL" clId="{018F5AA1-C8A9-4D3D-A2BB-6C3DA359C68B}" dt="2020-09-14T07:27:08.076" v="0" actId="478"/>
          <ac:picMkLst>
            <pc:docMk/>
            <pc:sldMk cId="2089216340" sldId="256"/>
            <ac:picMk id="7" creationId="{434160EA-FEEB-4A18-B31D-6891E24E4529}"/>
          </ac:picMkLst>
        </pc:picChg>
        <pc:picChg chg="del">
          <ac:chgData name="Lucie Křivánková | ADRA" userId="0a9666b3-07ae-4848-bf12-eef3c8153321" providerId="ADAL" clId="{018F5AA1-C8A9-4D3D-A2BB-6C3DA359C68B}" dt="2020-09-14T07:27:08.076" v="0" actId="478"/>
          <ac:picMkLst>
            <pc:docMk/>
            <pc:sldMk cId="2089216340" sldId="256"/>
            <ac:picMk id="8" creationId="{1A49A21C-EBEB-4F8F-83CF-4F22F3C30E12}"/>
          </ac:picMkLst>
        </pc:picChg>
      </pc:sldChg>
      <pc:sldChg chg="addSp delSp mod">
        <pc:chgData name="Lucie Křivánková | ADRA" userId="0a9666b3-07ae-4848-bf12-eef3c8153321" providerId="ADAL" clId="{018F5AA1-C8A9-4D3D-A2BB-6C3DA359C68B}" dt="2020-09-14T07:36:23.259" v="191" actId="478"/>
        <pc:sldMkLst>
          <pc:docMk/>
          <pc:sldMk cId="3833634880" sldId="258"/>
        </pc:sldMkLst>
        <pc:picChg chg="add del">
          <ac:chgData name="Lucie Křivánková | ADRA" userId="0a9666b3-07ae-4848-bf12-eef3c8153321" providerId="ADAL" clId="{018F5AA1-C8A9-4D3D-A2BB-6C3DA359C68B}" dt="2020-09-14T07:36:23.259" v="191" actId="478"/>
          <ac:picMkLst>
            <pc:docMk/>
            <pc:sldMk cId="3833634880" sldId="258"/>
            <ac:picMk id="2" creationId="{44215D9D-0E96-4E4D-91E4-0E636C4357DB}"/>
          </ac:picMkLst>
        </pc:picChg>
      </pc:sldChg>
      <pc:sldChg chg="modSp del mod">
        <pc:chgData name="Lucie Křivánková | ADRA" userId="0a9666b3-07ae-4848-bf12-eef3c8153321" providerId="ADAL" clId="{018F5AA1-C8A9-4D3D-A2BB-6C3DA359C68B}" dt="2020-09-15T14:24:29.225" v="3406" actId="47"/>
        <pc:sldMkLst>
          <pc:docMk/>
          <pc:sldMk cId="2784759476" sldId="261"/>
        </pc:sldMkLst>
        <pc:spChg chg="mod">
          <ac:chgData name="Lucie Křivánková | ADRA" userId="0a9666b3-07ae-4848-bf12-eef3c8153321" providerId="ADAL" clId="{018F5AA1-C8A9-4D3D-A2BB-6C3DA359C68B}" dt="2020-09-15T14:24:22.257" v="3405" actId="1076"/>
          <ac:spMkLst>
            <pc:docMk/>
            <pc:sldMk cId="2784759476" sldId="261"/>
            <ac:spMk id="6" creationId="{87A26B34-69AB-427D-99F8-C1601D21C070}"/>
          </ac:spMkLst>
        </pc:spChg>
      </pc:sldChg>
      <pc:sldChg chg="addSp delSp modSp mod">
        <pc:chgData name="Lucie Křivánková | ADRA" userId="0a9666b3-07ae-4848-bf12-eef3c8153321" providerId="ADAL" clId="{018F5AA1-C8A9-4D3D-A2BB-6C3DA359C68B}" dt="2020-09-15T14:21:11.962" v="3380" actId="21"/>
        <pc:sldMkLst>
          <pc:docMk/>
          <pc:sldMk cId="3506421487" sldId="262"/>
        </pc:sldMkLst>
        <pc:spChg chg="add mod">
          <ac:chgData name="Lucie Křivánková | ADRA" userId="0a9666b3-07ae-4848-bf12-eef3c8153321" providerId="ADAL" clId="{018F5AA1-C8A9-4D3D-A2BB-6C3DA359C68B}" dt="2020-09-14T11:45:13.030" v="791" actId="20577"/>
          <ac:spMkLst>
            <pc:docMk/>
            <pc:sldMk cId="3506421487" sldId="262"/>
            <ac:spMk id="2" creationId="{21EB021D-CCA0-4074-925C-A89052A7E1F8}"/>
          </ac:spMkLst>
        </pc:spChg>
        <pc:spChg chg="add mod">
          <ac:chgData name="Lucie Křivánková | ADRA" userId="0a9666b3-07ae-4848-bf12-eef3c8153321" providerId="ADAL" clId="{018F5AA1-C8A9-4D3D-A2BB-6C3DA359C68B}" dt="2020-09-14T11:41:27.751" v="781" actId="1076"/>
          <ac:spMkLst>
            <pc:docMk/>
            <pc:sldMk cId="3506421487" sldId="262"/>
            <ac:spMk id="3" creationId="{2CC857BD-A678-4717-A1CE-00A3AF095F9A}"/>
          </ac:spMkLst>
        </pc:spChg>
        <pc:spChg chg="del">
          <ac:chgData name="Lucie Křivánková | ADRA" userId="0a9666b3-07ae-4848-bf12-eef3c8153321" providerId="ADAL" clId="{018F5AA1-C8A9-4D3D-A2BB-6C3DA359C68B}" dt="2020-09-14T10:41:49.030" v="421" actId="478"/>
          <ac:spMkLst>
            <pc:docMk/>
            <pc:sldMk cId="3506421487" sldId="262"/>
            <ac:spMk id="9" creationId="{91DD25D2-47F0-4E89-B4AC-C48253FD44FE}"/>
          </ac:spMkLst>
        </pc:spChg>
        <pc:picChg chg="mod">
          <ac:chgData name="Lucie Křivánková | ADRA" userId="0a9666b3-07ae-4848-bf12-eef3c8153321" providerId="ADAL" clId="{018F5AA1-C8A9-4D3D-A2BB-6C3DA359C68B}" dt="2020-09-14T11:40:42.045" v="772" actId="1076"/>
          <ac:picMkLst>
            <pc:docMk/>
            <pc:sldMk cId="3506421487" sldId="262"/>
            <ac:picMk id="4" creationId="{E0703238-F08B-4AC9-A003-4C5CC029F53F}"/>
          </ac:picMkLst>
        </pc:picChg>
        <pc:picChg chg="del">
          <ac:chgData name="Lucie Křivánková | ADRA" userId="0a9666b3-07ae-4848-bf12-eef3c8153321" providerId="ADAL" clId="{018F5AA1-C8A9-4D3D-A2BB-6C3DA359C68B}" dt="2020-09-14T10:41:49.030" v="421" actId="478"/>
          <ac:picMkLst>
            <pc:docMk/>
            <pc:sldMk cId="3506421487" sldId="262"/>
            <ac:picMk id="7" creationId="{45BC6D50-BF02-4179-8CEC-B25D5F697031}"/>
          </ac:picMkLst>
        </pc:picChg>
        <pc:picChg chg="add mod modCrop">
          <ac:chgData name="Lucie Křivánková | ADRA" userId="0a9666b3-07ae-4848-bf12-eef3c8153321" providerId="ADAL" clId="{018F5AA1-C8A9-4D3D-A2BB-6C3DA359C68B}" dt="2020-09-14T11:44:15.538" v="787" actId="732"/>
          <ac:picMkLst>
            <pc:docMk/>
            <pc:sldMk cId="3506421487" sldId="262"/>
            <ac:picMk id="10" creationId="{77D33BF1-A2BB-4DA2-A332-8B3541621A66}"/>
          </ac:picMkLst>
        </pc:picChg>
        <pc:picChg chg="add del mod modCrop">
          <ac:chgData name="Lucie Křivánková | ADRA" userId="0a9666b3-07ae-4848-bf12-eef3c8153321" providerId="ADAL" clId="{018F5AA1-C8A9-4D3D-A2BB-6C3DA359C68B}" dt="2020-09-15T14:21:11.962" v="3380" actId="21"/>
          <ac:picMkLst>
            <pc:docMk/>
            <pc:sldMk cId="3506421487" sldId="262"/>
            <ac:picMk id="11" creationId="{65065460-5951-46D3-AF66-893E1C7F8C37}"/>
          </ac:picMkLst>
        </pc:picChg>
      </pc:sldChg>
      <pc:sldChg chg="del">
        <pc:chgData name="Lucie Křivánková | ADRA" userId="0a9666b3-07ae-4848-bf12-eef3c8153321" providerId="ADAL" clId="{018F5AA1-C8A9-4D3D-A2BB-6C3DA359C68B}" dt="2020-09-15T13:58:44.740" v="2919" actId="47"/>
        <pc:sldMkLst>
          <pc:docMk/>
          <pc:sldMk cId="3014562475" sldId="263"/>
        </pc:sldMkLst>
      </pc:sldChg>
      <pc:sldChg chg="del">
        <pc:chgData name="Lucie Křivánková | ADRA" userId="0a9666b3-07ae-4848-bf12-eef3c8153321" providerId="ADAL" clId="{018F5AA1-C8A9-4D3D-A2BB-6C3DA359C68B}" dt="2020-09-15T13:56:47.386" v="2915" actId="47"/>
        <pc:sldMkLst>
          <pc:docMk/>
          <pc:sldMk cId="520199089" sldId="264"/>
        </pc:sldMkLst>
      </pc:sldChg>
      <pc:sldChg chg="addSp delSp modSp add mod">
        <pc:chgData name="Lucie Křivánková | ADRA" userId="0a9666b3-07ae-4848-bf12-eef3c8153321" providerId="ADAL" clId="{018F5AA1-C8A9-4D3D-A2BB-6C3DA359C68B}" dt="2020-09-14T07:38:23.262" v="212" actId="1076"/>
        <pc:sldMkLst>
          <pc:docMk/>
          <pc:sldMk cId="3665367415" sldId="265"/>
        </pc:sldMkLst>
        <pc:spChg chg="mod">
          <ac:chgData name="Lucie Křivánková | ADRA" userId="0a9666b3-07ae-4848-bf12-eef3c8153321" providerId="ADAL" clId="{018F5AA1-C8A9-4D3D-A2BB-6C3DA359C68B}" dt="2020-09-14T07:35:24.576" v="188" actId="1076"/>
          <ac:spMkLst>
            <pc:docMk/>
            <pc:sldMk cId="3665367415" sldId="265"/>
            <ac:spMk id="5" creationId="{CD0266C6-6F18-4046-AE05-93BA50F02BC7}"/>
          </ac:spMkLst>
        </pc:spChg>
        <pc:spChg chg="add mod">
          <ac:chgData name="Lucie Křivánková | ADRA" userId="0a9666b3-07ae-4848-bf12-eef3c8153321" providerId="ADAL" clId="{018F5AA1-C8A9-4D3D-A2BB-6C3DA359C68B}" dt="2020-09-14T07:32:24.565" v="106"/>
          <ac:spMkLst>
            <pc:docMk/>
            <pc:sldMk cId="3665367415" sldId="265"/>
            <ac:spMk id="7" creationId="{8E786548-83FC-4BF0-B017-A9BD79845AAF}"/>
          </ac:spMkLst>
        </pc:spChg>
        <pc:spChg chg="add del mod">
          <ac:chgData name="Lucie Křivánková | ADRA" userId="0a9666b3-07ae-4848-bf12-eef3c8153321" providerId="ADAL" clId="{018F5AA1-C8A9-4D3D-A2BB-6C3DA359C68B}" dt="2020-09-14T07:37:09.202" v="201" actId="478"/>
          <ac:spMkLst>
            <pc:docMk/>
            <pc:sldMk cId="3665367415" sldId="265"/>
            <ac:spMk id="8" creationId="{3E7B4E6E-8D54-4E74-8C1C-72821F1548F7}"/>
          </ac:spMkLst>
        </pc:spChg>
        <pc:spChg chg="del">
          <ac:chgData name="Lucie Křivánková | ADRA" userId="0a9666b3-07ae-4848-bf12-eef3c8153321" providerId="ADAL" clId="{018F5AA1-C8A9-4D3D-A2BB-6C3DA359C68B}" dt="2020-09-14T07:30:41.681" v="44" actId="478"/>
          <ac:spMkLst>
            <pc:docMk/>
            <pc:sldMk cId="3665367415" sldId="265"/>
            <ac:spMk id="9" creationId="{0CAA4574-75E0-4368-90CB-BF6F975A7262}"/>
          </ac:spMkLst>
        </pc:spChg>
        <pc:picChg chg="add mod modCrop">
          <ac:chgData name="Lucie Křivánková | ADRA" userId="0a9666b3-07ae-4848-bf12-eef3c8153321" providerId="ADAL" clId="{018F5AA1-C8A9-4D3D-A2BB-6C3DA359C68B}" dt="2020-09-14T07:37:58.583" v="209" actId="1076"/>
          <ac:picMkLst>
            <pc:docMk/>
            <pc:sldMk cId="3665367415" sldId="265"/>
            <ac:picMk id="2" creationId="{4C77F6BC-DD2A-48E7-B087-880878E7F004}"/>
          </ac:picMkLst>
        </pc:picChg>
        <pc:picChg chg="add mod modCrop">
          <ac:chgData name="Lucie Křivánková | ADRA" userId="0a9666b3-07ae-4848-bf12-eef3c8153321" providerId="ADAL" clId="{018F5AA1-C8A9-4D3D-A2BB-6C3DA359C68B}" dt="2020-09-14T07:38:23.262" v="212" actId="1076"/>
          <ac:picMkLst>
            <pc:docMk/>
            <pc:sldMk cId="3665367415" sldId="265"/>
            <ac:picMk id="3" creationId="{CD8C044D-A884-4648-9CFB-58D65CD51AE9}"/>
          </ac:picMkLst>
        </pc:picChg>
        <pc:picChg chg="mod">
          <ac:chgData name="Lucie Křivánková | ADRA" userId="0a9666b3-07ae-4848-bf12-eef3c8153321" providerId="ADAL" clId="{018F5AA1-C8A9-4D3D-A2BB-6C3DA359C68B}" dt="2020-09-14T07:36:32.480" v="193" actId="1076"/>
          <ac:picMkLst>
            <pc:docMk/>
            <pc:sldMk cId="3665367415" sldId="265"/>
            <ac:picMk id="4" creationId="{E0703238-F08B-4AC9-A003-4C5CC029F53F}"/>
          </ac:picMkLst>
        </pc:picChg>
        <pc:picChg chg="del">
          <ac:chgData name="Lucie Křivánková | ADRA" userId="0a9666b3-07ae-4848-bf12-eef3c8153321" providerId="ADAL" clId="{018F5AA1-C8A9-4D3D-A2BB-6C3DA359C68B}" dt="2020-09-14T07:30:38.986" v="43" actId="478"/>
          <ac:picMkLst>
            <pc:docMk/>
            <pc:sldMk cId="3665367415" sldId="265"/>
            <ac:picMk id="6" creationId="{5A2DDEF0-3349-4FE5-BB03-E01ADC05EF17}"/>
          </ac:picMkLst>
        </pc:picChg>
      </pc:sldChg>
      <pc:sldChg chg="addSp delSp modSp add mod">
        <pc:chgData name="Lucie Křivánková | ADRA" userId="0a9666b3-07ae-4848-bf12-eef3c8153321" providerId="ADAL" clId="{018F5AA1-C8A9-4D3D-A2BB-6C3DA359C68B}" dt="2020-09-14T07:57:45.116" v="383" actId="14"/>
        <pc:sldMkLst>
          <pc:docMk/>
          <pc:sldMk cId="3535400850" sldId="266"/>
        </pc:sldMkLst>
        <pc:spChg chg="mod">
          <ac:chgData name="Lucie Křivánková | ADRA" userId="0a9666b3-07ae-4848-bf12-eef3c8153321" providerId="ADAL" clId="{018F5AA1-C8A9-4D3D-A2BB-6C3DA359C68B}" dt="2020-09-14T07:49:16.404" v="223" actId="20577"/>
          <ac:spMkLst>
            <pc:docMk/>
            <pc:sldMk cId="3535400850" sldId="266"/>
            <ac:spMk id="5" creationId="{CD0266C6-6F18-4046-AE05-93BA50F02BC7}"/>
          </ac:spMkLst>
        </pc:spChg>
        <pc:spChg chg="add mod">
          <ac:chgData name="Lucie Křivánková | ADRA" userId="0a9666b3-07ae-4848-bf12-eef3c8153321" providerId="ADAL" clId="{018F5AA1-C8A9-4D3D-A2BB-6C3DA359C68B}" dt="2020-09-14T07:57:45.116" v="383" actId="14"/>
          <ac:spMkLst>
            <pc:docMk/>
            <pc:sldMk cId="3535400850" sldId="266"/>
            <ac:spMk id="8" creationId="{14448EBA-6C80-446F-9CD7-99C3A85DF4AE}"/>
          </ac:spMkLst>
        </pc:spChg>
        <pc:picChg chg="del">
          <ac:chgData name="Lucie Křivánková | ADRA" userId="0a9666b3-07ae-4848-bf12-eef3c8153321" providerId="ADAL" clId="{018F5AA1-C8A9-4D3D-A2BB-6C3DA359C68B}" dt="2020-09-14T07:49:20.723" v="225" actId="478"/>
          <ac:picMkLst>
            <pc:docMk/>
            <pc:sldMk cId="3535400850" sldId="266"/>
            <ac:picMk id="2" creationId="{4C77F6BC-DD2A-48E7-B087-880878E7F004}"/>
          </ac:picMkLst>
        </pc:picChg>
        <pc:picChg chg="del">
          <ac:chgData name="Lucie Křivánková | ADRA" userId="0a9666b3-07ae-4848-bf12-eef3c8153321" providerId="ADAL" clId="{018F5AA1-C8A9-4D3D-A2BB-6C3DA359C68B}" dt="2020-09-14T07:49:19.387" v="224" actId="478"/>
          <ac:picMkLst>
            <pc:docMk/>
            <pc:sldMk cId="3535400850" sldId="266"/>
            <ac:picMk id="3" creationId="{CD8C044D-A884-4648-9CFB-58D65CD51AE9}"/>
          </ac:picMkLst>
        </pc:picChg>
        <pc:picChg chg="add mod modCrop">
          <ac:chgData name="Lucie Křivánková | ADRA" userId="0a9666b3-07ae-4848-bf12-eef3c8153321" providerId="ADAL" clId="{018F5AA1-C8A9-4D3D-A2BB-6C3DA359C68B}" dt="2020-09-14T07:57:04.618" v="373" actId="1076"/>
          <ac:picMkLst>
            <pc:docMk/>
            <pc:sldMk cId="3535400850" sldId="266"/>
            <ac:picMk id="6" creationId="{361A0160-930E-4E8F-8D9B-C3231866C63B}"/>
          </ac:picMkLst>
        </pc:picChg>
      </pc:sldChg>
      <pc:sldChg chg="addSp delSp modSp add mod">
        <pc:chgData name="Lucie Křivánková | ADRA" userId="0a9666b3-07ae-4848-bf12-eef3c8153321" providerId="ADAL" clId="{018F5AA1-C8A9-4D3D-A2BB-6C3DA359C68B}" dt="2020-09-14T10:41:10.895" v="419" actId="14100"/>
        <pc:sldMkLst>
          <pc:docMk/>
          <pc:sldMk cId="1480934059" sldId="267"/>
        </pc:sldMkLst>
        <pc:spChg chg="del mod">
          <ac:chgData name="Lucie Křivánková | ADRA" userId="0a9666b3-07ae-4848-bf12-eef3c8153321" providerId="ADAL" clId="{018F5AA1-C8A9-4D3D-A2BB-6C3DA359C68B}" dt="2020-09-14T07:58:46.404" v="389" actId="478"/>
          <ac:spMkLst>
            <pc:docMk/>
            <pc:sldMk cId="1480934059" sldId="267"/>
            <ac:spMk id="5" creationId="{CD0266C6-6F18-4046-AE05-93BA50F02BC7}"/>
          </ac:spMkLst>
        </pc:spChg>
        <pc:spChg chg="del mod">
          <ac:chgData name="Lucie Křivánková | ADRA" userId="0a9666b3-07ae-4848-bf12-eef3c8153321" providerId="ADAL" clId="{018F5AA1-C8A9-4D3D-A2BB-6C3DA359C68B}" dt="2020-09-14T10:30:33.673" v="404" actId="478"/>
          <ac:spMkLst>
            <pc:docMk/>
            <pc:sldMk cId="1480934059" sldId="267"/>
            <ac:spMk id="8" creationId="{14448EBA-6C80-446F-9CD7-99C3A85DF4AE}"/>
          </ac:spMkLst>
        </pc:spChg>
        <pc:picChg chg="add del mod modCrop">
          <ac:chgData name="Lucie Křivánková | ADRA" userId="0a9666b3-07ae-4848-bf12-eef3c8153321" providerId="ADAL" clId="{018F5AA1-C8A9-4D3D-A2BB-6C3DA359C68B}" dt="2020-09-14T10:29:50.959" v="397" actId="478"/>
          <ac:picMkLst>
            <pc:docMk/>
            <pc:sldMk cId="1480934059" sldId="267"/>
            <ac:picMk id="2" creationId="{839A1475-2222-4A2D-A00A-6CD549B94641}"/>
          </ac:picMkLst>
        </pc:picChg>
        <pc:picChg chg="add mod modCrop">
          <ac:chgData name="Lucie Křivánková | ADRA" userId="0a9666b3-07ae-4848-bf12-eef3c8153321" providerId="ADAL" clId="{018F5AA1-C8A9-4D3D-A2BB-6C3DA359C68B}" dt="2020-09-14T10:38:57.965" v="417" actId="14100"/>
          <ac:picMkLst>
            <pc:docMk/>
            <pc:sldMk cId="1480934059" sldId="267"/>
            <ac:picMk id="3" creationId="{AB8506BA-F238-430D-BFC6-95C9CFBABDBB}"/>
          </ac:picMkLst>
        </pc:picChg>
        <pc:picChg chg="mod">
          <ac:chgData name="Lucie Křivánková | ADRA" userId="0a9666b3-07ae-4848-bf12-eef3c8153321" providerId="ADAL" clId="{018F5AA1-C8A9-4D3D-A2BB-6C3DA359C68B}" dt="2020-09-14T07:58:30.812" v="387" actId="1076"/>
          <ac:picMkLst>
            <pc:docMk/>
            <pc:sldMk cId="1480934059" sldId="267"/>
            <ac:picMk id="4" creationId="{E0703238-F08B-4AC9-A003-4C5CC029F53F}"/>
          </ac:picMkLst>
        </pc:picChg>
        <pc:picChg chg="del">
          <ac:chgData name="Lucie Křivánková | ADRA" userId="0a9666b3-07ae-4848-bf12-eef3c8153321" providerId="ADAL" clId="{018F5AA1-C8A9-4D3D-A2BB-6C3DA359C68B}" dt="2020-09-14T07:58:26.315" v="386" actId="478"/>
          <ac:picMkLst>
            <pc:docMk/>
            <pc:sldMk cId="1480934059" sldId="267"/>
            <ac:picMk id="6" creationId="{361A0160-930E-4E8F-8D9B-C3231866C63B}"/>
          </ac:picMkLst>
        </pc:picChg>
        <pc:picChg chg="add mod modCrop">
          <ac:chgData name="Lucie Křivánková | ADRA" userId="0a9666b3-07ae-4848-bf12-eef3c8153321" providerId="ADAL" clId="{018F5AA1-C8A9-4D3D-A2BB-6C3DA359C68B}" dt="2020-09-14T10:41:10.895" v="419" actId="14100"/>
          <ac:picMkLst>
            <pc:docMk/>
            <pc:sldMk cId="1480934059" sldId="267"/>
            <ac:picMk id="7" creationId="{D84AD184-73A8-4DC3-9CE2-3558B4F40B6E}"/>
          </ac:picMkLst>
        </pc:picChg>
      </pc:sldChg>
      <pc:sldChg chg="add del">
        <pc:chgData name="Lucie Křivánková | ADRA" userId="0a9666b3-07ae-4848-bf12-eef3c8153321" providerId="ADAL" clId="{018F5AA1-C8A9-4D3D-A2BB-6C3DA359C68B}" dt="2020-09-15T13:56:42.274" v="2914" actId="47"/>
        <pc:sldMkLst>
          <pc:docMk/>
          <pc:sldMk cId="3473467550" sldId="268"/>
        </pc:sldMkLst>
      </pc:sldChg>
      <pc:sldChg chg="addSp delSp modSp add mod">
        <pc:chgData name="Lucie Křivánková | ADRA" userId="0a9666b3-07ae-4848-bf12-eef3c8153321" providerId="ADAL" clId="{018F5AA1-C8A9-4D3D-A2BB-6C3DA359C68B}" dt="2020-09-15T14:00:05.258" v="2936" actId="1076"/>
        <pc:sldMkLst>
          <pc:docMk/>
          <pc:sldMk cId="2071663622" sldId="269"/>
        </pc:sldMkLst>
        <pc:spChg chg="mod">
          <ac:chgData name="Lucie Křivánková | ADRA" userId="0a9666b3-07ae-4848-bf12-eef3c8153321" providerId="ADAL" clId="{018F5AA1-C8A9-4D3D-A2BB-6C3DA359C68B}" dt="2020-09-14T11:45:55.757" v="833" actId="20577"/>
          <ac:spMkLst>
            <pc:docMk/>
            <pc:sldMk cId="2071663622" sldId="269"/>
            <ac:spMk id="2" creationId="{21EB021D-CCA0-4074-925C-A89052A7E1F8}"/>
          </ac:spMkLst>
        </pc:spChg>
        <pc:spChg chg="mod">
          <ac:chgData name="Lucie Křivánková | ADRA" userId="0a9666b3-07ae-4848-bf12-eef3c8153321" providerId="ADAL" clId="{018F5AA1-C8A9-4D3D-A2BB-6C3DA359C68B}" dt="2020-09-14T11:49:33.731" v="945" actId="1076"/>
          <ac:spMkLst>
            <pc:docMk/>
            <pc:sldMk cId="2071663622" sldId="269"/>
            <ac:spMk id="3" creationId="{2CC857BD-A678-4717-A1CE-00A3AF095F9A}"/>
          </ac:spMkLst>
        </pc:spChg>
        <pc:picChg chg="mod">
          <ac:chgData name="Lucie Křivánková | ADRA" userId="0a9666b3-07ae-4848-bf12-eef3c8153321" providerId="ADAL" clId="{018F5AA1-C8A9-4D3D-A2BB-6C3DA359C68B}" dt="2020-09-14T12:13:03.969" v="960" actId="1076"/>
          <ac:picMkLst>
            <pc:docMk/>
            <pc:sldMk cId="2071663622" sldId="269"/>
            <ac:picMk id="4" creationId="{E0703238-F08B-4AC9-A003-4C5CC029F53F}"/>
          </ac:picMkLst>
        </pc:picChg>
        <pc:picChg chg="add del mod ord">
          <ac:chgData name="Lucie Křivánková | ADRA" userId="0a9666b3-07ae-4848-bf12-eef3c8153321" providerId="ADAL" clId="{018F5AA1-C8A9-4D3D-A2BB-6C3DA359C68B}" dt="2020-09-15T13:59:35.933" v="2923" actId="478"/>
          <ac:picMkLst>
            <pc:docMk/>
            <pc:sldMk cId="2071663622" sldId="269"/>
            <ac:picMk id="6" creationId="{A9B30592-A8A1-4701-B883-237B2ED27361}"/>
          </ac:picMkLst>
        </pc:picChg>
        <pc:picChg chg="add mod">
          <ac:chgData name="Lucie Křivánková | ADRA" userId="0a9666b3-07ae-4848-bf12-eef3c8153321" providerId="ADAL" clId="{018F5AA1-C8A9-4D3D-A2BB-6C3DA359C68B}" dt="2020-09-14T12:26:29.055" v="1013" actId="1076"/>
          <ac:picMkLst>
            <pc:docMk/>
            <pc:sldMk cId="2071663622" sldId="269"/>
            <ac:picMk id="8" creationId="{B8BACD43-465E-43B1-A991-14DF6F0E2C13}"/>
          </ac:picMkLst>
        </pc:picChg>
        <pc:picChg chg="del mod">
          <ac:chgData name="Lucie Křivánková | ADRA" userId="0a9666b3-07ae-4848-bf12-eef3c8153321" providerId="ADAL" clId="{018F5AA1-C8A9-4D3D-A2BB-6C3DA359C68B}" dt="2020-09-14T11:45:40.613" v="795" actId="478"/>
          <ac:picMkLst>
            <pc:docMk/>
            <pc:sldMk cId="2071663622" sldId="269"/>
            <ac:picMk id="10" creationId="{77D33BF1-A2BB-4DA2-A332-8B3541621A66}"/>
          </ac:picMkLst>
        </pc:picChg>
        <pc:picChg chg="del mod">
          <ac:chgData name="Lucie Křivánková | ADRA" userId="0a9666b3-07ae-4848-bf12-eef3c8153321" providerId="ADAL" clId="{018F5AA1-C8A9-4D3D-A2BB-6C3DA359C68B}" dt="2020-09-14T11:45:40.613" v="795" actId="478"/>
          <ac:picMkLst>
            <pc:docMk/>
            <pc:sldMk cId="2071663622" sldId="269"/>
            <ac:picMk id="11" creationId="{65065460-5951-46D3-AF66-893E1C7F8C37}"/>
          </ac:picMkLst>
        </pc:picChg>
        <pc:picChg chg="add mod">
          <ac:chgData name="Lucie Křivánková | ADRA" userId="0a9666b3-07ae-4848-bf12-eef3c8153321" providerId="ADAL" clId="{018F5AA1-C8A9-4D3D-A2BB-6C3DA359C68B}" dt="2020-09-15T13:59:57.432" v="2933" actId="1076"/>
          <ac:picMkLst>
            <pc:docMk/>
            <pc:sldMk cId="2071663622" sldId="269"/>
            <ac:picMk id="12" creationId="{108AC6C6-5FFE-422C-B1E0-A77EFC11499E}"/>
          </ac:picMkLst>
        </pc:picChg>
        <pc:picChg chg="add mod ord">
          <ac:chgData name="Lucie Křivánková | ADRA" userId="0a9666b3-07ae-4848-bf12-eef3c8153321" providerId="ADAL" clId="{018F5AA1-C8A9-4D3D-A2BB-6C3DA359C68B}" dt="2020-09-15T14:00:05.258" v="2936" actId="1076"/>
          <ac:picMkLst>
            <pc:docMk/>
            <pc:sldMk cId="2071663622" sldId="269"/>
            <ac:picMk id="14" creationId="{4199F582-A918-4135-B68A-093555A67F19}"/>
          </ac:picMkLst>
        </pc:picChg>
        <pc:picChg chg="add mod modCrop">
          <ac:chgData name="Lucie Křivánková | ADRA" userId="0a9666b3-07ae-4848-bf12-eef3c8153321" providerId="ADAL" clId="{018F5AA1-C8A9-4D3D-A2BB-6C3DA359C68B}" dt="2020-09-15T13:59:50.567" v="2930" actId="1076"/>
          <ac:picMkLst>
            <pc:docMk/>
            <pc:sldMk cId="2071663622" sldId="269"/>
            <ac:picMk id="16" creationId="{3D7C14BC-F8D7-4CC1-9E62-6EC0E778FACB}"/>
          </ac:picMkLst>
        </pc:picChg>
        <pc:picChg chg="add mod">
          <ac:chgData name="Lucie Křivánková | ADRA" userId="0a9666b3-07ae-4848-bf12-eef3c8153321" providerId="ADAL" clId="{018F5AA1-C8A9-4D3D-A2BB-6C3DA359C68B}" dt="2020-09-15T14:00:02.340" v="2935" actId="166"/>
          <ac:picMkLst>
            <pc:docMk/>
            <pc:sldMk cId="2071663622" sldId="269"/>
            <ac:picMk id="1026" creationId="{DD36FD35-28F7-49E7-B56C-5FC1DFD6C8DA}"/>
          </ac:picMkLst>
        </pc:picChg>
      </pc:sldChg>
      <pc:sldChg chg="delSp modSp add mod">
        <pc:chgData name="Lucie Křivánková | ADRA" userId="0a9666b3-07ae-4848-bf12-eef3c8153321" providerId="ADAL" clId="{018F5AA1-C8A9-4D3D-A2BB-6C3DA359C68B}" dt="2020-09-14T12:35:59.967" v="1300" actId="14100"/>
        <pc:sldMkLst>
          <pc:docMk/>
          <pc:sldMk cId="2487551910" sldId="270"/>
        </pc:sldMkLst>
        <pc:spChg chg="mod">
          <ac:chgData name="Lucie Křivánková | ADRA" userId="0a9666b3-07ae-4848-bf12-eef3c8153321" providerId="ADAL" clId="{018F5AA1-C8A9-4D3D-A2BB-6C3DA359C68B}" dt="2020-09-14T12:31:28.362" v="1044" actId="20577"/>
          <ac:spMkLst>
            <pc:docMk/>
            <pc:sldMk cId="2487551910" sldId="270"/>
            <ac:spMk id="2" creationId="{21EB021D-CCA0-4074-925C-A89052A7E1F8}"/>
          </ac:spMkLst>
        </pc:spChg>
        <pc:spChg chg="mod">
          <ac:chgData name="Lucie Křivánková | ADRA" userId="0a9666b3-07ae-4848-bf12-eef3c8153321" providerId="ADAL" clId="{018F5AA1-C8A9-4D3D-A2BB-6C3DA359C68B}" dt="2020-09-14T12:35:59.967" v="1300" actId="14100"/>
          <ac:spMkLst>
            <pc:docMk/>
            <pc:sldMk cId="2487551910" sldId="270"/>
            <ac:spMk id="3" creationId="{2CC857BD-A678-4717-A1CE-00A3AF095F9A}"/>
          </ac:spMkLst>
        </pc:spChg>
        <pc:picChg chg="del mod">
          <ac:chgData name="Lucie Křivánková | ADRA" userId="0a9666b3-07ae-4848-bf12-eef3c8153321" providerId="ADAL" clId="{018F5AA1-C8A9-4D3D-A2BB-6C3DA359C68B}" dt="2020-09-14T12:26:43.936" v="1020" actId="478"/>
          <ac:picMkLst>
            <pc:docMk/>
            <pc:sldMk cId="2487551910" sldId="270"/>
            <ac:picMk id="6" creationId="{A9B30592-A8A1-4701-B883-237B2ED27361}"/>
          </ac:picMkLst>
        </pc:picChg>
        <pc:picChg chg="del mod">
          <ac:chgData name="Lucie Křivánková | ADRA" userId="0a9666b3-07ae-4848-bf12-eef3c8153321" providerId="ADAL" clId="{018F5AA1-C8A9-4D3D-A2BB-6C3DA359C68B}" dt="2020-09-14T12:26:43.936" v="1020" actId="478"/>
          <ac:picMkLst>
            <pc:docMk/>
            <pc:sldMk cId="2487551910" sldId="270"/>
            <ac:picMk id="8" creationId="{B8BACD43-465E-43B1-A991-14DF6F0E2C13}"/>
          </ac:picMkLst>
        </pc:picChg>
        <pc:picChg chg="del mod">
          <ac:chgData name="Lucie Křivánková | ADRA" userId="0a9666b3-07ae-4848-bf12-eef3c8153321" providerId="ADAL" clId="{018F5AA1-C8A9-4D3D-A2BB-6C3DA359C68B}" dt="2020-09-14T12:26:43.936" v="1020" actId="478"/>
          <ac:picMkLst>
            <pc:docMk/>
            <pc:sldMk cId="2487551910" sldId="270"/>
            <ac:picMk id="12" creationId="{108AC6C6-5FFE-422C-B1E0-A77EFC11499E}"/>
          </ac:picMkLst>
        </pc:picChg>
        <pc:picChg chg="del mod">
          <ac:chgData name="Lucie Křivánková | ADRA" userId="0a9666b3-07ae-4848-bf12-eef3c8153321" providerId="ADAL" clId="{018F5AA1-C8A9-4D3D-A2BB-6C3DA359C68B}" dt="2020-09-14T12:26:43.936" v="1020" actId="478"/>
          <ac:picMkLst>
            <pc:docMk/>
            <pc:sldMk cId="2487551910" sldId="270"/>
            <ac:picMk id="14" creationId="{4199F582-A918-4135-B68A-093555A67F19}"/>
          </ac:picMkLst>
        </pc:picChg>
        <pc:picChg chg="del mod">
          <ac:chgData name="Lucie Křivánková | ADRA" userId="0a9666b3-07ae-4848-bf12-eef3c8153321" providerId="ADAL" clId="{018F5AA1-C8A9-4D3D-A2BB-6C3DA359C68B}" dt="2020-09-14T12:26:43.936" v="1020" actId="478"/>
          <ac:picMkLst>
            <pc:docMk/>
            <pc:sldMk cId="2487551910" sldId="270"/>
            <ac:picMk id="16" creationId="{3D7C14BC-F8D7-4CC1-9E62-6EC0E778FACB}"/>
          </ac:picMkLst>
        </pc:picChg>
        <pc:picChg chg="del mod">
          <ac:chgData name="Lucie Křivánková | ADRA" userId="0a9666b3-07ae-4848-bf12-eef3c8153321" providerId="ADAL" clId="{018F5AA1-C8A9-4D3D-A2BB-6C3DA359C68B}" dt="2020-09-14T12:26:43.936" v="1020" actId="478"/>
          <ac:picMkLst>
            <pc:docMk/>
            <pc:sldMk cId="2487551910" sldId="270"/>
            <ac:picMk id="1026" creationId="{DD36FD35-28F7-49E7-B56C-5FC1DFD6C8DA}"/>
          </ac:picMkLst>
        </pc:picChg>
      </pc:sldChg>
      <pc:sldChg chg="addSp delSp modSp add mod">
        <pc:chgData name="Lucie Křivánková | ADRA" userId="0a9666b3-07ae-4848-bf12-eef3c8153321" providerId="ADAL" clId="{018F5AA1-C8A9-4D3D-A2BB-6C3DA359C68B}" dt="2020-09-15T13:24:36.169" v="2026" actId="1037"/>
        <pc:sldMkLst>
          <pc:docMk/>
          <pc:sldMk cId="3513005936" sldId="271"/>
        </pc:sldMkLst>
        <pc:spChg chg="mod">
          <ac:chgData name="Lucie Křivánková | ADRA" userId="0a9666b3-07ae-4848-bf12-eef3c8153321" providerId="ADAL" clId="{018F5AA1-C8A9-4D3D-A2BB-6C3DA359C68B}" dt="2020-09-14T12:44:25.833" v="1328" actId="20577"/>
          <ac:spMkLst>
            <pc:docMk/>
            <pc:sldMk cId="3513005936" sldId="271"/>
            <ac:spMk id="2" creationId="{21EB021D-CCA0-4074-925C-A89052A7E1F8}"/>
          </ac:spMkLst>
        </pc:spChg>
        <pc:spChg chg="mod">
          <ac:chgData name="Lucie Křivánková | ADRA" userId="0a9666b3-07ae-4848-bf12-eef3c8153321" providerId="ADAL" clId="{018F5AA1-C8A9-4D3D-A2BB-6C3DA359C68B}" dt="2020-09-14T12:46:16.111" v="1533" actId="1076"/>
          <ac:spMkLst>
            <pc:docMk/>
            <pc:sldMk cId="3513005936" sldId="271"/>
            <ac:spMk id="3" creationId="{2CC857BD-A678-4717-A1CE-00A3AF095F9A}"/>
          </ac:spMkLst>
        </pc:spChg>
        <pc:spChg chg="add mod">
          <ac:chgData name="Lucie Křivánková | ADRA" userId="0a9666b3-07ae-4848-bf12-eef3c8153321" providerId="ADAL" clId="{018F5AA1-C8A9-4D3D-A2BB-6C3DA359C68B}" dt="2020-09-15T13:24:36.169" v="2026" actId="1037"/>
          <ac:spMkLst>
            <pc:docMk/>
            <pc:sldMk cId="3513005936" sldId="271"/>
            <ac:spMk id="9" creationId="{1E057F07-310F-4FFA-9A68-72B982514F67}"/>
          </ac:spMkLst>
        </pc:spChg>
        <pc:picChg chg="mod">
          <ac:chgData name="Lucie Křivánková | ADRA" userId="0a9666b3-07ae-4848-bf12-eef3c8153321" providerId="ADAL" clId="{018F5AA1-C8A9-4D3D-A2BB-6C3DA359C68B}" dt="2020-09-14T12:44:12.951" v="1303" actId="1076"/>
          <ac:picMkLst>
            <pc:docMk/>
            <pc:sldMk cId="3513005936" sldId="271"/>
            <ac:picMk id="4" creationId="{E0703238-F08B-4AC9-A003-4C5CC029F53F}"/>
          </ac:picMkLst>
        </pc:picChg>
        <pc:picChg chg="add del mod ord">
          <ac:chgData name="Lucie Křivánková | ADRA" userId="0a9666b3-07ae-4848-bf12-eef3c8153321" providerId="ADAL" clId="{018F5AA1-C8A9-4D3D-A2BB-6C3DA359C68B}" dt="2020-09-15T13:23:18.847" v="1945" actId="478"/>
          <ac:picMkLst>
            <pc:docMk/>
            <pc:sldMk cId="3513005936" sldId="271"/>
            <ac:picMk id="6" creationId="{124A1FDD-A857-430A-9861-E36DC784DF46}"/>
          </ac:picMkLst>
        </pc:picChg>
        <pc:picChg chg="add del mod">
          <ac:chgData name="Lucie Křivánková | ADRA" userId="0a9666b3-07ae-4848-bf12-eef3c8153321" providerId="ADAL" clId="{018F5AA1-C8A9-4D3D-A2BB-6C3DA359C68B}" dt="2020-09-14T12:49:46.139" v="1581" actId="478"/>
          <ac:picMkLst>
            <pc:docMk/>
            <pc:sldMk cId="3513005936" sldId="271"/>
            <ac:picMk id="8" creationId="{C8C96E0B-E66F-4A8E-92B7-797465C9B757}"/>
          </ac:picMkLst>
        </pc:picChg>
        <pc:picChg chg="add mod">
          <ac:chgData name="Lucie Křivánková | ADRA" userId="0a9666b3-07ae-4848-bf12-eef3c8153321" providerId="ADAL" clId="{018F5AA1-C8A9-4D3D-A2BB-6C3DA359C68B}" dt="2020-09-15T13:23:39.115" v="2007" actId="1035"/>
          <ac:picMkLst>
            <pc:docMk/>
            <pc:sldMk cId="3513005936" sldId="271"/>
            <ac:picMk id="10" creationId="{73B30930-C75F-4B41-9A40-4B8EE61A07CD}"/>
          </ac:picMkLst>
        </pc:picChg>
        <pc:picChg chg="add mod">
          <ac:chgData name="Lucie Křivánková | ADRA" userId="0a9666b3-07ae-4848-bf12-eef3c8153321" providerId="ADAL" clId="{018F5AA1-C8A9-4D3D-A2BB-6C3DA359C68B}" dt="2020-09-15T13:23:39.115" v="2007" actId="1035"/>
          <ac:picMkLst>
            <pc:docMk/>
            <pc:sldMk cId="3513005936" sldId="271"/>
            <ac:picMk id="12" creationId="{236FCBCD-FAE7-46F3-A607-816D0FA2E9B0}"/>
          </ac:picMkLst>
        </pc:picChg>
        <pc:picChg chg="add mod">
          <ac:chgData name="Lucie Křivánková | ADRA" userId="0a9666b3-07ae-4848-bf12-eef3c8153321" providerId="ADAL" clId="{018F5AA1-C8A9-4D3D-A2BB-6C3DA359C68B}" dt="2020-09-15T13:23:39.115" v="2007" actId="1035"/>
          <ac:picMkLst>
            <pc:docMk/>
            <pc:sldMk cId="3513005936" sldId="271"/>
            <ac:picMk id="14" creationId="{C3B2D1E5-BBD7-4E63-8968-B926363197DA}"/>
          </ac:picMkLst>
        </pc:picChg>
      </pc:sldChg>
      <pc:sldChg chg="delSp modSp add mod">
        <pc:chgData name="Lucie Křivánková | ADRA" userId="0a9666b3-07ae-4848-bf12-eef3c8153321" providerId="ADAL" clId="{018F5AA1-C8A9-4D3D-A2BB-6C3DA359C68B}" dt="2020-09-15T13:25:29.117" v="2119" actId="1076"/>
        <pc:sldMkLst>
          <pc:docMk/>
          <pc:sldMk cId="3699028452" sldId="272"/>
        </pc:sldMkLst>
        <pc:spChg chg="mod">
          <ac:chgData name="Lucie Křivánková | ADRA" userId="0a9666b3-07ae-4848-bf12-eef3c8153321" providerId="ADAL" clId="{018F5AA1-C8A9-4D3D-A2BB-6C3DA359C68B}" dt="2020-09-14T12:50:11.618" v="1585" actId="6549"/>
          <ac:spMkLst>
            <pc:docMk/>
            <pc:sldMk cId="3699028452" sldId="272"/>
            <ac:spMk id="2" creationId="{21EB021D-CCA0-4074-925C-A89052A7E1F8}"/>
          </ac:spMkLst>
        </pc:spChg>
        <pc:spChg chg="mod">
          <ac:chgData name="Lucie Křivánková | ADRA" userId="0a9666b3-07ae-4848-bf12-eef3c8153321" providerId="ADAL" clId="{018F5AA1-C8A9-4D3D-A2BB-6C3DA359C68B}" dt="2020-09-15T13:25:23.686" v="2117" actId="20577"/>
          <ac:spMkLst>
            <pc:docMk/>
            <pc:sldMk cId="3699028452" sldId="272"/>
            <ac:spMk id="3" creationId="{2CC857BD-A678-4717-A1CE-00A3AF095F9A}"/>
          </ac:spMkLst>
        </pc:spChg>
        <pc:picChg chg="mod">
          <ac:chgData name="Lucie Křivánková | ADRA" userId="0a9666b3-07ae-4848-bf12-eef3c8153321" providerId="ADAL" clId="{018F5AA1-C8A9-4D3D-A2BB-6C3DA359C68B}" dt="2020-09-15T13:25:29.117" v="2119" actId="1076"/>
          <ac:picMkLst>
            <pc:docMk/>
            <pc:sldMk cId="3699028452" sldId="272"/>
            <ac:picMk id="4" creationId="{E0703238-F08B-4AC9-A003-4C5CC029F53F}"/>
          </ac:picMkLst>
        </pc:picChg>
        <pc:picChg chg="mod">
          <ac:chgData name="Lucie Křivánková | ADRA" userId="0a9666b3-07ae-4848-bf12-eef3c8153321" providerId="ADAL" clId="{018F5AA1-C8A9-4D3D-A2BB-6C3DA359C68B}" dt="2020-09-15T13:25:28.506" v="2118" actId="1076"/>
          <ac:picMkLst>
            <pc:docMk/>
            <pc:sldMk cId="3699028452" sldId="272"/>
            <ac:picMk id="6" creationId="{124A1FDD-A857-430A-9861-E36DC784DF46}"/>
          </ac:picMkLst>
        </pc:picChg>
        <pc:picChg chg="del">
          <ac:chgData name="Lucie Křivánková | ADRA" userId="0a9666b3-07ae-4848-bf12-eef3c8153321" providerId="ADAL" clId="{018F5AA1-C8A9-4D3D-A2BB-6C3DA359C68B}" dt="2020-09-14T12:50:00.196" v="1583" actId="478"/>
          <ac:picMkLst>
            <pc:docMk/>
            <pc:sldMk cId="3699028452" sldId="272"/>
            <ac:picMk id="10" creationId="{73B30930-C75F-4B41-9A40-4B8EE61A07CD}"/>
          </ac:picMkLst>
        </pc:picChg>
        <pc:picChg chg="del">
          <ac:chgData name="Lucie Křivánková | ADRA" userId="0a9666b3-07ae-4848-bf12-eef3c8153321" providerId="ADAL" clId="{018F5AA1-C8A9-4D3D-A2BB-6C3DA359C68B}" dt="2020-09-14T12:50:00.196" v="1583" actId="478"/>
          <ac:picMkLst>
            <pc:docMk/>
            <pc:sldMk cId="3699028452" sldId="272"/>
            <ac:picMk id="12" creationId="{236FCBCD-FAE7-46F3-A607-816D0FA2E9B0}"/>
          </ac:picMkLst>
        </pc:picChg>
        <pc:picChg chg="del">
          <ac:chgData name="Lucie Křivánková | ADRA" userId="0a9666b3-07ae-4848-bf12-eef3c8153321" providerId="ADAL" clId="{018F5AA1-C8A9-4D3D-A2BB-6C3DA359C68B}" dt="2020-09-14T12:50:00.196" v="1583" actId="478"/>
          <ac:picMkLst>
            <pc:docMk/>
            <pc:sldMk cId="3699028452" sldId="272"/>
            <ac:picMk id="14" creationId="{C3B2D1E5-BBD7-4E63-8968-B926363197DA}"/>
          </ac:picMkLst>
        </pc:picChg>
      </pc:sldChg>
      <pc:sldChg chg="addSp delSp modSp add mod">
        <pc:chgData name="Lucie Křivánková | ADRA" userId="0a9666b3-07ae-4848-bf12-eef3c8153321" providerId="ADAL" clId="{018F5AA1-C8A9-4D3D-A2BB-6C3DA359C68B}" dt="2020-09-15T13:51:51.257" v="2655" actId="13822"/>
        <pc:sldMkLst>
          <pc:docMk/>
          <pc:sldMk cId="2611952067" sldId="273"/>
        </pc:sldMkLst>
        <pc:spChg chg="mod">
          <ac:chgData name="Lucie Křivánková | ADRA" userId="0a9666b3-07ae-4848-bf12-eef3c8153321" providerId="ADAL" clId="{018F5AA1-C8A9-4D3D-A2BB-6C3DA359C68B}" dt="2020-09-15T13:26:40.330" v="2174" actId="20577"/>
          <ac:spMkLst>
            <pc:docMk/>
            <pc:sldMk cId="2611952067" sldId="273"/>
            <ac:spMk id="2" creationId="{21EB021D-CCA0-4074-925C-A89052A7E1F8}"/>
          </ac:spMkLst>
        </pc:spChg>
        <pc:spChg chg="del">
          <ac:chgData name="Lucie Křivánková | ADRA" userId="0a9666b3-07ae-4848-bf12-eef3c8153321" providerId="ADAL" clId="{018F5AA1-C8A9-4D3D-A2BB-6C3DA359C68B}" dt="2020-09-15T13:26:44.347" v="2175" actId="478"/>
          <ac:spMkLst>
            <pc:docMk/>
            <pc:sldMk cId="2611952067" sldId="273"/>
            <ac:spMk id="3" creationId="{2CC857BD-A678-4717-A1CE-00A3AF095F9A}"/>
          </ac:spMkLst>
        </pc:spChg>
        <pc:spChg chg="add mod">
          <ac:chgData name="Lucie Křivánková | ADRA" userId="0a9666b3-07ae-4848-bf12-eef3c8153321" providerId="ADAL" clId="{018F5AA1-C8A9-4D3D-A2BB-6C3DA359C68B}" dt="2020-09-15T13:51:51.257" v="2655" actId="13822"/>
          <ac:spMkLst>
            <pc:docMk/>
            <pc:sldMk cId="2611952067" sldId="273"/>
            <ac:spMk id="7" creationId="{53692D42-2DBF-48A3-8F5F-E77223E16E6A}"/>
          </ac:spMkLst>
        </pc:spChg>
        <pc:spChg chg="del">
          <ac:chgData name="Lucie Křivánková | ADRA" userId="0a9666b3-07ae-4848-bf12-eef3c8153321" providerId="ADAL" clId="{018F5AA1-C8A9-4D3D-A2BB-6C3DA359C68B}" dt="2020-09-15T13:26:47.572" v="2176" actId="478"/>
          <ac:spMkLst>
            <pc:docMk/>
            <pc:sldMk cId="2611952067" sldId="273"/>
            <ac:spMk id="9" creationId="{1E057F07-310F-4FFA-9A68-72B982514F67}"/>
          </ac:spMkLst>
        </pc:spChg>
        <pc:picChg chg="add mod">
          <ac:chgData name="Lucie Křivánková | ADRA" userId="0a9666b3-07ae-4848-bf12-eef3c8153321" providerId="ADAL" clId="{018F5AA1-C8A9-4D3D-A2BB-6C3DA359C68B}" dt="2020-09-15T13:38:24.600" v="2353" actId="1076"/>
          <ac:picMkLst>
            <pc:docMk/>
            <pc:sldMk cId="2611952067" sldId="273"/>
            <ac:picMk id="6" creationId="{8C9DC4DF-D3CA-4479-A2F5-A2EA1A10D62B}"/>
          </ac:picMkLst>
        </pc:picChg>
        <pc:picChg chg="del">
          <ac:chgData name="Lucie Křivánková | ADRA" userId="0a9666b3-07ae-4848-bf12-eef3c8153321" providerId="ADAL" clId="{018F5AA1-C8A9-4D3D-A2BB-6C3DA359C68B}" dt="2020-09-15T13:26:49.674" v="2178" actId="478"/>
          <ac:picMkLst>
            <pc:docMk/>
            <pc:sldMk cId="2611952067" sldId="273"/>
            <ac:picMk id="10" creationId="{73B30930-C75F-4B41-9A40-4B8EE61A07CD}"/>
          </ac:picMkLst>
        </pc:picChg>
        <pc:picChg chg="del mod">
          <ac:chgData name="Lucie Křivánková | ADRA" userId="0a9666b3-07ae-4848-bf12-eef3c8153321" providerId="ADAL" clId="{018F5AA1-C8A9-4D3D-A2BB-6C3DA359C68B}" dt="2020-09-15T13:26:49.674" v="2178" actId="478"/>
          <ac:picMkLst>
            <pc:docMk/>
            <pc:sldMk cId="2611952067" sldId="273"/>
            <ac:picMk id="12" creationId="{236FCBCD-FAE7-46F3-A607-816D0FA2E9B0}"/>
          </ac:picMkLst>
        </pc:picChg>
        <pc:picChg chg="del mod">
          <ac:chgData name="Lucie Křivánková | ADRA" userId="0a9666b3-07ae-4848-bf12-eef3c8153321" providerId="ADAL" clId="{018F5AA1-C8A9-4D3D-A2BB-6C3DA359C68B}" dt="2020-09-15T13:26:49.674" v="2178" actId="478"/>
          <ac:picMkLst>
            <pc:docMk/>
            <pc:sldMk cId="2611952067" sldId="273"/>
            <ac:picMk id="14" creationId="{C3B2D1E5-BBD7-4E63-8968-B926363197DA}"/>
          </ac:picMkLst>
        </pc:picChg>
      </pc:sldChg>
      <pc:sldChg chg="addSp modSp add mod">
        <pc:chgData name="Lucie Křivánková | ADRA" userId="0a9666b3-07ae-4848-bf12-eef3c8153321" providerId="ADAL" clId="{018F5AA1-C8A9-4D3D-A2BB-6C3DA359C68B}" dt="2020-09-15T13:45:44.985" v="2537" actId="1076"/>
        <pc:sldMkLst>
          <pc:docMk/>
          <pc:sldMk cId="797424758" sldId="274"/>
        </pc:sldMkLst>
        <pc:spChg chg="mod">
          <ac:chgData name="Lucie Křivánková | ADRA" userId="0a9666b3-07ae-4848-bf12-eef3c8153321" providerId="ADAL" clId="{018F5AA1-C8A9-4D3D-A2BB-6C3DA359C68B}" dt="2020-09-15T13:27:16.067" v="2207" actId="20577"/>
          <ac:spMkLst>
            <pc:docMk/>
            <pc:sldMk cId="797424758" sldId="274"/>
            <ac:spMk id="2" creationId="{21EB021D-CCA0-4074-925C-A89052A7E1F8}"/>
          </ac:spMkLst>
        </pc:spChg>
        <pc:spChg chg="add mod">
          <ac:chgData name="Lucie Křivánková | ADRA" userId="0a9666b3-07ae-4848-bf12-eef3c8153321" providerId="ADAL" clId="{018F5AA1-C8A9-4D3D-A2BB-6C3DA359C68B}" dt="2020-09-15T13:28:15.844" v="2347" actId="20577"/>
          <ac:spMkLst>
            <pc:docMk/>
            <pc:sldMk cId="797424758" sldId="274"/>
            <ac:spMk id="3" creationId="{BA1ED173-B6B8-4D9E-8BB9-8C9660C9166C}"/>
          </ac:spMkLst>
        </pc:spChg>
        <pc:spChg chg="add mod">
          <ac:chgData name="Lucie Křivánková | ADRA" userId="0a9666b3-07ae-4848-bf12-eef3c8153321" providerId="ADAL" clId="{018F5AA1-C8A9-4D3D-A2BB-6C3DA359C68B}" dt="2020-09-15T13:45:44.985" v="2537" actId="1076"/>
          <ac:spMkLst>
            <pc:docMk/>
            <pc:sldMk cId="797424758" sldId="274"/>
            <ac:spMk id="8" creationId="{928B68D3-A191-48FF-BB86-225BF83A0B76}"/>
          </ac:spMkLst>
        </pc:spChg>
        <pc:picChg chg="mod">
          <ac:chgData name="Lucie Křivánková | ADRA" userId="0a9666b3-07ae-4848-bf12-eef3c8153321" providerId="ADAL" clId="{018F5AA1-C8A9-4D3D-A2BB-6C3DA359C68B}" dt="2020-09-15T13:45:23.453" v="2535" actId="1076"/>
          <ac:picMkLst>
            <pc:docMk/>
            <pc:sldMk cId="797424758" sldId="274"/>
            <ac:picMk id="4" creationId="{E0703238-F08B-4AC9-A003-4C5CC029F53F}"/>
          </ac:picMkLst>
        </pc:picChg>
        <pc:picChg chg="add mod">
          <ac:chgData name="Lucie Křivánková | ADRA" userId="0a9666b3-07ae-4848-bf12-eef3c8153321" providerId="ADAL" clId="{018F5AA1-C8A9-4D3D-A2BB-6C3DA359C68B}" dt="2020-09-15T13:45:38.311" v="2536" actId="14100"/>
          <ac:picMkLst>
            <pc:docMk/>
            <pc:sldMk cId="797424758" sldId="274"/>
            <ac:picMk id="7" creationId="{DDBD97FD-6F60-4554-9CD0-2B92C05FBE74}"/>
          </ac:picMkLst>
        </pc:picChg>
      </pc:sldChg>
      <pc:sldChg chg="addSp delSp modSp add mod">
        <pc:chgData name="Lucie Křivánková | ADRA" userId="0a9666b3-07ae-4848-bf12-eef3c8153321" providerId="ADAL" clId="{018F5AA1-C8A9-4D3D-A2BB-6C3DA359C68B}" dt="2020-09-15T14:23:27.895" v="3404" actId="20577"/>
        <pc:sldMkLst>
          <pc:docMk/>
          <pc:sldMk cId="4069081879" sldId="275"/>
        </pc:sldMkLst>
        <pc:spChg chg="mod">
          <ac:chgData name="Lucie Křivánková | ADRA" userId="0a9666b3-07ae-4848-bf12-eef3c8153321" providerId="ADAL" clId="{018F5AA1-C8A9-4D3D-A2BB-6C3DA359C68B}" dt="2020-09-15T13:52:42.119" v="2850" actId="20577"/>
          <ac:spMkLst>
            <pc:docMk/>
            <pc:sldMk cId="4069081879" sldId="275"/>
            <ac:spMk id="2" creationId="{21EB021D-CCA0-4074-925C-A89052A7E1F8}"/>
          </ac:spMkLst>
        </pc:spChg>
        <pc:spChg chg="del">
          <ac:chgData name="Lucie Křivánková | ADRA" userId="0a9666b3-07ae-4848-bf12-eef3c8153321" providerId="ADAL" clId="{018F5AA1-C8A9-4D3D-A2BB-6C3DA359C68B}" dt="2020-09-15T13:52:45.812" v="2851" actId="478"/>
          <ac:spMkLst>
            <pc:docMk/>
            <pc:sldMk cId="4069081879" sldId="275"/>
            <ac:spMk id="3" creationId="{BA1ED173-B6B8-4D9E-8BB9-8C9660C9166C}"/>
          </ac:spMkLst>
        </pc:spChg>
        <pc:spChg chg="del">
          <ac:chgData name="Lucie Křivánková | ADRA" userId="0a9666b3-07ae-4848-bf12-eef3c8153321" providerId="ADAL" clId="{018F5AA1-C8A9-4D3D-A2BB-6C3DA359C68B}" dt="2020-09-15T13:52:47.702" v="2852" actId="478"/>
          <ac:spMkLst>
            <pc:docMk/>
            <pc:sldMk cId="4069081879" sldId="275"/>
            <ac:spMk id="8" creationId="{928B68D3-A191-48FF-BB86-225BF83A0B76}"/>
          </ac:spMkLst>
        </pc:spChg>
        <pc:spChg chg="add mod">
          <ac:chgData name="Lucie Křivánková | ADRA" userId="0a9666b3-07ae-4848-bf12-eef3c8153321" providerId="ADAL" clId="{018F5AA1-C8A9-4D3D-A2BB-6C3DA359C68B}" dt="2020-09-15T14:17:46.203" v="3024" actId="1076"/>
          <ac:spMkLst>
            <pc:docMk/>
            <pc:sldMk cId="4069081879" sldId="275"/>
            <ac:spMk id="12" creationId="{90139297-754C-466C-AB49-484975C8F8C4}"/>
          </ac:spMkLst>
        </pc:spChg>
        <pc:spChg chg="add mod">
          <ac:chgData name="Lucie Křivánková | ADRA" userId="0a9666b3-07ae-4848-bf12-eef3c8153321" providerId="ADAL" clId="{018F5AA1-C8A9-4D3D-A2BB-6C3DA359C68B}" dt="2020-09-15T14:23:27.895" v="3404" actId="20577"/>
          <ac:spMkLst>
            <pc:docMk/>
            <pc:sldMk cId="4069081879" sldId="275"/>
            <ac:spMk id="13" creationId="{68CD7350-66D1-4FC0-99C6-1AAB9D1CA309}"/>
          </ac:spMkLst>
        </pc:spChg>
        <pc:picChg chg="add mod">
          <ac:chgData name="Lucie Křivánková | ADRA" userId="0a9666b3-07ae-4848-bf12-eef3c8153321" providerId="ADAL" clId="{018F5AA1-C8A9-4D3D-A2BB-6C3DA359C68B}" dt="2020-09-15T14:17:53.870" v="3026" actId="1076"/>
          <ac:picMkLst>
            <pc:docMk/>
            <pc:sldMk cId="4069081879" sldId="275"/>
            <ac:picMk id="5" creationId="{7736D4C5-1944-445D-A0E6-267061C54749}"/>
          </ac:picMkLst>
        </pc:picChg>
        <pc:picChg chg="del">
          <ac:chgData name="Lucie Křivánková | ADRA" userId="0a9666b3-07ae-4848-bf12-eef3c8153321" providerId="ADAL" clId="{018F5AA1-C8A9-4D3D-A2BB-6C3DA359C68B}" dt="2020-09-15T13:52:02.663" v="2657" actId="478"/>
          <ac:picMkLst>
            <pc:docMk/>
            <pc:sldMk cId="4069081879" sldId="275"/>
            <ac:picMk id="7" creationId="{DDBD97FD-6F60-4554-9CD0-2B92C05FBE74}"/>
          </ac:picMkLst>
        </pc:picChg>
        <pc:picChg chg="add mod">
          <ac:chgData name="Lucie Křivánková | ADRA" userId="0a9666b3-07ae-4848-bf12-eef3c8153321" providerId="ADAL" clId="{018F5AA1-C8A9-4D3D-A2BB-6C3DA359C68B}" dt="2020-09-15T14:04:45.214" v="2945" actId="1076"/>
          <ac:picMkLst>
            <pc:docMk/>
            <pc:sldMk cId="4069081879" sldId="275"/>
            <ac:picMk id="10" creationId="{7F37463E-263B-4FA7-BBA4-AB5445E29320}"/>
          </ac:picMkLst>
        </pc:picChg>
      </pc:sldChg>
      <pc:sldChg chg="addSp modSp add mod">
        <pc:chgData name="Lucie Křivánková | ADRA" userId="0a9666b3-07ae-4848-bf12-eef3c8153321" providerId="ADAL" clId="{018F5AA1-C8A9-4D3D-A2BB-6C3DA359C68B}" dt="2020-09-15T14:20:48.609" v="3379" actId="20577"/>
        <pc:sldMkLst>
          <pc:docMk/>
          <pc:sldMk cId="3356323012" sldId="276"/>
        </pc:sldMkLst>
        <pc:spChg chg="mod">
          <ac:chgData name="Lucie Křivánková | ADRA" userId="0a9666b3-07ae-4848-bf12-eef3c8153321" providerId="ADAL" clId="{018F5AA1-C8A9-4D3D-A2BB-6C3DA359C68B}" dt="2020-09-15T13:53:19.517" v="2913" actId="20577"/>
          <ac:spMkLst>
            <pc:docMk/>
            <pc:sldMk cId="3356323012" sldId="276"/>
            <ac:spMk id="2" creationId="{21EB021D-CCA0-4074-925C-A89052A7E1F8}"/>
          </ac:spMkLst>
        </pc:spChg>
        <pc:spChg chg="add mod">
          <ac:chgData name="Lucie Křivánková | ADRA" userId="0a9666b3-07ae-4848-bf12-eef3c8153321" providerId="ADAL" clId="{018F5AA1-C8A9-4D3D-A2BB-6C3DA359C68B}" dt="2020-09-15T14:20:48.609" v="3379" actId="20577"/>
          <ac:spMkLst>
            <pc:docMk/>
            <pc:sldMk cId="3356323012" sldId="276"/>
            <ac:spMk id="3" creationId="{6B54B7FB-E637-43F1-8A27-B4758D9EAE37}"/>
          </ac:spMkLst>
        </pc:spChg>
        <pc:picChg chg="mod">
          <ac:chgData name="Lucie Křivánková | ADRA" userId="0a9666b3-07ae-4848-bf12-eef3c8153321" providerId="ADAL" clId="{018F5AA1-C8A9-4D3D-A2BB-6C3DA359C68B}" dt="2020-09-15T14:20:37.203" v="3378" actId="1076"/>
          <ac:picMkLst>
            <pc:docMk/>
            <pc:sldMk cId="3356323012" sldId="276"/>
            <ac:picMk id="4" creationId="{E0703238-F08B-4AC9-A003-4C5CC029F53F}"/>
          </ac:picMkLst>
        </pc:picChg>
      </pc:sldChg>
      <pc:sldChg chg="add ord">
        <pc:chgData name="Lucie Křivánková | ADRA" userId="0a9666b3-07ae-4848-bf12-eef3c8153321" providerId="ADAL" clId="{018F5AA1-C8A9-4D3D-A2BB-6C3DA359C68B}" dt="2020-09-15T13:57:59.931" v="2918"/>
        <pc:sldMkLst>
          <pc:docMk/>
          <pc:sldMk cId="317083336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6634B-A389-4D54-A8CB-7FF297929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ED6101-1BE4-4D2D-AF9A-4FBBB1D57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EC9864-EE66-40B5-B8D6-566CDFAD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D863-A347-41C8-B771-B628497A3118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066EB3-34E0-4399-A036-B5B892D5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2EA2B9-2737-4981-B677-CA0B6BEF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5525-5EB0-4481-BEC8-FACBAC969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98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822FC-7AA3-49AE-90B9-934248CA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5FC8E3-E90F-4C76-8F02-62C55960C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C11B74-9699-4DFD-94CA-37323917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D863-A347-41C8-B771-B628497A3118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DA36E2-DE7B-41B2-BF10-BDD866CE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3C5CFB-031F-4E32-891A-EF68CDF0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5525-5EB0-4481-BEC8-FACBAC969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63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425F16C-036C-4ECE-ADFD-D41D19D18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26899E-2BD2-407E-8B5E-8A2E3E8A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0F7F3B-31C6-4ACA-9195-B3550597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D863-A347-41C8-B771-B628497A3118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749D4D-8142-4DB9-9076-6CC8DE14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98EE51-AA9C-49BE-A560-C80A3F68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5525-5EB0-4481-BEC8-FACBAC969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55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85402-C0E9-40CA-9197-4CFACACA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94051-36A8-418B-AB7A-6F362180B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9AFF73-BE36-4166-AD76-DC937EC6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D863-A347-41C8-B771-B628497A3118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78A919-5D83-4061-8617-7160CEBA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F25C4A-108C-4CE9-BC4A-E1B6305D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5525-5EB0-4481-BEC8-FACBAC969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50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8CAED-222D-4902-AE64-9D10CCFB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AB9A8C-A2C4-4D84-8628-78B0C63E3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5CEF67-D52D-42AF-A1D4-1C93D2B4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D863-A347-41C8-B771-B628497A3118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0E23FF-643B-4ACF-9501-46312F9E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E29243-9F6F-4808-A4EA-452FBD30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5525-5EB0-4481-BEC8-FACBAC969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80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D825A-8FC1-4E3A-BC56-D07DD8F4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D073F-9128-44AA-97BE-CEB69F1B1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7A2DD6-6BD1-4D90-8107-E4BE2B592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FF2DC3-88C3-4F46-9CF6-084E1D01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D863-A347-41C8-B771-B628497A3118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E4D484-B0DF-41EC-8B41-CAF47E97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0EDD25-151B-474B-8BA6-BA1D0FC2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5525-5EB0-4481-BEC8-FACBAC969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8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21C9A-343C-4A9C-9E23-0BDC43D6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6565BC-AE95-419F-9F9C-04A006F92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B6F22D-9826-468A-8859-E4C92FF43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046BA8F-CC42-45F2-AFFF-7F71F5791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7113A53-4BFB-4D5F-A094-AD9043C7C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1007161-B16A-4642-A1CA-A3EE9A68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D863-A347-41C8-B771-B628497A3118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4FEA898-54C9-4A09-97ED-CDAFC5AA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E7E828-595F-42EC-A061-09541429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5525-5EB0-4481-BEC8-FACBAC969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42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999A3-FA0F-43B8-8228-E14CD715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4157D3-7314-49CA-89C5-14BF9FB2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D863-A347-41C8-B771-B628497A3118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926CBF-E8C8-4ACE-BBDE-22ADF583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EB9532-BB59-4FFF-AF05-5CBE86A3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5525-5EB0-4481-BEC8-FACBAC969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59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D9DCD2-03B1-402A-A3E4-6BF01BA7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D863-A347-41C8-B771-B628497A3118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ED2119-20BE-42F5-B768-08A2B704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7ADA0A-4B31-4982-B164-0E92C9F8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5525-5EB0-4481-BEC8-FACBAC969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90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46438-A1EB-46B0-BCE2-F93CE6E2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94028D-7B9A-4B53-8BB5-FC574B1E6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7C6773-FB8D-4DA5-8024-4AA5FF392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0FBA3E-5268-411B-B3A7-221025C5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D863-A347-41C8-B771-B628497A3118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36C991-4293-412B-BE6D-14B22715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130117-9A5F-4957-A902-A0970362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5525-5EB0-4481-BEC8-FACBAC969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36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A3342-E8E0-4040-BF22-D5FF1873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CE72156-E37E-4053-8E5B-0AF8CDC95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06C709-7E2B-41B3-B312-C8846ABF7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9363E0-19BE-499C-9ECD-864154D63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D863-A347-41C8-B771-B628497A3118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8596DC-036B-4DED-8D08-22AC56A4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3E2CA6-D37E-4BEC-B989-F9C6059B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5525-5EB0-4481-BEC8-FACBAC969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7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D75F62-5C5B-45EA-ACED-5BC7ED7E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99848A-50FA-4367-BFC1-8545F97A2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DC911E-8B8A-49FC-BB46-598F751D3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DD863-A347-41C8-B771-B628497A3118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D0CC34-1767-4325-AAB3-C19D91D71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3EDC71-5C64-4822-8E3F-056ECECDC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5525-5EB0-4481-BEC8-FACBAC969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C0896CF-810A-4F55-A329-F7F1F5728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86"/>
            <a:ext cx="12183906" cy="68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703238-F08B-4AC9-A003-4C5CC029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" y="-16190"/>
            <a:ext cx="12181781" cy="68741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1EB021D-CCA0-4074-925C-A89052A7E1F8}"/>
              </a:ext>
            </a:extLst>
          </p:cNvPr>
          <p:cNvSpPr txBox="1"/>
          <p:nvPr/>
        </p:nvSpPr>
        <p:spPr>
          <a:xfrm>
            <a:off x="941432" y="1297247"/>
            <a:ext cx="879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cs-CZ" sz="3600" b="1" dirty="0">
                <a:solidFill>
                  <a:srgbClr val="000000"/>
                </a:solidFill>
              </a:rPr>
              <a:t>6. DNY OTEVŘENÝCH DVEŘÍ</a:t>
            </a:r>
            <a:endParaRPr lang="cs-CZ" sz="3600" b="1" i="0" u="none" strike="noStrike" baseline="0" dirty="0">
              <a:solidFill>
                <a:srgbClr val="FFFFFF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CC857BD-A678-4717-A1CE-00A3AF095F9A}"/>
              </a:ext>
            </a:extLst>
          </p:cNvPr>
          <p:cNvSpPr txBox="1"/>
          <p:nvPr/>
        </p:nvSpPr>
        <p:spPr>
          <a:xfrm>
            <a:off x="941432" y="2056686"/>
            <a:ext cx="9127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Prostor pro setkávání LDC, dobrovolnických organizací, organizací vysílajících a přijímajících dobrovolníky, dobrovolníků a zájemců o dobrovolnictví, pro vzájemnou výměnu zkušeností. </a:t>
            </a:r>
          </a:p>
        </p:txBody>
      </p:sp>
      <p:pic>
        <p:nvPicPr>
          <p:cNvPr id="10" name="Obrázek 9" descr="Obsah obrázku osoba, okno, interiér, lidé&#10;&#10;Popis byl vytvořen automaticky">
            <a:extLst>
              <a:ext uri="{FF2B5EF4-FFF2-40B4-BE49-F238E27FC236}">
                <a16:creationId xmlns:a16="http://schemas.microsoft.com/office/drawing/2014/main" id="{73B30930-C75F-4B41-9A40-4B8EE61A07C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16" y="3928496"/>
            <a:ext cx="2591438" cy="1943578"/>
          </a:xfrm>
          <a:prstGeom prst="rect">
            <a:avLst/>
          </a:prstGeom>
        </p:spPr>
      </p:pic>
      <p:pic>
        <p:nvPicPr>
          <p:cNvPr id="12" name="Obrázek 11" descr="Obsah obrázku osoba, interiér, lidé, stůl&#10;&#10;Popis byl vytvořen automaticky">
            <a:extLst>
              <a:ext uri="{FF2B5EF4-FFF2-40B4-BE49-F238E27FC236}">
                <a16:creationId xmlns:a16="http://schemas.microsoft.com/office/drawing/2014/main" id="{236FCBCD-FAE7-46F3-A607-816D0FA2E9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94" y="3928496"/>
            <a:ext cx="2591437" cy="1943578"/>
          </a:xfrm>
          <a:prstGeom prst="rect">
            <a:avLst/>
          </a:prstGeom>
        </p:spPr>
      </p:pic>
      <p:pic>
        <p:nvPicPr>
          <p:cNvPr id="14" name="Obrázek 13" descr="Obsah obrázku interiér, osoba, místnost, skupina&#10;&#10;Popis byl vytvořen automaticky">
            <a:extLst>
              <a:ext uri="{FF2B5EF4-FFF2-40B4-BE49-F238E27FC236}">
                <a16:creationId xmlns:a16="http://schemas.microsoft.com/office/drawing/2014/main" id="{C3B2D1E5-BBD7-4E63-8968-B926363197D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71" y="3928496"/>
            <a:ext cx="2591438" cy="194357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E057F07-310F-4FFA-9A68-72B982514F67}"/>
              </a:ext>
            </a:extLst>
          </p:cNvPr>
          <p:cNvSpPr txBox="1"/>
          <p:nvPr/>
        </p:nvSpPr>
        <p:spPr>
          <a:xfrm>
            <a:off x="1009215" y="3418808"/>
            <a:ext cx="2061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14. 7. 2020</a:t>
            </a:r>
          </a:p>
        </p:txBody>
      </p:sp>
    </p:spTree>
    <p:extLst>
      <p:ext uri="{BB962C8B-B14F-4D97-AF65-F5344CB8AC3E}">
        <p14:creationId xmlns:p14="http://schemas.microsoft.com/office/powerpoint/2010/main" val="351300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703238-F08B-4AC9-A003-4C5CC029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18"/>
            <a:ext cx="12181781" cy="68741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1EB021D-CCA0-4074-925C-A89052A7E1F8}"/>
              </a:ext>
            </a:extLst>
          </p:cNvPr>
          <p:cNvSpPr txBox="1"/>
          <p:nvPr/>
        </p:nvSpPr>
        <p:spPr>
          <a:xfrm>
            <a:off x="941432" y="1297247"/>
            <a:ext cx="879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endParaRPr lang="cs-CZ" sz="3600" b="1" i="0" u="none" strike="noStrike" baseline="0" dirty="0">
              <a:solidFill>
                <a:srgbClr val="FFFFFF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CC857BD-A678-4717-A1CE-00A3AF095F9A}"/>
              </a:ext>
            </a:extLst>
          </p:cNvPr>
          <p:cNvSpPr txBox="1"/>
          <p:nvPr/>
        </p:nvSpPr>
        <p:spPr>
          <a:xfrm>
            <a:off x="941432" y="1506143"/>
            <a:ext cx="91276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Další den otevřených dveří jsme směřovali na mladé dobrovolníky i zájemce o dobrovolnictví          </a:t>
            </a:r>
            <a:r>
              <a:rPr lang="cs-CZ" sz="2400" dirty="0" err="1">
                <a:solidFill>
                  <a:srgbClr val="000000"/>
                </a:solidFill>
              </a:rPr>
              <a:t>Dobrovolnictví</a:t>
            </a:r>
            <a:r>
              <a:rPr lang="cs-CZ" sz="2400" dirty="0">
                <a:solidFill>
                  <a:srgbClr val="000000"/>
                </a:solidFill>
              </a:rPr>
              <a:t> na dálku</a:t>
            </a:r>
          </a:p>
        </p:txBody>
      </p:sp>
      <p:pic>
        <p:nvPicPr>
          <p:cNvPr id="6" name="Obrázek 5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124A1FDD-A857-430A-9861-E36DC784DF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2" y="3604312"/>
            <a:ext cx="3322940" cy="2349319"/>
          </a:xfrm>
          <a:prstGeom prst="rect">
            <a:avLst/>
          </a:prstGeom>
        </p:spPr>
      </p:pic>
      <p:pic>
        <p:nvPicPr>
          <p:cNvPr id="7" name="Obrázek 6" descr="Obsah obrázku osoba, stojící, žena, interiér&#10;&#10;Popis byl vytvořen automaticky">
            <a:extLst>
              <a:ext uri="{FF2B5EF4-FFF2-40B4-BE49-F238E27FC236}">
                <a16:creationId xmlns:a16="http://schemas.microsoft.com/office/drawing/2014/main" id="{3DE87D80-DF90-4522-961D-3D5F8EF46D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4798667"/>
            <a:ext cx="2552263" cy="1914198"/>
          </a:xfrm>
          <a:prstGeom prst="rect">
            <a:avLst/>
          </a:prstGeom>
        </p:spPr>
      </p:pic>
      <p:pic>
        <p:nvPicPr>
          <p:cNvPr id="9" name="Obrázek 8" descr="Obsah obrázku osoba, interiér, žena, přenosný počítač&#10;&#10;Popis byl vytvořen automaticky">
            <a:extLst>
              <a:ext uri="{FF2B5EF4-FFF2-40B4-BE49-F238E27FC236}">
                <a16:creationId xmlns:a16="http://schemas.microsoft.com/office/drawing/2014/main" id="{9D990CAF-CB30-4FF1-B276-631A60017DC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08" y="2471901"/>
            <a:ext cx="2552263" cy="1914198"/>
          </a:xfrm>
          <a:prstGeom prst="rect">
            <a:avLst/>
          </a:prstGeom>
        </p:spPr>
      </p:pic>
      <p:pic>
        <p:nvPicPr>
          <p:cNvPr id="11" name="Obrázek 10" descr="Obsah obrázku stůl, interiér, vsedě, žena&#10;&#10;Popis byl vytvořen automaticky">
            <a:extLst>
              <a:ext uri="{FF2B5EF4-FFF2-40B4-BE49-F238E27FC236}">
                <a16:creationId xmlns:a16="http://schemas.microsoft.com/office/drawing/2014/main" id="{74FF3B1D-C231-4115-9BEA-5795EF54751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28" y="2647214"/>
            <a:ext cx="2552263" cy="191419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DE4C955-3ECE-49F4-9F5A-E72DEAEFDE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57" t="24630" r="65517" b="32115"/>
          <a:stretch/>
        </p:blipFill>
        <p:spPr>
          <a:xfrm>
            <a:off x="6896023" y="4825261"/>
            <a:ext cx="2165502" cy="1914197"/>
          </a:xfrm>
          <a:prstGeom prst="rect">
            <a:avLst/>
          </a:prstGeom>
        </p:spPr>
      </p:pic>
      <p:sp>
        <p:nvSpPr>
          <p:cNvPr id="13" name="Šipka: doprava, šrafovaná 12">
            <a:extLst>
              <a:ext uri="{FF2B5EF4-FFF2-40B4-BE49-F238E27FC236}">
                <a16:creationId xmlns:a16="http://schemas.microsoft.com/office/drawing/2014/main" id="{BF743989-17DA-4324-825E-B4CDC1463180}"/>
              </a:ext>
            </a:extLst>
          </p:cNvPr>
          <p:cNvSpPr/>
          <p:nvPr/>
        </p:nvSpPr>
        <p:spPr>
          <a:xfrm>
            <a:off x="4240180" y="1912203"/>
            <a:ext cx="439732" cy="380254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02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703238-F08B-4AC9-A003-4C5CC029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" y="-16190"/>
            <a:ext cx="12181781" cy="68741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1EB021D-CCA0-4074-925C-A89052A7E1F8}"/>
              </a:ext>
            </a:extLst>
          </p:cNvPr>
          <p:cNvSpPr txBox="1"/>
          <p:nvPr/>
        </p:nvSpPr>
        <p:spPr>
          <a:xfrm>
            <a:off x="941432" y="1297247"/>
            <a:ext cx="8793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cs-CZ" sz="3600" b="1" dirty="0">
                <a:solidFill>
                  <a:srgbClr val="000000"/>
                </a:solidFill>
              </a:rPr>
              <a:t>7. OTEVÍRACÍ DOBA – PROSTOR PRO OSOBNÍ SETKÁNÍ </a:t>
            </a:r>
            <a:endParaRPr lang="cs-CZ" sz="3600" b="1" i="0" u="none" strike="noStrike" baseline="0" dirty="0">
              <a:solidFill>
                <a:srgbClr val="FFFFFF"/>
              </a:solidFill>
            </a:endParaRPr>
          </a:p>
        </p:txBody>
      </p:sp>
      <p:pic>
        <p:nvPicPr>
          <p:cNvPr id="6" name="Obrázek 5" descr="Obsah obrázku text, jídlo, stůl&#10;&#10;Popis byl vytvořen automaticky">
            <a:extLst>
              <a:ext uri="{FF2B5EF4-FFF2-40B4-BE49-F238E27FC236}">
                <a16:creationId xmlns:a16="http://schemas.microsoft.com/office/drawing/2014/main" id="{8C9DC4DF-D3CA-4479-A2F5-A2EA1A10D6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912" y="2968289"/>
            <a:ext cx="3712361" cy="278427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3692D42-2DBF-48A3-8F5F-E77223E16E6A}"/>
              </a:ext>
            </a:extLst>
          </p:cNvPr>
          <p:cNvSpPr txBox="1"/>
          <p:nvPr/>
        </p:nvSpPr>
        <p:spPr>
          <a:xfrm>
            <a:off x="4362332" y="2816737"/>
            <a:ext cx="4518403" cy="173664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Otevírací doba pro veřejnost</a:t>
            </a:r>
          </a:p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úterý	10 – 16 hodin</a:t>
            </a:r>
          </a:p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středa	  8 – 12 hodin</a:t>
            </a:r>
          </a:p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(nebo po telefonické domluvě)</a:t>
            </a:r>
          </a:p>
        </p:txBody>
      </p:sp>
    </p:spTree>
    <p:extLst>
      <p:ext uri="{BB962C8B-B14F-4D97-AF65-F5344CB8AC3E}">
        <p14:creationId xmlns:p14="http://schemas.microsoft.com/office/powerpoint/2010/main" val="2611952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703238-F08B-4AC9-A003-4C5CC029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" y="-16190"/>
            <a:ext cx="12181781" cy="68741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1EB021D-CCA0-4074-925C-A89052A7E1F8}"/>
              </a:ext>
            </a:extLst>
          </p:cNvPr>
          <p:cNvSpPr txBox="1"/>
          <p:nvPr/>
        </p:nvSpPr>
        <p:spPr>
          <a:xfrm>
            <a:off x="941432" y="1297247"/>
            <a:ext cx="879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cs-CZ" sz="3600" b="1" dirty="0">
                <a:solidFill>
                  <a:srgbClr val="000000"/>
                </a:solidFill>
              </a:rPr>
              <a:t>8. BEZÚPLATNÉ VZDĚLÁVÁNÍ</a:t>
            </a:r>
            <a:endParaRPr lang="cs-CZ" sz="3600" b="1" i="0" u="none" strike="noStrike" baseline="0" dirty="0">
              <a:solidFill>
                <a:srgbClr val="FFFFFF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A1ED173-B6B8-4D9E-8BB9-8C9660C9166C}"/>
              </a:ext>
            </a:extLst>
          </p:cNvPr>
          <p:cNvSpPr txBox="1"/>
          <p:nvPr/>
        </p:nvSpPr>
        <p:spPr>
          <a:xfrm>
            <a:off x="941432" y="2019079"/>
            <a:ext cx="9127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l" rtl="0">
              <a:buAutoNum type="alphaLcParenR"/>
            </a:pPr>
            <a:r>
              <a:rPr lang="cs-CZ" sz="2400" dirty="0">
                <a:solidFill>
                  <a:srgbClr val="000000"/>
                </a:solidFill>
              </a:rPr>
              <a:t>Pro dobrovolníky</a:t>
            </a:r>
          </a:p>
          <a:p>
            <a:pPr marL="457200" marR="0" indent="-457200" algn="l" rtl="0">
              <a:buAutoNum type="alphaLcParenR"/>
            </a:pPr>
            <a:r>
              <a:rPr lang="cs-CZ" sz="2400" dirty="0">
                <a:solidFill>
                  <a:srgbClr val="000000"/>
                </a:solidFill>
              </a:rPr>
              <a:t>Pro koordinátory dobrovolníků LDC, dobrovolnických organizací nebo kontaktních osob</a:t>
            </a:r>
          </a:p>
        </p:txBody>
      </p:sp>
      <p:pic>
        <p:nvPicPr>
          <p:cNvPr id="7" name="Obrázek 6" descr="Obsah obrázku osoba, stůl, jezení, okno&#10;&#10;Popis byl vytvořen automaticky">
            <a:extLst>
              <a:ext uri="{FF2B5EF4-FFF2-40B4-BE49-F238E27FC236}">
                <a16:creationId xmlns:a16="http://schemas.microsoft.com/office/drawing/2014/main" id="{DDBD97FD-6F60-4554-9CD0-2B92C05FBE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2" y="3411669"/>
            <a:ext cx="3907211" cy="293040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28B68D3-A191-48FF-BB86-225BF83A0B76}"/>
              </a:ext>
            </a:extLst>
          </p:cNvPr>
          <p:cNvSpPr txBox="1"/>
          <p:nvPr/>
        </p:nvSpPr>
        <p:spPr>
          <a:xfrm>
            <a:off x="5008285" y="3294909"/>
            <a:ext cx="45184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Termíny školení pro dobrovolníky</a:t>
            </a:r>
          </a:p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14. 10. 2020</a:t>
            </a:r>
          </a:p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11. 11. 2020</a:t>
            </a:r>
          </a:p>
          <a:p>
            <a:pPr marR="0" algn="l" rtl="0"/>
            <a:endParaRPr lang="cs-CZ" sz="2400" dirty="0">
              <a:solidFill>
                <a:srgbClr val="000000"/>
              </a:solidFill>
            </a:endParaRPr>
          </a:p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Termín školení pro koordinátory</a:t>
            </a:r>
          </a:p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podzim 2020</a:t>
            </a:r>
          </a:p>
        </p:txBody>
      </p:sp>
    </p:spTree>
    <p:extLst>
      <p:ext uri="{BB962C8B-B14F-4D97-AF65-F5344CB8AC3E}">
        <p14:creationId xmlns:p14="http://schemas.microsoft.com/office/powerpoint/2010/main" val="79742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703238-F08B-4AC9-A003-4C5CC029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" y="-16190"/>
            <a:ext cx="12181781" cy="68741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1EB021D-CCA0-4074-925C-A89052A7E1F8}"/>
              </a:ext>
            </a:extLst>
          </p:cNvPr>
          <p:cNvSpPr txBox="1"/>
          <p:nvPr/>
        </p:nvSpPr>
        <p:spPr>
          <a:xfrm>
            <a:off x="941432" y="1297247"/>
            <a:ext cx="8793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cs-CZ" sz="3600" b="1" dirty="0">
                <a:solidFill>
                  <a:srgbClr val="000000"/>
                </a:solidFill>
              </a:rPr>
              <a:t>9. BÝT PARTNEREM PRO ORGÁNY SAMOSPRÁVY </a:t>
            </a:r>
            <a:endParaRPr lang="cs-CZ" sz="3600" b="1" i="0" u="none" strike="noStrike" baseline="0" dirty="0">
              <a:solidFill>
                <a:srgbClr val="FFFFFF"/>
              </a:solidFill>
            </a:endParaRPr>
          </a:p>
        </p:txBody>
      </p:sp>
      <p:pic>
        <p:nvPicPr>
          <p:cNvPr id="5" name="Obrázek 4" descr="Obsah obrázku interiér, stůl, osoba, strop&#10;&#10;Popis byl vytvořen automaticky">
            <a:extLst>
              <a:ext uri="{FF2B5EF4-FFF2-40B4-BE49-F238E27FC236}">
                <a16:creationId xmlns:a16="http://schemas.microsoft.com/office/drawing/2014/main" id="{7736D4C5-1944-445D-A0E6-267061C54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56" y="3174300"/>
            <a:ext cx="2485938" cy="3314584"/>
          </a:xfrm>
          <a:prstGeom prst="rect">
            <a:avLst/>
          </a:prstGeom>
        </p:spPr>
      </p:pic>
      <p:pic>
        <p:nvPicPr>
          <p:cNvPr id="10" name="Obrázek 9" descr="Obsah obrázku interiér, osoba, strop, lidé&#10;&#10;Popis byl vytvořen automaticky">
            <a:extLst>
              <a:ext uri="{FF2B5EF4-FFF2-40B4-BE49-F238E27FC236}">
                <a16:creationId xmlns:a16="http://schemas.microsoft.com/office/drawing/2014/main" id="{7F37463E-263B-4FA7-BBA4-AB5445E293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10" y="3902979"/>
            <a:ext cx="3358392" cy="251879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0139297-754C-466C-AB49-484975C8F8C4}"/>
              </a:ext>
            </a:extLst>
          </p:cNvPr>
          <p:cNvSpPr txBox="1"/>
          <p:nvPr/>
        </p:nvSpPr>
        <p:spPr>
          <a:xfrm>
            <a:off x="1071910" y="3097739"/>
            <a:ext cx="4518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cs-CZ" dirty="0">
                <a:solidFill>
                  <a:srgbClr val="000000"/>
                </a:solidFill>
              </a:rPr>
              <a:t>2. 7. 2020 Kulatý stůl</a:t>
            </a:r>
          </a:p>
          <a:p>
            <a:pPr marR="0" algn="l" rtl="0"/>
            <a:r>
              <a:rPr lang="cs-CZ" dirty="0">
                <a:solidFill>
                  <a:srgbClr val="000000"/>
                </a:solidFill>
              </a:rPr>
              <a:t>Senioři a dobrovolníci v ORP v době pandemie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8CD7350-66D1-4FC0-99C6-1AAB9D1CA309}"/>
              </a:ext>
            </a:extLst>
          </p:cNvPr>
          <p:cNvSpPr txBox="1"/>
          <p:nvPr/>
        </p:nvSpPr>
        <p:spPr>
          <a:xfrm>
            <a:off x="5905367" y="2442115"/>
            <a:ext cx="4518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cs-CZ" dirty="0">
                <a:solidFill>
                  <a:srgbClr val="000000"/>
                </a:solidFill>
              </a:rPr>
              <a:t>10. 9. 2020 Kulatý stůl Bohumín</a:t>
            </a:r>
          </a:p>
          <a:p>
            <a:pPr marR="0" algn="l" rtl="0"/>
            <a:r>
              <a:rPr lang="cs-CZ" dirty="0">
                <a:solidFill>
                  <a:srgbClr val="000000"/>
                </a:solidFill>
              </a:rPr>
              <a:t>Dobrovolnictví</a:t>
            </a:r>
          </a:p>
        </p:txBody>
      </p:sp>
    </p:spTree>
    <p:extLst>
      <p:ext uri="{BB962C8B-B14F-4D97-AF65-F5344CB8AC3E}">
        <p14:creationId xmlns:p14="http://schemas.microsoft.com/office/powerpoint/2010/main" val="4069081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703238-F08B-4AC9-A003-4C5CC029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" y="0"/>
            <a:ext cx="12181781" cy="68741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1EB021D-CCA0-4074-925C-A89052A7E1F8}"/>
              </a:ext>
            </a:extLst>
          </p:cNvPr>
          <p:cNvSpPr txBox="1"/>
          <p:nvPr/>
        </p:nvSpPr>
        <p:spPr>
          <a:xfrm>
            <a:off x="941432" y="1297247"/>
            <a:ext cx="8793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cs-CZ" sz="3600" b="1" dirty="0">
                <a:solidFill>
                  <a:srgbClr val="000000"/>
                </a:solidFill>
              </a:rPr>
              <a:t>10. PÍSEMNÉ ODBORNÉ PORADENSTVÍ V OBLASTI DOBROVOLNICTVÍ</a:t>
            </a:r>
            <a:endParaRPr lang="cs-CZ" sz="3600" b="1" i="0" u="none" strike="noStrike" baseline="0" dirty="0">
              <a:solidFill>
                <a:srgbClr val="FFFFFF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B54B7FB-E637-43F1-8A27-B4758D9EAE37}"/>
              </a:ext>
            </a:extLst>
          </p:cNvPr>
          <p:cNvSpPr txBox="1"/>
          <p:nvPr/>
        </p:nvSpPr>
        <p:spPr>
          <a:xfrm>
            <a:off x="1071909" y="3097738"/>
            <a:ext cx="61845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- legislativní úpravy dobrovolnictví </a:t>
            </a:r>
          </a:p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- akreditační řízení Ministerstva vnitra, </a:t>
            </a:r>
          </a:p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- dotace ministerstev pro oblast dobrovolnictví</a:t>
            </a:r>
          </a:p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- založení nové dobrovolnické organizace nebo nového projektu/programu organizace, které se budou týkat dobrovolnictví, atd. </a:t>
            </a:r>
          </a:p>
        </p:txBody>
      </p:sp>
    </p:spTree>
    <p:extLst>
      <p:ext uri="{BB962C8B-B14F-4D97-AF65-F5344CB8AC3E}">
        <p14:creationId xmlns:p14="http://schemas.microsoft.com/office/powerpoint/2010/main" val="335632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703238-F08B-4AC9-A003-4C5CC029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" y="0"/>
            <a:ext cx="12181781" cy="68741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1EB021D-CCA0-4074-925C-A89052A7E1F8}"/>
              </a:ext>
            </a:extLst>
          </p:cNvPr>
          <p:cNvSpPr txBox="1"/>
          <p:nvPr/>
        </p:nvSpPr>
        <p:spPr>
          <a:xfrm>
            <a:off x="941432" y="1297247"/>
            <a:ext cx="879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cs-CZ" sz="3600" b="1" dirty="0">
                <a:solidFill>
                  <a:srgbClr val="000000"/>
                </a:solidFill>
              </a:rPr>
              <a:t>#BOSMEPARTYJA</a:t>
            </a:r>
            <a:endParaRPr lang="cs-CZ" sz="3600" b="1" i="0" u="none" strike="noStrike" baseline="0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400BD5-EF06-46F4-91C3-2FE5C80A2C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46" t="37963" r="36042" b="8518"/>
          <a:stretch/>
        </p:blipFill>
        <p:spPr>
          <a:xfrm>
            <a:off x="10219" y="1943578"/>
            <a:ext cx="3695700" cy="36703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FB48BAF-BF4C-4A29-8AC9-0DECE1E2CC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33" t="14815" r="42708" b="5926"/>
          <a:stretch/>
        </p:blipFill>
        <p:spPr>
          <a:xfrm>
            <a:off x="3705919" y="1943578"/>
            <a:ext cx="2966162" cy="4203700"/>
          </a:xfrm>
          <a:prstGeom prst="rect">
            <a:avLst/>
          </a:prstGeom>
        </p:spPr>
      </p:pic>
      <p:pic>
        <p:nvPicPr>
          <p:cNvPr id="1026" name="Picture 2" descr="Kraj hledá dobrovolníky nejen do nemocnic - eHutník">
            <a:extLst>
              <a:ext uri="{FF2B5EF4-FFF2-40B4-BE49-F238E27FC236}">
                <a16:creationId xmlns:a16="http://schemas.microsoft.com/office/drawing/2014/main" id="{7DFD8A3B-6A2E-4D1C-86FD-26F1C4F3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901" y="1297247"/>
            <a:ext cx="3263880" cy="217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raj hledá další dobrovolníky, spojil se s důležitými partnery. Vznikl  projekt #BOSMEPARTYJA - Moravskoslezský kraj">
            <a:extLst>
              <a:ext uri="{FF2B5EF4-FFF2-40B4-BE49-F238E27FC236}">
                <a16:creationId xmlns:a16="http://schemas.microsoft.com/office/drawing/2014/main" id="{2AEEB08D-3C7C-47BE-83A3-D195E2ED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263" y="4027966"/>
            <a:ext cx="2347912" cy="21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997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4215D9D-0E96-4E4D-91E4-0E636C43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0"/>
            <a:ext cx="12192000" cy="685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3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703238-F08B-4AC9-A003-4C5CC029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" y="-16190"/>
            <a:ext cx="12181781" cy="687419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D0266C6-6F18-4046-AE05-93BA50F02BC7}"/>
              </a:ext>
            </a:extLst>
          </p:cNvPr>
          <p:cNvSpPr txBox="1"/>
          <p:nvPr/>
        </p:nvSpPr>
        <p:spPr>
          <a:xfrm>
            <a:off x="941432" y="1297247"/>
            <a:ext cx="8793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cs-CZ" sz="2400" b="0" i="0" u="none" strike="noStrike" dirty="0">
                <a:solidFill>
                  <a:srgbClr val="000000"/>
                </a:solidFill>
              </a:rPr>
              <a:t>Regionální dobrovolnické centrum Moravskoslezského kraje vzniklo v květnu 2020 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s cílem zvýšit povědomí o dobrovolnických příležitostech a podpořit rozvoj dobrovolnictví v kraji.</a:t>
            </a:r>
            <a:endParaRPr lang="cs-CZ" sz="2400" b="0" i="0" u="none" strike="noStrike" baseline="0" dirty="0">
              <a:solidFill>
                <a:srgbClr val="FFFFFF"/>
              </a:solidFill>
            </a:endParaRPr>
          </a:p>
          <a:p>
            <a:pPr marR="0" algn="l" rtl="0"/>
            <a:endParaRPr lang="cs-CZ" sz="1800" b="0" i="0" u="none" strike="noStrike" baseline="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endParaRPr lang="cs-CZ" dirty="0"/>
          </a:p>
        </p:txBody>
      </p:sp>
      <p:pic>
        <p:nvPicPr>
          <p:cNvPr id="6" name="Zástupný symbol pro obsah 1">
            <a:extLst>
              <a:ext uri="{FF2B5EF4-FFF2-40B4-BE49-F238E27FC236}">
                <a16:creationId xmlns:a16="http://schemas.microsoft.com/office/drawing/2014/main" id="{5A2DDEF0-3349-4FE5-BB03-E01ADC05E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020" y="2532817"/>
            <a:ext cx="6192837" cy="410527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CAA4574-75E0-4368-90CB-BF6F975A7262}"/>
              </a:ext>
            </a:extLst>
          </p:cNvPr>
          <p:cNvSpPr txBox="1"/>
          <p:nvPr/>
        </p:nvSpPr>
        <p:spPr>
          <a:xfrm>
            <a:off x="6905823" y="6268760"/>
            <a:ext cx="961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cs-CZ" sz="1400" baseline="0" dirty="0">
                <a:solidFill>
                  <a:srgbClr val="000000"/>
                </a:solidFill>
                <a:latin typeface="+mj-lt"/>
              </a:rPr>
              <a:t>Zdroj: MV</a:t>
            </a:r>
            <a:endParaRPr lang="cs-CZ" sz="1400" b="0" i="0" u="none" strike="noStrike" baseline="0" dirty="0">
              <a:solidFill>
                <a:srgbClr val="FFFFFF"/>
              </a:solidFill>
              <a:latin typeface="+mj-lt"/>
            </a:endParaRPr>
          </a:p>
          <a:p>
            <a:pPr marR="0" algn="l" rtl="0"/>
            <a:endParaRPr lang="cs-CZ" sz="1400" b="0" i="0" u="none" strike="noStrike" baseline="0" dirty="0">
              <a:solidFill>
                <a:srgbClr val="FFFFFF"/>
              </a:solidFill>
              <a:latin typeface="+mj-lt"/>
            </a:endParaRPr>
          </a:p>
          <a:p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21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703238-F08B-4AC9-A003-4C5CC029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" y="-16190"/>
            <a:ext cx="12181781" cy="687419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D0266C6-6F18-4046-AE05-93BA50F02BC7}"/>
              </a:ext>
            </a:extLst>
          </p:cNvPr>
          <p:cNvSpPr txBox="1"/>
          <p:nvPr/>
        </p:nvSpPr>
        <p:spPr>
          <a:xfrm>
            <a:off x="941432" y="1297247"/>
            <a:ext cx="879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cs-CZ" sz="3600" b="1" i="0" u="none" strike="noStrike" dirty="0">
                <a:solidFill>
                  <a:srgbClr val="000000"/>
                </a:solidFill>
              </a:rPr>
              <a:t>1. WEBOVÉ STRÁNKY</a:t>
            </a:r>
            <a:endParaRPr lang="cs-CZ" sz="3600" b="1" i="0" u="none" strike="noStrike" baseline="0" dirty="0">
              <a:solidFill>
                <a:srgbClr val="FFFFFF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C77F6BC-DD2A-48E7-B087-880878E7F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8" t="11944" r="23444" b="11111"/>
          <a:stretch/>
        </p:blipFill>
        <p:spPr>
          <a:xfrm>
            <a:off x="941432" y="2179896"/>
            <a:ext cx="5043377" cy="404612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D8C044D-A884-4648-9CFB-58D65CD51A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07" t="50000" r="57791" b="34560"/>
          <a:stretch/>
        </p:blipFill>
        <p:spPr>
          <a:xfrm>
            <a:off x="6762306" y="1899075"/>
            <a:ext cx="4064615" cy="12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6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703238-F08B-4AC9-A003-4C5CC029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" y="-16190"/>
            <a:ext cx="12181781" cy="687419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D0266C6-6F18-4046-AE05-93BA50F02BC7}"/>
              </a:ext>
            </a:extLst>
          </p:cNvPr>
          <p:cNvSpPr txBox="1"/>
          <p:nvPr/>
        </p:nvSpPr>
        <p:spPr>
          <a:xfrm>
            <a:off x="941432" y="1297247"/>
            <a:ext cx="879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cs-CZ" sz="3600" b="1" dirty="0">
                <a:solidFill>
                  <a:srgbClr val="000000"/>
                </a:solidFill>
              </a:rPr>
              <a:t>2</a:t>
            </a:r>
            <a:r>
              <a:rPr lang="cs-CZ" sz="3600" b="1" i="0" u="none" strike="noStrike" dirty="0">
                <a:solidFill>
                  <a:srgbClr val="000000"/>
                </a:solidFill>
              </a:rPr>
              <a:t>. DATABÁZE</a:t>
            </a:r>
            <a:endParaRPr lang="cs-CZ" sz="3600" b="1" i="0" u="none" strike="noStrike" baseline="0" dirty="0">
              <a:solidFill>
                <a:srgbClr val="FFFFFF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1A0160-930E-4E8F-8D9B-C3231866C6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13" t="12248" r="23169" b="8682"/>
          <a:stretch/>
        </p:blipFill>
        <p:spPr>
          <a:xfrm>
            <a:off x="803209" y="1943578"/>
            <a:ext cx="5533796" cy="452281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4448EBA-6C80-446F-9CD7-99C3A85DF4AE}"/>
              </a:ext>
            </a:extLst>
          </p:cNvPr>
          <p:cNvSpPr txBox="1"/>
          <p:nvPr/>
        </p:nvSpPr>
        <p:spPr>
          <a:xfrm>
            <a:off x="7015528" y="1811798"/>
            <a:ext cx="36502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cs-CZ" sz="2400" dirty="0">
                <a:solidFill>
                  <a:srgbClr val="000000"/>
                </a:solidFill>
              </a:rPr>
              <a:t>Členění databáze: </a:t>
            </a:r>
          </a:p>
          <a:p>
            <a:pPr marL="342900" indent="-342900">
              <a:buFontTx/>
              <a:buChar char="-"/>
            </a:pPr>
            <a:r>
              <a:rPr lang="cs-CZ" sz="2400" b="0" i="0" u="none" strike="noStrike" dirty="0">
                <a:solidFill>
                  <a:srgbClr val="000000"/>
                </a:solidFill>
              </a:rPr>
              <a:t>typ organizace;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zaměření činnosti dobrovolnictví;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l</a:t>
            </a:r>
            <a:r>
              <a:rPr lang="cs-CZ" sz="2400" b="0" i="0" u="none" strike="noStrike" dirty="0">
                <a:solidFill>
                  <a:srgbClr val="000000"/>
                </a:solidFill>
              </a:rPr>
              <a:t>okalita.</a:t>
            </a:r>
          </a:p>
        </p:txBody>
      </p:sp>
    </p:spTree>
    <p:extLst>
      <p:ext uri="{BB962C8B-B14F-4D97-AF65-F5344CB8AC3E}">
        <p14:creationId xmlns:p14="http://schemas.microsoft.com/office/powerpoint/2010/main" val="353540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703238-F08B-4AC9-A003-4C5CC029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" y="-16190"/>
            <a:ext cx="12181781" cy="687419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4B6D988-7711-4F7E-BB91-71B580884332}"/>
              </a:ext>
            </a:extLst>
          </p:cNvPr>
          <p:cNvSpPr txBox="1"/>
          <p:nvPr/>
        </p:nvSpPr>
        <p:spPr>
          <a:xfrm>
            <a:off x="1352550" y="14917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cs-CZ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Oblasti dobrovolnictví</a:t>
            </a:r>
            <a:endParaRPr lang="cs-CZ" sz="3600" b="0" i="0" u="none" strike="noStrike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CA1157C-C4EB-4EE0-842A-5738E25E05FF}"/>
              </a:ext>
            </a:extLst>
          </p:cNvPr>
          <p:cNvSpPr txBox="1"/>
          <p:nvPr/>
        </p:nvSpPr>
        <p:spPr>
          <a:xfrm>
            <a:off x="1321594" y="2280940"/>
            <a:ext cx="52887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Zdravotnictví</a:t>
            </a:r>
            <a:endParaRPr lang="cs-CZ" sz="2400" b="0" i="0" u="none" strike="noStrike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Sociální služby</a:t>
            </a:r>
            <a:endParaRPr lang="cs-CZ" sz="2400" b="0" i="0" u="none" strike="noStrike" baseline="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Kultura</a:t>
            </a:r>
            <a:endParaRPr lang="cs-CZ" sz="2400" b="0" i="0" u="none" strike="noStrike" baseline="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Sport</a:t>
            </a:r>
            <a:endParaRPr lang="cs-CZ" sz="2400" b="0" i="0" u="none" strike="noStrike" baseline="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Děti a mládež</a:t>
            </a:r>
            <a:endParaRPr lang="cs-CZ" sz="2400" b="0" i="0" u="none" strike="noStrike" baseline="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Ekologie</a:t>
            </a:r>
            <a:endParaRPr lang="cs-CZ" sz="2400" b="0" i="0" u="none" strike="noStrike" baseline="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Mezinárodní dobrovolnictví a rozvojová spolupráce</a:t>
            </a:r>
            <a:endParaRPr lang="cs-CZ" sz="2400" b="0" i="0" u="none" strike="noStrike" baseline="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74F83C1-C467-442F-AEE8-A393156D457F}"/>
              </a:ext>
            </a:extLst>
          </p:cNvPr>
          <p:cNvSpPr txBox="1"/>
          <p:nvPr/>
        </p:nvSpPr>
        <p:spPr>
          <a:xfrm>
            <a:off x="5741194" y="2274511"/>
            <a:ext cx="39457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Mimořádné události</a:t>
            </a:r>
            <a:endParaRPr lang="cs-CZ" sz="2400" b="0" i="0" u="none" strike="noStrike" baseline="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Dobrovolnictví firem</a:t>
            </a:r>
            <a:endParaRPr lang="cs-CZ" sz="2400" b="0" i="0" u="none" strike="noStrike" baseline="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Komunitní dobrovolnictví</a:t>
            </a:r>
            <a:endParaRPr lang="cs-CZ" sz="2400" b="0" i="0" u="none" strike="noStrike" baseline="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Dobrovolnictví v církvích a náboženských společnostech</a:t>
            </a:r>
            <a:endParaRPr lang="cs-CZ" sz="2400" b="0" i="0" u="none" strike="noStrike" baseline="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703238-F08B-4AC9-A003-4C5CC029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90"/>
            <a:ext cx="12181781" cy="687419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B8506BA-F238-430D-BFC6-95C9CFBAB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92" t="10853" r="34942" b="8992"/>
          <a:stretch/>
        </p:blipFill>
        <p:spPr>
          <a:xfrm>
            <a:off x="360348" y="1095154"/>
            <a:ext cx="3787542" cy="54970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4AD184-73A8-4DC3-9CE2-3558B4F40B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21" t="10699" r="35204" b="10232"/>
          <a:stretch/>
        </p:blipFill>
        <p:spPr>
          <a:xfrm>
            <a:off x="4658253" y="1095154"/>
            <a:ext cx="3752101" cy="542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3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703238-F08B-4AC9-A003-4C5CC029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" y="-16190"/>
            <a:ext cx="12181781" cy="68741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1EB021D-CCA0-4074-925C-A89052A7E1F8}"/>
              </a:ext>
            </a:extLst>
          </p:cNvPr>
          <p:cNvSpPr txBox="1"/>
          <p:nvPr/>
        </p:nvSpPr>
        <p:spPr>
          <a:xfrm>
            <a:off x="941432" y="1297247"/>
            <a:ext cx="8793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cs-CZ" sz="3600" b="1" i="0" u="none" strike="noStrike" dirty="0">
                <a:solidFill>
                  <a:srgbClr val="000000"/>
                </a:solidFill>
              </a:rPr>
              <a:t>3. </a:t>
            </a:r>
            <a:r>
              <a:rPr lang="cs-CZ" sz="3600" b="1" dirty="0">
                <a:solidFill>
                  <a:srgbClr val="000000"/>
                </a:solidFill>
              </a:rPr>
              <a:t>ZPROSTŘEDKOVÁNÍ NABÍDKY A POPTÁVKY PO DOBROVOLNICTVÍ V KRAJI</a:t>
            </a:r>
            <a:endParaRPr lang="cs-CZ" sz="3600" b="1" i="0" u="none" strike="noStrike" baseline="0" dirty="0">
              <a:solidFill>
                <a:srgbClr val="FFFFFF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CC857BD-A678-4717-A1CE-00A3AF095F9A}"/>
              </a:ext>
            </a:extLst>
          </p:cNvPr>
          <p:cNvSpPr txBox="1"/>
          <p:nvPr/>
        </p:nvSpPr>
        <p:spPr>
          <a:xfrm>
            <a:off x="5075537" y="3012434"/>
            <a:ext cx="41167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l" rtl="0"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setkávání odborné i laické veřejnosti; </a:t>
            </a:r>
          </a:p>
          <a:p>
            <a:pPr marL="342900" marR="0" indent="-342900" algn="l" rtl="0"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setkávání zástupců neziskových organizací, samosprávy i podnikatelských subjektů</a:t>
            </a:r>
          </a:p>
        </p:txBody>
      </p:sp>
      <p:pic>
        <p:nvPicPr>
          <p:cNvPr id="10" name="Obrázek 9" descr="Obsah obrázku místnost, budova, scéna, stůl&#10;&#10;Popis byl vytvořen automaticky">
            <a:extLst>
              <a:ext uri="{FF2B5EF4-FFF2-40B4-BE49-F238E27FC236}">
                <a16:creationId xmlns:a16="http://schemas.microsoft.com/office/drawing/2014/main" id="{77D33BF1-A2BB-4DA2-A332-8B3541621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11628" r="42032" b="65184"/>
          <a:stretch/>
        </p:blipFill>
        <p:spPr>
          <a:xfrm>
            <a:off x="877373" y="2497577"/>
            <a:ext cx="3655911" cy="344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2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703238-F08B-4AC9-A003-4C5CC029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" y="-16190"/>
            <a:ext cx="12181781" cy="68741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1EB021D-CCA0-4074-925C-A89052A7E1F8}"/>
              </a:ext>
            </a:extLst>
          </p:cNvPr>
          <p:cNvSpPr txBox="1"/>
          <p:nvPr/>
        </p:nvSpPr>
        <p:spPr>
          <a:xfrm>
            <a:off x="941432" y="1297247"/>
            <a:ext cx="879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cs-CZ" sz="3600" b="1" baseline="0" dirty="0">
                <a:solidFill>
                  <a:srgbClr val="000000"/>
                </a:solidFill>
              </a:rPr>
              <a:t>4.</a:t>
            </a:r>
            <a:r>
              <a:rPr lang="cs-CZ" sz="3600" b="1" dirty="0">
                <a:solidFill>
                  <a:srgbClr val="000000"/>
                </a:solidFill>
              </a:rPr>
              <a:t> PROPAGOVAT A PODPOROVAT</a:t>
            </a:r>
            <a:endParaRPr lang="cs-CZ" sz="3600" b="1" i="0" u="none" strike="noStrike" baseline="0" dirty="0">
              <a:solidFill>
                <a:srgbClr val="FFFFFF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CC857BD-A678-4717-A1CE-00A3AF095F9A}"/>
              </a:ext>
            </a:extLst>
          </p:cNvPr>
          <p:cNvSpPr txBox="1"/>
          <p:nvPr/>
        </p:nvSpPr>
        <p:spPr>
          <a:xfrm>
            <a:off x="941432" y="2211043"/>
            <a:ext cx="41167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l" rtl="0"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Prezentace dobrovolnictví v médiích</a:t>
            </a:r>
          </a:p>
          <a:p>
            <a:pPr marL="342900" marR="0" indent="-342900" algn="l" rtl="0"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Prezentace stánků na akcích</a:t>
            </a:r>
          </a:p>
          <a:p>
            <a:pPr marL="342900" marR="0" indent="-342900" algn="l" rtl="0"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Letáčky</a:t>
            </a:r>
          </a:p>
          <a:p>
            <a:pPr marR="0" algn="l" rtl="0"/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8" name="Obrázek 7" descr="Obsah obrázku exteriér, budova, stůl, muž&#10;&#10;Popis byl vytvořen automaticky">
            <a:extLst>
              <a:ext uri="{FF2B5EF4-FFF2-40B4-BE49-F238E27FC236}">
                <a16:creationId xmlns:a16="http://schemas.microsoft.com/office/drawing/2014/main" id="{B8BACD43-465E-43B1-A991-14DF6F0E2C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5" y="4042104"/>
            <a:ext cx="1925608" cy="2567477"/>
          </a:xfrm>
          <a:prstGeom prst="rect">
            <a:avLst/>
          </a:prstGeom>
        </p:spPr>
      </p:pic>
      <p:pic>
        <p:nvPicPr>
          <p:cNvPr id="12" name="Obrázek 11" descr="Obsah obrázku osoba, exteriér, stojící, držení&#10;&#10;Popis byl vytvořen automaticky">
            <a:extLst>
              <a:ext uri="{FF2B5EF4-FFF2-40B4-BE49-F238E27FC236}">
                <a16:creationId xmlns:a16="http://schemas.microsoft.com/office/drawing/2014/main" id="{108AC6C6-5FFE-422C-B1E0-A77EFC1149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25" y="4034311"/>
            <a:ext cx="2952333" cy="2214250"/>
          </a:xfrm>
          <a:prstGeom prst="rect">
            <a:avLst/>
          </a:prstGeom>
        </p:spPr>
      </p:pic>
      <p:pic>
        <p:nvPicPr>
          <p:cNvPr id="14" name="Obrázek 13" descr="Obsah obrázku osoba, exteriér, lidé, budova&#10;&#10;Popis byl vytvořen automaticky">
            <a:extLst>
              <a:ext uri="{FF2B5EF4-FFF2-40B4-BE49-F238E27FC236}">
                <a16:creationId xmlns:a16="http://schemas.microsoft.com/office/drawing/2014/main" id="{4199F582-A918-4135-B68A-093555A67F1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73" y="1303845"/>
            <a:ext cx="2585322" cy="1938992"/>
          </a:xfrm>
          <a:prstGeom prst="rect">
            <a:avLst/>
          </a:prstGeom>
        </p:spPr>
      </p:pic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3D7C14BC-F8D7-4CC1-9E62-6EC0E778FA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2447" r="6856"/>
          <a:stretch/>
        </p:blipFill>
        <p:spPr>
          <a:xfrm>
            <a:off x="5383719" y="2464373"/>
            <a:ext cx="2906605" cy="23749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D36FD35-28F7-49E7-B56C-5FC1DFD6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" b="19327"/>
          <a:stretch/>
        </p:blipFill>
        <p:spPr bwMode="auto">
          <a:xfrm>
            <a:off x="4960467" y="4723606"/>
            <a:ext cx="4313727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66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703238-F08B-4AC9-A003-4C5CC029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" y="-16190"/>
            <a:ext cx="12181781" cy="68741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1EB021D-CCA0-4074-925C-A89052A7E1F8}"/>
              </a:ext>
            </a:extLst>
          </p:cNvPr>
          <p:cNvSpPr txBox="1"/>
          <p:nvPr/>
        </p:nvSpPr>
        <p:spPr>
          <a:xfrm>
            <a:off x="941432" y="1297247"/>
            <a:ext cx="879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cs-CZ" sz="3600" b="1" dirty="0">
                <a:solidFill>
                  <a:srgbClr val="000000"/>
                </a:solidFill>
              </a:rPr>
              <a:t>5</a:t>
            </a:r>
            <a:r>
              <a:rPr lang="cs-CZ" sz="3600" b="1" baseline="0" dirty="0">
                <a:solidFill>
                  <a:srgbClr val="000000"/>
                </a:solidFill>
              </a:rPr>
              <a:t>.</a:t>
            </a:r>
            <a:r>
              <a:rPr lang="cs-CZ" sz="3600" b="1" dirty="0">
                <a:solidFill>
                  <a:srgbClr val="000000"/>
                </a:solidFill>
              </a:rPr>
              <a:t> DNY DOBROVOLNICTVÍ</a:t>
            </a:r>
            <a:endParaRPr lang="cs-CZ" sz="3600" b="1" i="0" u="none" strike="noStrike" baseline="0" dirty="0">
              <a:solidFill>
                <a:srgbClr val="FFFFFF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CC857BD-A678-4717-A1CE-00A3AF095F9A}"/>
              </a:ext>
            </a:extLst>
          </p:cNvPr>
          <p:cNvSpPr txBox="1"/>
          <p:nvPr/>
        </p:nvSpPr>
        <p:spPr>
          <a:xfrm>
            <a:off x="941432" y="2211043"/>
            <a:ext cx="69691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l" rtl="0"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Dvoudenní akce propagace a prezentace dobrovolnictví;</a:t>
            </a:r>
          </a:p>
          <a:p>
            <a:pPr marL="342900" marR="0" indent="-342900" algn="l" rtl="0"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burza dobrovolnictví a filantropie;</a:t>
            </a:r>
          </a:p>
          <a:p>
            <a:pPr marL="342900" marR="0" indent="-342900" algn="l" rtl="0"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představení práce dobrovolníků;</a:t>
            </a:r>
          </a:p>
          <a:p>
            <a:pPr marL="342900" marR="0" indent="-342900" algn="l" rtl="0"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výstava příkladů dobré praxe;</a:t>
            </a:r>
          </a:p>
          <a:p>
            <a:pPr marL="342900" marR="0" indent="-342900" algn="l" rtl="0"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prezentace dobrovolnictví v kraji směrem k médiím.</a:t>
            </a:r>
          </a:p>
          <a:p>
            <a:pPr marR="0" algn="l" rtl="0"/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519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342</Words>
  <Application>Microsoft Office PowerPoint</Application>
  <PresentationFormat>Širokoúhlá obrazovka</PresentationFormat>
  <Paragraphs>62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Křivánková | ADRA</dc:creator>
  <cp:lastModifiedBy>Hambálková Irena Mgr.</cp:lastModifiedBy>
  <cp:revision>4</cp:revision>
  <dcterms:created xsi:type="dcterms:W3CDTF">2020-09-09T09:12:46Z</dcterms:created>
  <dcterms:modified xsi:type="dcterms:W3CDTF">2020-10-21T08:15:47Z</dcterms:modified>
</cp:coreProperties>
</file>