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1" r:id="rId5"/>
    <p:sldId id="268" r:id="rId6"/>
    <p:sldId id="276" r:id="rId7"/>
    <p:sldId id="277" r:id="rId8"/>
    <p:sldId id="278" r:id="rId9"/>
    <p:sldId id="272" r:id="rId10"/>
    <p:sldId id="273" r:id="rId11"/>
    <p:sldId id="281" r:id="rId12"/>
    <p:sldId id="282" r:id="rId13"/>
    <p:sldId id="279" r:id="rId14"/>
    <p:sldId id="280" r:id="rId15"/>
    <p:sldId id="274" r:id="rId16"/>
    <p:sldId id="27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B06D92-0E5D-404A-96EC-65B23497D1C7}">
          <p14:sldIdLst>
            <p14:sldId id="271"/>
            <p14:sldId id="268"/>
            <p14:sldId id="276"/>
            <p14:sldId id="277"/>
            <p14:sldId id="278"/>
            <p14:sldId id="272"/>
            <p14:sldId id="273"/>
            <p14:sldId id="281"/>
            <p14:sldId id="282"/>
            <p14:sldId id="279"/>
            <p14:sldId id="280"/>
            <p14:sldId id="274"/>
            <p14:sldId id="275"/>
          </p14:sldIdLst>
        </p14:section>
        <p14:section name="Untitled Section" id="{F286A52C-8DBD-4AAC-A74F-BC008ECC6F1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663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234"/>
    <a:srgbClr val="616365"/>
    <a:srgbClr val="7F2532"/>
    <a:srgbClr val="A12F3F"/>
    <a:srgbClr val="47151C"/>
    <a:srgbClr val="A43242"/>
    <a:srgbClr val="F4B2C6"/>
    <a:srgbClr val="B82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8" autoAdjust="0"/>
    <p:restoredTop sz="94648" autoAdjust="0"/>
  </p:normalViewPr>
  <p:slideViewPr>
    <p:cSldViewPr showGuides="1">
      <p:cViewPr varScale="1">
        <p:scale>
          <a:sx n="115" d="100"/>
          <a:sy n="115" d="100"/>
        </p:scale>
        <p:origin x="1656" y="114"/>
      </p:cViewPr>
      <p:guideLst>
        <p:guide orient="horz" pos="3663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4" d="100"/>
          <a:sy n="94" d="100"/>
        </p:scale>
        <p:origin x="-35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F0410-467A-4D94-8D24-7AA3E87AFF18}" type="datetimeFigureOut">
              <a:rPr lang="cs-CZ" smtClean="0"/>
              <a:t>27.8.2019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1F0A2-7E27-454D-A56F-36CE565F0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80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7C4BC-7121-4DF1-B58B-B32002576D1B}" type="datetimeFigureOut">
              <a:rPr lang="cs-CZ" smtClean="0"/>
              <a:t>27.8.2019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178D-ECC8-40CB-B4E8-4F7C2FA0FA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12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450400" cy="545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Přímá spojnice 7"/>
          <p:cNvCxnSpPr/>
          <p:nvPr userDrawn="1"/>
        </p:nvCxnSpPr>
        <p:spPr>
          <a:xfrm>
            <a:off x="0" y="5450400"/>
            <a:ext cx="9144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572000" y="1124744"/>
            <a:ext cx="3886200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cs-CZ" dirty="0" smtClean="0"/>
              <a:t>Titul</a:t>
            </a:r>
            <a:br>
              <a:rPr lang="cs-CZ" dirty="0" smtClean="0"/>
            </a:br>
            <a:r>
              <a:rPr lang="cs-CZ" dirty="0" smtClean="0"/>
              <a:t>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572000" y="3519010"/>
            <a:ext cx="3870430" cy="9001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Podtitul prezentace</a:t>
            </a:r>
            <a:endParaRPr lang="cs-CZ" dirty="0"/>
          </a:p>
        </p:txBody>
      </p:sp>
      <p:pic>
        <p:nvPicPr>
          <p:cNvPr id="1032" name="Picture 8" descr="C:\Users\zeisberg\Documents\aktuelle Projekte\pleas v nových bárvách\logo Pleas\logo_Pleas_dualbranding_RGB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354" y="4698826"/>
            <a:ext cx="53911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50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leskac\Desktop\Styl2015\video\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9" t="-1" r="3867" b="336"/>
          <a:stretch/>
        </p:blipFill>
        <p:spPr bwMode="auto">
          <a:xfrm>
            <a:off x="-1" y="1"/>
            <a:ext cx="4356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eisberg\Documents\aktuelle Projekte\pleas v nových bárvách\logo Pleas\logo_Pleas_dualbranding_RGB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85" y="3835400"/>
            <a:ext cx="53911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9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 userDrawn="1"/>
        </p:nvCxnSpPr>
        <p:spPr>
          <a:xfrm flipH="1">
            <a:off x="0" y="4581128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zeisberg\Documents\aktuelle Projekte\pleas v nových bárvách\logo Pleas\logo_Pleas_dualbranding_RGB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82" y="3835400"/>
            <a:ext cx="53911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3270915" cy="458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58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n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2160000" y="432000"/>
            <a:ext cx="6320045" cy="679087"/>
          </a:xfrm>
        </p:spPr>
        <p:txBody>
          <a:bodyPr>
            <a:normAutofit/>
          </a:bodyPr>
          <a:lstStyle>
            <a:lvl1pPr algn="l"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Titul snímku s volným obsahem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1"/>
          </p:nvPr>
        </p:nvSpPr>
        <p:spPr>
          <a:xfrm>
            <a:off x="900113" y="1557338"/>
            <a:ext cx="7416800" cy="43926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41530" y="6264315"/>
            <a:ext cx="405045" cy="365125"/>
          </a:xfrm>
        </p:spPr>
        <p:txBody>
          <a:bodyPr/>
          <a:lstStyle>
            <a:lvl1pPr algn="l">
              <a:defRPr/>
            </a:lvl1pPr>
          </a:lstStyle>
          <a:p>
            <a:fld id="{625D9210-F12D-4EDF-ADA1-690F16A168B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3" name="Picture 2" descr="C:\Users\zeisberg\Documents\aktuelle Projekte\pleas v nových bárvách\logo Pleas\ctverce_RGB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r="1"/>
          <a:stretch/>
        </p:blipFill>
        <p:spPr bwMode="auto">
          <a:xfrm>
            <a:off x="0" y="298800"/>
            <a:ext cx="1834599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zeisberg\Documents\aktuelle Projekte\pleas v nových bárvách\logo Pleas\logo_Pleas_dualbranding_RGB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5" t="31336"/>
          <a:stretch/>
        </p:blipFill>
        <p:spPr bwMode="auto">
          <a:xfrm>
            <a:off x="7429500" y="5949949"/>
            <a:ext cx="1237955" cy="6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0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 userDrawn="1"/>
        </p:nvSpPr>
        <p:spPr>
          <a:xfrm>
            <a:off x="0" y="3655013"/>
            <a:ext cx="2160000" cy="2160000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971550" y="620713"/>
            <a:ext cx="6337300" cy="23034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325910" y="3934794"/>
            <a:ext cx="15301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PLEAS a.s.</a:t>
            </a:r>
          </a:p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Havířská 144</a:t>
            </a:r>
          </a:p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581 27 Havlíčkův Brod</a:t>
            </a:r>
          </a:p>
          <a:p>
            <a:pPr algn="r"/>
            <a:endParaRPr lang="cs-CZ" sz="1400" dirty="0" smtClean="0">
              <a:solidFill>
                <a:schemeClr val="bg1"/>
              </a:solidFill>
            </a:endParaRPr>
          </a:p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www.pleas.cz</a:t>
            </a:r>
          </a:p>
          <a:p>
            <a:pPr algn="r"/>
            <a:r>
              <a:rPr lang="cs-CZ" sz="1400" dirty="0" smtClean="0">
                <a:solidFill>
                  <a:schemeClr val="bg1"/>
                </a:solidFill>
              </a:rPr>
              <a:t>www.pleas.eu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5127" name="Picture 7" descr="C:\Users\zeisberg\Documents\aktuelle Projekte\pleas v nových bárvách\logo Pleas\logo_Pleas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10" y="4734145"/>
            <a:ext cx="2925325" cy="13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 userDrawn="1"/>
        </p:nvSpPr>
        <p:spPr>
          <a:xfrm>
            <a:off x="2311879" y="3655013"/>
            <a:ext cx="2160000" cy="2160000"/>
          </a:xfrm>
          <a:prstGeom prst="rect">
            <a:avLst/>
          </a:prstGeom>
          <a:solidFill>
            <a:srgbClr val="B71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2681790" y="4059070"/>
            <a:ext cx="16201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Děkujeme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za pozornost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09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160000" y="432000"/>
            <a:ext cx="6320045" cy="679087"/>
          </a:xfrm>
        </p:spPr>
        <p:txBody>
          <a:bodyPr>
            <a:normAutofit/>
          </a:bodyPr>
          <a:lstStyle>
            <a:lvl1pPr algn="l">
              <a:defRPr sz="2400" b="1" baseline="0">
                <a:solidFill>
                  <a:srgbClr val="B712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Titul snímku s textem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41530" y="6264315"/>
            <a:ext cx="405045" cy="365125"/>
          </a:xfrm>
        </p:spPr>
        <p:txBody>
          <a:bodyPr/>
          <a:lstStyle>
            <a:lvl1pPr algn="l">
              <a:defRPr/>
            </a:lvl1pPr>
          </a:lstStyle>
          <a:p>
            <a:fld id="{625D9210-F12D-4EDF-ADA1-690F16A168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900113" y="1773238"/>
            <a:ext cx="7488237" cy="3743325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3" name="Picture 2" descr="C:\Users\zeisberg\Documents\aktuelle Projekte\pleas v nových bárvách\logo Pleas\ctverce_RGB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r="1"/>
          <a:stretch/>
        </p:blipFill>
        <p:spPr bwMode="auto">
          <a:xfrm>
            <a:off x="0" y="298800"/>
            <a:ext cx="1834599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eisberg\Documents\aktuelle Projekte\pleas v nových bárvách\logo Pleas\logo_Pleas_dualbranding_RGB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5" t="31336"/>
          <a:stretch/>
        </p:blipFill>
        <p:spPr bwMode="auto">
          <a:xfrm>
            <a:off x="7429500" y="5949949"/>
            <a:ext cx="1237955" cy="6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76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41530" y="6264315"/>
            <a:ext cx="405045" cy="365125"/>
          </a:xfrm>
        </p:spPr>
        <p:txBody>
          <a:bodyPr/>
          <a:lstStyle>
            <a:lvl1pPr algn="l">
              <a:defRPr/>
            </a:lvl1pPr>
          </a:lstStyle>
          <a:p>
            <a:fld id="{625D9210-F12D-4EDF-ADA1-690F16A168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Nadpis 1"/>
          <p:cNvSpPr>
            <a:spLocks noGrp="1"/>
          </p:cNvSpPr>
          <p:nvPr>
            <p:ph type="title" hasCustomPrompt="1"/>
          </p:nvPr>
        </p:nvSpPr>
        <p:spPr>
          <a:xfrm>
            <a:off x="2160000" y="432000"/>
            <a:ext cx="6320045" cy="679087"/>
          </a:xfrm>
        </p:spPr>
        <p:txBody>
          <a:bodyPr>
            <a:normAutofit/>
          </a:bodyPr>
          <a:lstStyle>
            <a:lvl1pPr algn="l"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Titul snímku s grafem a textem</a:t>
            </a:r>
            <a:endParaRPr lang="cs-CZ" dirty="0"/>
          </a:p>
        </p:txBody>
      </p:sp>
      <p:sp>
        <p:nvSpPr>
          <p:cNvPr id="6" name="Zástupný symbol pro graf 5"/>
          <p:cNvSpPr>
            <a:spLocks noGrp="1"/>
          </p:cNvSpPr>
          <p:nvPr>
            <p:ph type="chart" sz="quarter" idx="14"/>
          </p:nvPr>
        </p:nvSpPr>
        <p:spPr>
          <a:xfrm>
            <a:off x="683568" y="2708920"/>
            <a:ext cx="7559675" cy="2881313"/>
          </a:xfrm>
        </p:spPr>
        <p:txBody>
          <a:bodyPr/>
          <a:lstStyle/>
          <a:p>
            <a:r>
              <a:rPr lang="cs-CZ" smtClean="0"/>
              <a:t>Kliknutím na ikonu přidáte graf.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683568" y="1412776"/>
            <a:ext cx="7705725" cy="86360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1" name="Picture 2" descr="C:\Users\zeisberg\Documents\aktuelle Projekte\pleas v nových bárvách\logo Pleas\ctverce_RGB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r="1"/>
          <a:stretch/>
        </p:blipFill>
        <p:spPr bwMode="auto">
          <a:xfrm>
            <a:off x="0" y="298800"/>
            <a:ext cx="1834599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zeisberg\Documents\aktuelle Projekte\pleas v nových bárvách\logo Pleas\logo_Pleas_dualbranding_RGB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5" t="31336"/>
          <a:stretch/>
        </p:blipFill>
        <p:spPr bwMode="auto">
          <a:xfrm>
            <a:off x="7429500" y="5949949"/>
            <a:ext cx="1237955" cy="69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4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leskac\Desktop\Styl2015\video\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0" r="23955" b="1435"/>
          <a:stretch/>
        </p:blipFill>
        <p:spPr bwMode="auto">
          <a:xfrm>
            <a:off x="-1" y="0"/>
            <a:ext cx="435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eisberg\Documents\aktuelle Projekte\pleas v nových bárvách\logo Pleas\logo_Pleas_dualbranding_RGB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85" y="3835400"/>
            <a:ext cx="53911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25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r="30833"/>
          <a:stretch/>
        </p:blipFill>
        <p:spPr bwMode="auto">
          <a:xfrm>
            <a:off x="0" y="1"/>
            <a:ext cx="4356000" cy="683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zeisberg\Documents\aktuelle Projekte\pleas v nových bárvách\logo Pleas\logo_Pleas_dualbranding_RGB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85" y="3835400"/>
            <a:ext cx="53911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3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leskac\Desktop\Styl2015\video\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-1" r="4024" b="560"/>
          <a:stretch/>
        </p:blipFill>
        <p:spPr bwMode="auto">
          <a:xfrm>
            <a:off x="0" y="1"/>
            <a:ext cx="435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eisberg\Documents\aktuelle Projekte\pleas v nových bárvách\logo Pleas\logo_Pleas_dualbranding_RGB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85" y="3835400"/>
            <a:ext cx="53911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31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8"/>
          <a:stretch/>
        </p:blipFill>
        <p:spPr bwMode="auto">
          <a:xfrm>
            <a:off x="0" y="0"/>
            <a:ext cx="4356000" cy="686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zeisberg\Documents\aktuelle Projekte\pleas v nových bárvách\logo Pleas\logo_Pleas_dualbranding_RGB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85" y="3835400"/>
            <a:ext cx="53911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723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leskac\Desktop\Styl2015\video\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5" r="22864" b="1518"/>
          <a:stretch/>
        </p:blipFill>
        <p:spPr bwMode="auto">
          <a:xfrm>
            <a:off x="0" y="1"/>
            <a:ext cx="435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eisberg\Documents\aktuelle Projekte\pleas v nových bárvách\logo Pleas\logo_Pleas_dualbranding_RGB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85" y="3835400"/>
            <a:ext cx="53911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0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8" t="-1" r="2897" b="554"/>
          <a:stretch/>
        </p:blipFill>
        <p:spPr bwMode="auto">
          <a:xfrm>
            <a:off x="0" y="0"/>
            <a:ext cx="435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zeisberg\Documents\aktuelle Projekte\pleas v nových bárvách\logo Pleas\logo_Pleas_dualbranding_RGB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85" y="3835400"/>
            <a:ext cx="53911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21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D9210-F12D-4EDF-ADA1-690F16A168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01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4" r:id="rId4"/>
    <p:sldLayoutId id="2147483660" r:id="rId5"/>
    <p:sldLayoutId id="2147483661" r:id="rId6"/>
    <p:sldLayoutId id="2147483662" r:id="rId7"/>
    <p:sldLayoutId id="2147483667" r:id="rId8"/>
    <p:sldLayoutId id="2147483663" r:id="rId9"/>
    <p:sldLayoutId id="2147483664" r:id="rId10"/>
    <p:sldLayoutId id="2147483666" r:id="rId11"/>
    <p:sldLayoutId id="2147483659" r:id="rId12"/>
    <p:sldLayoutId id="214748365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B82E4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35896" y="2060848"/>
            <a:ext cx="6320045" cy="6790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B82E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PLEAS a.s.</a:t>
            </a:r>
          </a:p>
          <a:p>
            <a:r>
              <a:rPr lang="cs-CZ" b="1" dirty="0" smtClean="0"/>
              <a:t>Havlíčkův Brod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519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99992" y="1900089"/>
            <a:ext cx="4572000" cy="15841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B82E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Ocenění získaná v roce 2018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919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Ocenění získaná v </a:t>
            </a:r>
            <a:r>
              <a:rPr lang="cs-CZ" dirty="0"/>
              <a:t>roce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5536" y="1773238"/>
            <a:ext cx="8424937" cy="4320058"/>
          </a:xfrm>
        </p:spPr>
        <p:txBody>
          <a:bodyPr>
            <a:normAutofit/>
          </a:bodyPr>
          <a:lstStyle/>
          <a:p>
            <a:r>
              <a:rPr lang="cs-CZ" sz="3100" dirty="0"/>
              <a:t>Ocenění AAA-Excelentní</a:t>
            </a:r>
          </a:p>
          <a:p>
            <a:r>
              <a:rPr lang="cs-CZ" sz="3100" dirty="0"/>
              <a:t>Czech Business Superbrands 2018 </a:t>
            </a:r>
          </a:p>
          <a:p>
            <a:r>
              <a:rPr lang="cs-CZ" sz="3100" dirty="0"/>
              <a:t>Držitel ceny hejtmana za účast ve společenské odpovědnosti za rok 2018</a:t>
            </a:r>
          </a:p>
          <a:p>
            <a:r>
              <a:rPr lang="cs-CZ" sz="3100" dirty="0"/>
              <a:t>Umístění v soutěži Vodafone firma roku 2018</a:t>
            </a:r>
          </a:p>
          <a:p>
            <a:r>
              <a:rPr lang="cs-CZ" sz="3100" dirty="0"/>
              <a:t>Finalisté soutěže Gentlemanská firma </a:t>
            </a:r>
            <a:r>
              <a:rPr lang="cs-CZ" sz="3100" dirty="0" smtClean="0"/>
              <a:t>2018</a:t>
            </a:r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27713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55976" y="2431951"/>
            <a:ext cx="4644009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B82E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PLEAS SRDCEM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119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PLEAS SRDCEM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0113" y="1484784"/>
            <a:ext cx="7920359" cy="460851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Prodej výrobků našich zaměstnanců, vytvořených v jejich volném čase ze zbytkových materiálů naší výroby</a:t>
            </a:r>
          </a:p>
          <a:p>
            <a:r>
              <a:rPr lang="cs-CZ" dirty="0" smtClean="0"/>
              <a:t>Již proběhly 2 akce</a:t>
            </a:r>
          </a:p>
          <a:p>
            <a:pPr lvl="1"/>
            <a:r>
              <a:rPr lang="cs-CZ" dirty="0" smtClean="0"/>
              <a:t>Setkání zaměstnanců v roce 2018- výtěžek věnován Nemocnici Havlíčkův Brod, novorozeneckému oddělení</a:t>
            </a:r>
          </a:p>
          <a:p>
            <a:pPr lvl="1"/>
            <a:r>
              <a:rPr lang="cs-CZ" dirty="0" smtClean="0"/>
              <a:t>Velikonoční jarmark v roce 2019- výtěžek věnován osmileté Anežce, která se od narození potýká s těžkou psychomotorickou retardací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2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Firma Pleas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00113" y="1773238"/>
            <a:ext cx="7488237" cy="410403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Jsme výrobci denního a nočního prádla s více než 145 letou tradicí</a:t>
            </a:r>
          </a:p>
          <a:p>
            <a:r>
              <a:rPr lang="cs-CZ" dirty="0" smtClean="0"/>
              <a:t>Ve vlastních provozech zaštiťujeme všechny výrobní činnosti na úseku pletárny, barevny a konfekce</a:t>
            </a:r>
          </a:p>
          <a:p>
            <a:r>
              <a:rPr lang="cs-CZ" dirty="0" smtClean="0"/>
              <a:t>Zajišťujeme práci pro téměř 700 zaměstnanců</a:t>
            </a:r>
          </a:p>
          <a:p>
            <a:r>
              <a:rPr lang="cs-CZ" dirty="0" smtClean="0"/>
              <a:t>Všechny výrobky jsou certifikovány ekologickým standardem </a:t>
            </a:r>
            <a:r>
              <a:rPr lang="cs-CZ" dirty="0"/>
              <a:t>Oeko-Tex® Standard </a:t>
            </a:r>
            <a:r>
              <a:rPr lang="cs-CZ" dirty="0" smtClean="0"/>
              <a:t>100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77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499992" y="2064296"/>
            <a:ext cx="4464497" cy="15121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B82E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Benefity a péče o zaměstnance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35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Benefity a péče o zaměstnance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9552" y="1700808"/>
            <a:ext cx="8136903" cy="4464496"/>
          </a:xfrm>
        </p:spPr>
        <p:txBody>
          <a:bodyPr>
            <a:normAutofit/>
          </a:bodyPr>
          <a:lstStyle/>
          <a:p>
            <a:r>
              <a:rPr lang="cs-CZ" dirty="0"/>
              <a:t>Odměny při pracovním a životním jubileu</a:t>
            </a:r>
          </a:p>
          <a:p>
            <a:r>
              <a:rPr lang="cs-CZ" dirty="0"/>
              <a:t>Bezplatné právní poradenství</a:t>
            </a:r>
          </a:p>
          <a:p>
            <a:r>
              <a:rPr lang="cs-CZ" dirty="0"/>
              <a:t>Zkrácené pracovní úvazky, pružná </a:t>
            </a:r>
            <a:r>
              <a:rPr lang="cs-CZ" dirty="0" smtClean="0"/>
              <a:t>pracovní doba</a:t>
            </a:r>
          </a:p>
          <a:p>
            <a:r>
              <a:rPr lang="cs-CZ" dirty="0" smtClean="0"/>
              <a:t>Zvýhodněná cena stravování</a:t>
            </a:r>
          </a:p>
          <a:p>
            <a:r>
              <a:rPr lang="cs-CZ" dirty="0" smtClean="0"/>
              <a:t>Příspěvek na dojíždění, sleva na pohonné hmoty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3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Benefity a péče o zaměstnance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1560" y="1628800"/>
            <a:ext cx="8136904" cy="432005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Vzdělávání zaměstnanců nad rámec povinných školení</a:t>
            </a:r>
          </a:p>
          <a:p>
            <a:r>
              <a:rPr lang="cs-CZ" dirty="0" smtClean="0"/>
              <a:t>Podporujeme </a:t>
            </a:r>
            <a:r>
              <a:rPr lang="cs-CZ" dirty="0"/>
              <a:t>sportovní vyžití svých zaměstnanců a aktivity zaměřené na zdravý životní styl- např. hradíme startovné</a:t>
            </a:r>
          </a:p>
          <a:p>
            <a:r>
              <a:rPr lang="cs-CZ" dirty="0" smtClean="0"/>
              <a:t>Zaměstnanecký </a:t>
            </a:r>
            <a:r>
              <a:rPr lang="cs-CZ" dirty="0"/>
              <a:t>program od HP, O2</a:t>
            </a:r>
          </a:p>
          <a:p>
            <a:r>
              <a:rPr lang="cs-CZ" dirty="0" smtClean="0"/>
              <a:t>Setkání </a:t>
            </a:r>
            <a:r>
              <a:rPr lang="cs-CZ" dirty="0"/>
              <a:t>zaměstnanců a bývalých </a:t>
            </a:r>
            <a:r>
              <a:rPr lang="cs-CZ" dirty="0" smtClean="0"/>
              <a:t>zaměstnanců- seniorů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99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7" y="2276872"/>
            <a:ext cx="4032448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B82E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Podpora regionu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890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Podpora regionu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556792"/>
            <a:ext cx="8136383" cy="4536504"/>
          </a:xfrm>
        </p:spPr>
        <p:txBody>
          <a:bodyPr>
            <a:normAutofit/>
          </a:bodyPr>
          <a:lstStyle/>
          <a:p>
            <a:r>
              <a:rPr lang="cs-CZ" dirty="0" smtClean="0"/>
              <a:t>Spolupráce se školami, vč. exkurzí pro žáky/studenty</a:t>
            </a:r>
          </a:p>
          <a:p>
            <a:r>
              <a:rPr lang="cs-CZ" dirty="0" smtClean="0"/>
              <a:t>Spolupráce s Českým červeným křížem</a:t>
            </a:r>
          </a:p>
          <a:p>
            <a:r>
              <a:rPr lang="cs-CZ" dirty="0" smtClean="0"/>
              <a:t>Kreativní dílnička pro děti základních škol</a:t>
            </a:r>
          </a:p>
          <a:p>
            <a:r>
              <a:rPr lang="cs-CZ" dirty="0" smtClean="0"/>
              <a:t>Konzultace diplomových prací</a:t>
            </a:r>
          </a:p>
          <a:p>
            <a:r>
              <a:rPr lang="cs-CZ" dirty="0" smtClean="0"/>
              <a:t>Nepeněžní dary (tombola), sponzorské dary, podpora regionálních spolků, škol,..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4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23728" y="1889423"/>
            <a:ext cx="6320045" cy="6790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B82E45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5976" y="2060848"/>
            <a:ext cx="4591853" cy="14401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B82E4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Ž</a:t>
            </a:r>
            <a:r>
              <a:rPr lang="cs-CZ" b="1" dirty="0" smtClean="0"/>
              <a:t>ivotní prostředí a my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062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</a:t>
            </a:r>
            <a:r>
              <a:rPr lang="cs-CZ" dirty="0" smtClean="0"/>
              <a:t>ivotní prostředí a my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55577" y="1556792"/>
            <a:ext cx="7848872" cy="4464496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Používáme technologii (chemii a barviva) šetrnou k ŽP, investujeme do nových strojů, které potřebují menší množství energií, vody, času</a:t>
            </a:r>
          </a:p>
          <a:p>
            <a:r>
              <a:rPr lang="cs-CZ" dirty="0" smtClean="0"/>
              <a:t>Využíváme teplo z </a:t>
            </a:r>
            <a:r>
              <a:rPr lang="cs-CZ" dirty="0" err="1" smtClean="0"/>
              <a:t>barevenské</a:t>
            </a:r>
            <a:r>
              <a:rPr lang="cs-CZ" dirty="0" smtClean="0"/>
              <a:t> odpadní vody k předehřevu vody pro technologické účely</a:t>
            </a:r>
          </a:p>
          <a:p>
            <a:r>
              <a:rPr lang="cs-CZ" dirty="0" smtClean="0"/>
              <a:t>V nových úpletech využíváme vlákna </a:t>
            </a:r>
            <a:r>
              <a:rPr lang="cs-CZ" dirty="0" err="1" smtClean="0"/>
              <a:t>biobavlny</a:t>
            </a:r>
            <a:r>
              <a:rPr lang="cs-CZ" dirty="0" smtClean="0"/>
              <a:t>, ale také vlákna REFIBRA (recyklovaná vlákna)</a:t>
            </a:r>
            <a:endParaRPr lang="cs-CZ" dirty="0"/>
          </a:p>
          <a:p>
            <a:r>
              <a:rPr lang="cs-CZ" dirty="0" smtClean="0"/>
              <a:t>Sponzorujeme akce spojené s ochranou životního prostředí- např. Čistá řeka Sázava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6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eas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70375245C44E4887542CD02BA0DC03" ma:contentTypeVersion="0" ma:contentTypeDescription="Vytvoří nový dokument" ma:contentTypeScope="" ma:versionID="4658959a1005b9a43751a0b722b74ed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ecb93c72f33e94aa0d8973920a8bbe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3344A8-08C2-4A6C-B1CF-4C1417DEC2D6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8FE25D-9D12-4442-B95F-BADF651B90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757415-9115-4330-B33C-A76AD739E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pleas</Template>
  <TotalTime>800</TotalTime>
  <Words>332</Words>
  <Application>Microsoft Office PowerPoint</Application>
  <PresentationFormat>Předvádění na obrazovce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pleas</vt:lpstr>
      <vt:lpstr>Prezentace aplikace PowerPoint</vt:lpstr>
      <vt:lpstr>Firma Pleas</vt:lpstr>
      <vt:lpstr>Prezentace aplikace PowerPoint</vt:lpstr>
      <vt:lpstr>Benefity a péče o zaměstnance</vt:lpstr>
      <vt:lpstr>Benefity a péče o zaměstnance</vt:lpstr>
      <vt:lpstr>Prezentace aplikace PowerPoint</vt:lpstr>
      <vt:lpstr>Podpora regionu</vt:lpstr>
      <vt:lpstr>Prezentace aplikace PowerPoint</vt:lpstr>
      <vt:lpstr>Životní prostředí a my</vt:lpstr>
      <vt:lpstr>Prezentace aplikace PowerPoint</vt:lpstr>
      <vt:lpstr>Ocenění získaná v roce 2018</vt:lpstr>
      <vt:lpstr>Prezentace aplikace PowerPoint</vt:lpstr>
      <vt:lpstr>PLEAS SRDCEM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Titulek prezentace</dc:title>
  <dc:creator>Zeisberg Heike Ing.</dc:creator>
  <cp:lastModifiedBy>Činčárová Jana</cp:lastModifiedBy>
  <cp:revision>47</cp:revision>
  <dcterms:created xsi:type="dcterms:W3CDTF">2011-03-03T09:16:19Z</dcterms:created>
  <dcterms:modified xsi:type="dcterms:W3CDTF">2019-08-27T11:37:06Z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0x0101001D70375245C44E4887542CD02BA0DC03</vt:lpwstr>
  </property>
  <property fmtid="{D5CDD505-2E9C-101B-9397-08002B2CF9AE}" pid="3" name="URL">
    <vt:lpwstr/>
  </property>
  <property fmtid="{D5CDD505-2E9C-101B-9397-08002B2CF9AE}" pid="4" name="Jméno">
    <vt:lpwstr>Návod jak vytvořit prezentaci v PowerPointu CZ</vt:lpwstr>
  </property>
</Properties>
</file>